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791" r:id="rId2"/>
    <p:sldMasterId id="2147483854" r:id="rId3"/>
    <p:sldMasterId id="2147483910" r:id="rId4"/>
  </p:sldMasterIdLst>
  <p:notesMasterIdLst>
    <p:notesMasterId r:id="rId32"/>
  </p:notesMasterIdLst>
  <p:handoutMasterIdLst>
    <p:handoutMasterId r:id="rId33"/>
  </p:handoutMasterIdLst>
  <p:sldIdLst>
    <p:sldId id="1790803330" r:id="rId5"/>
    <p:sldId id="1790803418" r:id="rId6"/>
    <p:sldId id="1790803380" r:id="rId7"/>
    <p:sldId id="1790803342" r:id="rId8"/>
    <p:sldId id="1790803346" r:id="rId9"/>
    <p:sldId id="1790803340" r:id="rId10"/>
    <p:sldId id="1790803361" r:id="rId11"/>
    <p:sldId id="1790803341" r:id="rId12"/>
    <p:sldId id="258" r:id="rId13"/>
    <p:sldId id="259" r:id="rId14"/>
    <p:sldId id="1790803360" r:id="rId15"/>
    <p:sldId id="1790803335" r:id="rId16"/>
    <p:sldId id="1790803336" r:id="rId17"/>
    <p:sldId id="1790803357" r:id="rId18"/>
    <p:sldId id="1790803344" r:id="rId19"/>
    <p:sldId id="1790803353" r:id="rId20"/>
    <p:sldId id="1790803339" r:id="rId21"/>
    <p:sldId id="1790803350" r:id="rId22"/>
    <p:sldId id="1790803345" r:id="rId23"/>
    <p:sldId id="1790803354" r:id="rId24"/>
    <p:sldId id="1790803338" r:id="rId25"/>
    <p:sldId id="1790803351" r:id="rId26"/>
    <p:sldId id="1790803343" r:id="rId27"/>
    <p:sldId id="1790803348" r:id="rId28"/>
    <p:sldId id="1790803359" r:id="rId29"/>
    <p:sldId id="1790803352" r:id="rId30"/>
    <p:sldId id="1790803379" r:id="rId31"/>
  </p:sldIdLst>
  <p:sldSz cx="9144000" cy="5143500" type="screen16x9"/>
  <p:notesSz cx="9944100" cy="6805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1" userDrawn="1">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 id="1" name="Heffer, Toby" initials="HT" lastIdx="1" clrIdx="1">
    <p:extLst>
      <p:ext uri="{19B8F6BF-5375-455C-9EA6-DF929625EA0E}">
        <p15:presenceInfo xmlns:p15="http://schemas.microsoft.com/office/powerpoint/2012/main" userId="S-1-5-21-52702793-1996691837-315576832-146404" providerId="AD"/>
      </p:ext>
    </p:extLst>
  </p:cmAuthor>
  <p:cmAuthor id="2" name="Dawn Kiely" initials="DK" lastIdx="21" clrIdx="2">
    <p:extLst>
      <p:ext uri="{19B8F6BF-5375-455C-9EA6-DF929625EA0E}">
        <p15:presenceInfo xmlns:p15="http://schemas.microsoft.com/office/powerpoint/2012/main" userId="S::Kiely_Dawn@nuance.com::551cc9c6-92b9-426c-8e27-96e9bd270b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FF6600"/>
    <a:srgbClr val="0ECED8"/>
    <a:srgbClr val="F8F8F8"/>
    <a:srgbClr val="C49500"/>
    <a:srgbClr val="008000"/>
    <a:srgbClr val="26BFD2"/>
    <a:srgbClr val="33CCFF"/>
    <a:srgbClr val="1A6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93719" autoAdjust="0"/>
  </p:normalViewPr>
  <p:slideViewPr>
    <p:cSldViewPr snapToGrid="0">
      <p:cViewPr varScale="1">
        <p:scale>
          <a:sx n="137" d="100"/>
          <a:sy n="137" d="100"/>
        </p:scale>
        <p:origin x="678" y="126"/>
      </p:cViewPr>
      <p:guideLst>
        <p:guide orient="horz" pos="531"/>
        <p:guide pos="340"/>
      </p:guideLst>
    </p:cSldViewPr>
  </p:slideViewPr>
  <p:outlineViewPr>
    <p:cViewPr>
      <p:scale>
        <a:sx n="33" d="100"/>
        <a:sy n="33" d="100"/>
      </p:scale>
      <p:origin x="0" y="-681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12" d="100"/>
          <a:sy n="112" d="100"/>
        </p:scale>
        <p:origin x="2136" y="102"/>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9110" cy="341463"/>
          </a:xfrm>
          <a:prstGeom prst="rect">
            <a:avLst/>
          </a:prstGeom>
        </p:spPr>
        <p:txBody>
          <a:bodyPr vert="horz" lIns="91565" tIns="45782" rIns="91565" bIns="45782" rtlCol="0"/>
          <a:lstStyle>
            <a:lvl1pPr algn="l">
              <a:defRPr sz="1200"/>
            </a:lvl1pPr>
          </a:lstStyle>
          <a:p>
            <a:endParaRPr lang="en-GB"/>
          </a:p>
        </p:txBody>
      </p:sp>
      <p:sp>
        <p:nvSpPr>
          <p:cNvPr id="3" name="Date Placeholder 2"/>
          <p:cNvSpPr>
            <a:spLocks noGrp="1"/>
          </p:cNvSpPr>
          <p:nvPr>
            <p:ph type="dt" sz="quarter" idx="1"/>
          </p:nvPr>
        </p:nvSpPr>
        <p:spPr>
          <a:xfrm>
            <a:off x="5632691" y="0"/>
            <a:ext cx="4309110" cy="341463"/>
          </a:xfrm>
          <a:prstGeom prst="rect">
            <a:avLst/>
          </a:prstGeom>
        </p:spPr>
        <p:txBody>
          <a:bodyPr vert="horz" lIns="91565" tIns="45782" rIns="91565" bIns="45782" rtlCol="0"/>
          <a:lstStyle>
            <a:lvl1pPr algn="r">
              <a:defRPr sz="1200"/>
            </a:lvl1pPr>
          </a:lstStyle>
          <a:p>
            <a:fld id="{94C23463-7793-4A18-9569-C2B659D8C734}" type="datetimeFigureOut">
              <a:rPr lang="en-GB" smtClean="0"/>
              <a:t>23/09/2021</a:t>
            </a:fld>
            <a:endParaRPr lang="en-GB"/>
          </a:p>
        </p:txBody>
      </p:sp>
      <p:sp>
        <p:nvSpPr>
          <p:cNvPr id="4" name="Footer Placeholder 3"/>
          <p:cNvSpPr>
            <a:spLocks noGrp="1"/>
          </p:cNvSpPr>
          <p:nvPr>
            <p:ph type="ftr" sz="quarter" idx="2"/>
          </p:nvPr>
        </p:nvSpPr>
        <p:spPr>
          <a:xfrm>
            <a:off x="2" y="6464152"/>
            <a:ext cx="4309110" cy="341462"/>
          </a:xfrm>
          <a:prstGeom prst="rect">
            <a:avLst/>
          </a:prstGeom>
        </p:spPr>
        <p:txBody>
          <a:bodyPr vert="horz" lIns="91565" tIns="45782" rIns="91565" bIns="45782" rtlCol="0" anchor="b"/>
          <a:lstStyle>
            <a:lvl1pPr algn="l">
              <a:defRPr sz="1200"/>
            </a:lvl1pPr>
          </a:lstStyle>
          <a:p>
            <a:endParaRPr lang="en-GB"/>
          </a:p>
        </p:txBody>
      </p:sp>
      <p:sp>
        <p:nvSpPr>
          <p:cNvPr id="5" name="Slide Number Placeholder 4"/>
          <p:cNvSpPr>
            <a:spLocks noGrp="1"/>
          </p:cNvSpPr>
          <p:nvPr>
            <p:ph type="sldNum" sz="quarter" idx="3"/>
          </p:nvPr>
        </p:nvSpPr>
        <p:spPr>
          <a:xfrm>
            <a:off x="5632691" y="6464152"/>
            <a:ext cx="4309110" cy="341462"/>
          </a:xfrm>
          <a:prstGeom prst="rect">
            <a:avLst/>
          </a:prstGeom>
        </p:spPr>
        <p:txBody>
          <a:bodyPr vert="horz" lIns="91565" tIns="45782" rIns="91565" bIns="45782" rtlCol="0" anchor="b"/>
          <a:lstStyle>
            <a:lvl1pPr algn="r">
              <a:defRPr sz="1200"/>
            </a:lvl1pPr>
          </a:lstStyle>
          <a:p>
            <a:fld id="{26A2191C-1FEF-4737-9AF4-A2263A32E854}" type="slidenum">
              <a:rPr lang="en-GB" smtClean="0"/>
              <a:t>‹#›</a:t>
            </a:fld>
            <a:endParaRPr lang="en-GB"/>
          </a:p>
        </p:txBody>
      </p:sp>
    </p:spTree>
    <p:extLst>
      <p:ext uri="{BB962C8B-B14F-4D97-AF65-F5344CB8AC3E}">
        <p14:creationId xmlns:p14="http://schemas.microsoft.com/office/powerpoint/2010/main" val="2393922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4309110" cy="340281"/>
          </a:xfrm>
          <a:prstGeom prst="rect">
            <a:avLst/>
          </a:prstGeom>
        </p:spPr>
        <p:txBody>
          <a:bodyPr vert="horz" lIns="91565" tIns="45782" rIns="91565" bIns="45782" rtlCol="0"/>
          <a:lstStyle>
            <a:lvl1pPr algn="l">
              <a:defRPr sz="1200"/>
            </a:lvl1pPr>
          </a:lstStyle>
          <a:p>
            <a:endParaRPr lang="en-US"/>
          </a:p>
        </p:txBody>
      </p:sp>
      <p:sp>
        <p:nvSpPr>
          <p:cNvPr id="3" name="Datumsplatzhalter 2"/>
          <p:cNvSpPr>
            <a:spLocks noGrp="1"/>
          </p:cNvSpPr>
          <p:nvPr>
            <p:ph type="dt" idx="1"/>
          </p:nvPr>
        </p:nvSpPr>
        <p:spPr>
          <a:xfrm>
            <a:off x="5632691" y="1"/>
            <a:ext cx="4309110" cy="340281"/>
          </a:xfrm>
          <a:prstGeom prst="rect">
            <a:avLst/>
          </a:prstGeom>
        </p:spPr>
        <p:txBody>
          <a:bodyPr vert="horz" lIns="91565" tIns="45782" rIns="91565" bIns="45782" rtlCol="0"/>
          <a:lstStyle>
            <a:lvl1pPr algn="r">
              <a:defRPr sz="1200"/>
            </a:lvl1pPr>
          </a:lstStyle>
          <a:p>
            <a:fld id="{FA22B9AB-9D0D-422C-87D4-B0D5588956C6}" type="datetimeFigureOut">
              <a:rPr lang="en-US" smtClean="0"/>
              <a:t>9/23/2021</a:t>
            </a:fld>
            <a:endParaRPr lang="en-US"/>
          </a:p>
        </p:txBody>
      </p:sp>
      <p:sp>
        <p:nvSpPr>
          <p:cNvPr id="4" name="Folienbildplatzhalter 3"/>
          <p:cNvSpPr>
            <a:spLocks noGrp="1" noRot="1" noChangeAspect="1"/>
          </p:cNvSpPr>
          <p:nvPr>
            <p:ph type="sldImg" idx="2"/>
          </p:nvPr>
        </p:nvSpPr>
        <p:spPr>
          <a:xfrm>
            <a:off x="2703513" y="509588"/>
            <a:ext cx="4537075" cy="2552700"/>
          </a:xfrm>
          <a:prstGeom prst="rect">
            <a:avLst/>
          </a:prstGeom>
          <a:noFill/>
          <a:ln w="12700">
            <a:solidFill>
              <a:prstClr val="black"/>
            </a:solidFill>
          </a:ln>
        </p:spPr>
        <p:txBody>
          <a:bodyPr vert="horz" lIns="91565" tIns="45782" rIns="91565" bIns="45782" rtlCol="0" anchor="ctr"/>
          <a:lstStyle/>
          <a:p>
            <a:endParaRPr lang="en-US"/>
          </a:p>
        </p:txBody>
      </p:sp>
      <p:sp>
        <p:nvSpPr>
          <p:cNvPr id="5" name="Notizenplatzhalter 4"/>
          <p:cNvSpPr>
            <a:spLocks noGrp="1"/>
          </p:cNvSpPr>
          <p:nvPr>
            <p:ph type="body" sz="quarter" idx="3"/>
          </p:nvPr>
        </p:nvSpPr>
        <p:spPr>
          <a:xfrm>
            <a:off x="994411" y="3232667"/>
            <a:ext cx="7955279" cy="3062526"/>
          </a:xfrm>
          <a:prstGeom prst="rect">
            <a:avLst/>
          </a:prstGeom>
        </p:spPr>
        <p:txBody>
          <a:bodyPr vert="horz" lIns="91565" tIns="45782" rIns="91565" bIns="45782"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2" y="6464153"/>
            <a:ext cx="4309110" cy="340281"/>
          </a:xfrm>
          <a:prstGeom prst="rect">
            <a:avLst/>
          </a:prstGeom>
        </p:spPr>
        <p:txBody>
          <a:bodyPr vert="horz" lIns="91565" tIns="45782" rIns="91565" bIns="45782" rtlCol="0" anchor="b"/>
          <a:lstStyle>
            <a:lvl1pPr algn="l">
              <a:defRPr sz="1200"/>
            </a:lvl1pPr>
          </a:lstStyle>
          <a:p>
            <a:endParaRPr lang="en-US"/>
          </a:p>
        </p:txBody>
      </p:sp>
      <p:sp>
        <p:nvSpPr>
          <p:cNvPr id="7" name="Foliennummernplatzhalter 6"/>
          <p:cNvSpPr>
            <a:spLocks noGrp="1"/>
          </p:cNvSpPr>
          <p:nvPr>
            <p:ph type="sldNum" sz="quarter" idx="5"/>
          </p:nvPr>
        </p:nvSpPr>
        <p:spPr>
          <a:xfrm>
            <a:off x="5632691" y="6464153"/>
            <a:ext cx="4309110" cy="340281"/>
          </a:xfrm>
          <a:prstGeom prst="rect">
            <a:avLst/>
          </a:prstGeom>
        </p:spPr>
        <p:txBody>
          <a:bodyPr vert="horz" lIns="91565" tIns="45782" rIns="91565" bIns="45782" rtlCol="0" anchor="b"/>
          <a:lstStyle>
            <a:lvl1pPr algn="r">
              <a:defRPr sz="1200"/>
            </a:lvl1pPr>
          </a:lstStyle>
          <a:p>
            <a:fld id="{FF8EA5DB-00D8-4D72-82D0-3F3B4657577A}" type="slidenum">
              <a:rPr lang="en-US" smtClean="0"/>
              <a:t>‹#›</a:t>
            </a:fld>
            <a:endParaRPr lang="en-US"/>
          </a:p>
        </p:txBody>
      </p:sp>
    </p:spTree>
    <p:extLst>
      <p:ext uri="{BB962C8B-B14F-4D97-AF65-F5344CB8AC3E}">
        <p14:creationId xmlns:p14="http://schemas.microsoft.com/office/powerpoint/2010/main" val="2297339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About This Slide:</a:t>
            </a:r>
          </a:p>
          <a:p>
            <a:r>
              <a:rPr lang="en-US" i="1"/>
              <a:t>Note:  Replace statistics in ‘blue’ with expected returns for your customer.</a:t>
            </a:r>
          </a:p>
          <a:p>
            <a:endParaRPr lang="en-US"/>
          </a:p>
          <a:p>
            <a:r>
              <a:rPr lang="en-US"/>
              <a:t>This is the “Impact Slide”.  It should help the prospect understand the magnitude of what they are missing out on if they fail to act.</a:t>
            </a:r>
          </a:p>
          <a:p>
            <a:r>
              <a:rPr lang="en-US"/>
              <a:t>Ideally, this slide should be updated to provide our best estimate to the prospect regarding the benefits that they’re likely to see.</a:t>
            </a:r>
          </a:p>
          <a:p>
            <a:r>
              <a:rPr lang="en-US"/>
              <a:t>Failing that, we can provide historical estimates from similar customers that are indicative of the prospect’s situation.</a:t>
            </a:r>
          </a:p>
          <a:p>
            <a:endParaRPr lang="en-US"/>
          </a:p>
          <a:p>
            <a:r>
              <a:rPr lang="en-US" b="1"/>
              <a:t>Talk Track:</a:t>
            </a:r>
          </a:p>
          <a:p>
            <a:r>
              <a:rPr lang="en-US" sz="1200" kern="1200">
                <a:solidFill>
                  <a:schemeClr val="tx1"/>
                </a:solidFill>
                <a:effectLst/>
                <a:latin typeface="+mn-lt"/>
                <a:ea typeface="+mn-ea"/>
                <a:cs typeface="+mn-cs"/>
              </a:rPr>
              <a:t>Kofax solutions deliver quality data in the most efficient way possible, allowing your key resources to focus their attention on solving key business challenges (innovating) and delivering extraordinary customer service.  </a:t>
            </a:r>
          </a:p>
          <a:p>
            <a:r>
              <a:rPr lang="en-US" sz="1200" kern="1200">
                <a:solidFill>
                  <a:schemeClr val="tx1"/>
                </a:solidFill>
                <a:effectLst/>
                <a:latin typeface="+mn-lt"/>
                <a:ea typeface="+mn-ea"/>
                <a:cs typeface="+mn-cs"/>
              </a:rPr>
              <a:t>Utilize increased metrics to identify new revenue opportunities and give yourself the competitive edge.  Enable the Innovator, get to market faster with new solutions and products offerings.</a:t>
            </a:r>
          </a:p>
          <a:p>
            <a:endParaRPr lang="en-US" b="0"/>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BFBFB-3767-4C01-AD74-B49D20B62709}"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074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8EA5DB-00D8-4D72-82D0-3F3B4657577A}" type="slidenum">
              <a:rPr lang="en-US" smtClean="0"/>
              <a:t>24</a:t>
            </a:fld>
            <a:endParaRPr lang="en-US"/>
          </a:p>
        </p:txBody>
      </p:sp>
    </p:spTree>
    <p:extLst>
      <p:ext uri="{BB962C8B-B14F-4D97-AF65-F5344CB8AC3E}">
        <p14:creationId xmlns:p14="http://schemas.microsoft.com/office/powerpoint/2010/main" val="3783300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8EA5DB-00D8-4D72-82D0-3F3B4657577A}" type="slidenum">
              <a:rPr lang="en-US" smtClean="0"/>
              <a:t>26</a:t>
            </a:fld>
            <a:endParaRPr lang="en-US"/>
          </a:p>
        </p:txBody>
      </p:sp>
    </p:spTree>
    <p:extLst>
      <p:ext uri="{BB962C8B-B14F-4D97-AF65-F5344CB8AC3E}">
        <p14:creationId xmlns:p14="http://schemas.microsoft.com/office/powerpoint/2010/main" val="237866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8EA5DB-00D8-4D72-82D0-3F3B4657577A}" type="slidenum">
              <a:rPr lang="en-US" smtClean="0"/>
              <a:t>5</a:t>
            </a:fld>
            <a:endParaRPr lang="en-US"/>
          </a:p>
        </p:txBody>
      </p:sp>
    </p:spTree>
    <p:extLst>
      <p:ext uri="{BB962C8B-B14F-4D97-AF65-F5344CB8AC3E}">
        <p14:creationId xmlns:p14="http://schemas.microsoft.com/office/powerpoint/2010/main" val="2712894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8EA5DB-00D8-4D72-82D0-3F3B4657577A}" type="slidenum">
              <a:rPr lang="en-US" smtClean="0"/>
              <a:t>7</a:t>
            </a:fld>
            <a:endParaRPr lang="en-US"/>
          </a:p>
        </p:txBody>
      </p:sp>
    </p:spTree>
    <p:extLst>
      <p:ext uri="{BB962C8B-B14F-4D97-AF65-F5344CB8AC3E}">
        <p14:creationId xmlns:p14="http://schemas.microsoft.com/office/powerpoint/2010/main" val="482245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8EA5DB-00D8-4D72-82D0-3F3B4657577A}" type="slidenum">
              <a:rPr lang="en-US" smtClean="0"/>
              <a:t>13</a:t>
            </a:fld>
            <a:endParaRPr lang="en-US"/>
          </a:p>
        </p:txBody>
      </p:sp>
    </p:spTree>
    <p:extLst>
      <p:ext uri="{BB962C8B-B14F-4D97-AF65-F5344CB8AC3E}">
        <p14:creationId xmlns:p14="http://schemas.microsoft.com/office/powerpoint/2010/main" val="34910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8EA5DB-00D8-4D72-82D0-3F3B4657577A}" type="slidenum">
              <a:rPr lang="en-US" smtClean="0"/>
              <a:t>14</a:t>
            </a:fld>
            <a:endParaRPr lang="en-US"/>
          </a:p>
        </p:txBody>
      </p:sp>
    </p:spTree>
    <p:extLst>
      <p:ext uri="{BB962C8B-B14F-4D97-AF65-F5344CB8AC3E}">
        <p14:creationId xmlns:p14="http://schemas.microsoft.com/office/powerpoint/2010/main" val="121770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8EA5DB-00D8-4D72-82D0-3F3B4657577A}" type="slidenum">
              <a:rPr lang="en-US" smtClean="0"/>
              <a:t>16</a:t>
            </a:fld>
            <a:endParaRPr lang="en-US"/>
          </a:p>
        </p:txBody>
      </p:sp>
    </p:spTree>
    <p:extLst>
      <p:ext uri="{BB962C8B-B14F-4D97-AF65-F5344CB8AC3E}">
        <p14:creationId xmlns:p14="http://schemas.microsoft.com/office/powerpoint/2010/main" val="16068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8EA5DB-00D8-4D72-82D0-3F3B4657577A}" type="slidenum">
              <a:rPr lang="en-US" smtClean="0"/>
              <a:t>18</a:t>
            </a:fld>
            <a:endParaRPr lang="en-US"/>
          </a:p>
        </p:txBody>
      </p:sp>
    </p:spTree>
    <p:extLst>
      <p:ext uri="{BB962C8B-B14F-4D97-AF65-F5344CB8AC3E}">
        <p14:creationId xmlns:p14="http://schemas.microsoft.com/office/powerpoint/2010/main" val="193250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8EA5DB-00D8-4D72-82D0-3F3B4657577A}" type="slidenum">
              <a:rPr lang="en-US" smtClean="0"/>
              <a:t>20</a:t>
            </a:fld>
            <a:endParaRPr lang="en-US"/>
          </a:p>
        </p:txBody>
      </p:sp>
    </p:spTree>
    <p:extLst>
      <p:ext uri="{BB962C8B-B14F-4D97-AF65-F5344CB8AC3E}">
        <p14:creationId xmlns:p14="http://schemas.microsoft.com/office/powerpoint/2010/main" val="143755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8EA5DB-00D8-4D72-82D0-3F3B4657577A}" type="slidenum">
              <a:rPr lang="en-US" smtClean="0"/>
              <a:t>22</a:t>
            </a:fld>
            <a:endParaRPr lang="en-US"/>
          </a:p>
        </p:txBody>
      </p:sp>
    </p:spTree>
    <p:extLst>
      <p:ext uri="{BB962C8B-B14F-4D97-AF65-F5344CB8AC3E}">
        <p14:creationId xmlns:p14="http://schemas.microsoft.com/office/powerpoint/2010/main" val="1928079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jp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3.jpg"/><Relationship Id="rId1" Type="http://schemas.openxmlformats.org/officeDocument/2006/relationships/slideMaster" Target="../slideMasters/slideMaster4.xml"/><Relationship Id="rId4" Type="http://schemas.openxmlformats.org/officeDocument/2006/relationships/image" Target="../media/image6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6.jpe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15B4-BBAA-4FB9-BA30-9B8B2A85C317}"/>
              </a:ext>
            </a:extLst>
          </p:cNvPr>
          <p:cNvSpPr>
            <a:spLocks noGrp="1"/>
          </p:cNvSpPr>
          <p:nvPr>
            <p:ph type="ctrTitle"/>
          </p:nvPr>
        </p:nvSpPr>
        <p:spPr>
          <a:xfrm>
            <a:off x="509530" y="1149163"/>
            <a:ext cx="8124947" cy="1749240"/>
          </a:xfrm>
        </p:spPr>
        <p:txBody>
          <a:bodyPr anchor="b">
            <a:noAutofit/>
          </a:bodyPr>
          <a:lstStyle>
            <a:lvl1pPr algn="ctr">
              <a:defRPr sz="3000" cap="none"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1609073-81D1-4E02-9B27-06D9A62F3DB9}"/>
              </a:ext>
            </a:extLst>
          </p:cNvPr>
          <p:cNvSpPr>
            <a:spLocks noGrp="1"/>
          </p:cNvSpPr>
          <p:nvPr>
            <p:ph type="subTitle" idx="1"/>
          </p:nvPr>
        </p:nvSpPr>
        <p:spPr>
          <a:xfrm>
            <a:off x="509530" y="3004017"/>
            <a:ext cx="8124947" cy="939333"/>
          </a:xfrm>
          <a:prstGeom prst="rect">
            <a:avLst/>
          </a:prstGeom>
        </p:spPr>
        <p:txBody>
          <a:bodyPr>
            <a:noAutofit/>
          </a:bodyPr>
          <a:lstStyle>
            <a:lvl1pPr marL="0" indent="0" algn="ctr">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7" name="Slide Number Placeholder 6">
            <a:extLst>
              <a:ext uri="{FF2B5EF4-FFF2-40B4-BE49-F238E27FC236}">
                <a16:creationId xmlns:a16="http://schemas.microsoft.com/office/drawing/2014/main" id="{5C7026EB-1164-44D6-8932-443DC91D4DA2}"/>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8" name="Rectangle 7">
            <a:extLst>
              <a:ext uri="{FF2B5EF4-FFF2-40B4-BE49-F238E27FC236}">
                <a16:creationId xmlns:a16="http://schemas.microsoft.com/office/drawing/2014/main" id="{DF06D7E4-54A0-48AE-B033-9AA4EA13E01A}"/>
              </a:ext>
            </a:extLst>
          </p:cNvPr>
          <p:cNvSpPr/>
          <p:nvPr/>
        </p:nvSpPr>
        <p:spPr>
          <a:xfrm>
            <a:off x="-1" y="4048963"/>
            <a:ext cx="9144001" cy="109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6">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5046B262-08D6-406E-9ECA-59C78F88C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7745" y="718125"/>
            <a:ext cx="1948511" cy="276335"/>
          </a:xfrm>
          <a:prstGeom prst="rect">
            <a:avLst/>
          </a:prstGeom>
          <a:noFill/>
          <a:ln w="9525">
            <a:noFill/>
          </a:ln>
        </p:spPr>
      </p:pic>
      <p:pic>
        <p:nvPicPr>
          <p:cNvPr id="10" name="Picture 9">
            <a:extLst>
              <a:ext uri="{FF2B5EF4-FFF2-40B4-BE49-F238E27FC236}">
                <a16:creationId xmlns:a16="http://schemas.microsoft.com/office/drawing/2014/main" id="{E6601C68-438B-4A09-98F9-3C83A8EABF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7969" y="4411924"/>
            <a:ext cx="2308618" cy="355019"/>
          </a:xfrm>
          <a:prstGeom prst="rect">
            <a:avLst/>
          </a:prstGeom>
        </p:spPr>
      </p:pic>
      <p:sp>
        <p:nvSpPr>
          <p:cNvPr id="11" name="Picture Placeholder 17">
            <a:extLst>
              <a:ext uri="{FF2B5EF4-FFF2-40B4-BE49-F238E27FC236}">
                <a16:creationId xmlns:a16="http://schemas.microsoft.com/office/drawing/2014/main" id="{66E3F185-D024-4FD4-A86A-0586824EE947}"/>
              </a:ext>
            </a:extLst>
          </p:cNvPr>
          <p:cNvSpPr>
            <a:spLocks noGrp="1"/>
          </p:cNvSpPr>
          <p:nvPr>
            <p:ph type="pic" sz="quarter" idx="14"/>
          </p:nvPr>
        </p:nvSpPr>
        <p:spPr>
          <a:xfrm>
            <a:off x="410169" y="4270480"/>
            <a:ext cx="723337" cy="651005"/>
          </a:xfrm>
          <a:prstGeom prst="rect">
            <a:avLst/>
          </a:prstGeom>
          <a:solidFill>
            <a:schemeClr val="bg1"/>
          </a:solidFill>
        </p:spPr>
        <p:txBody>
          <a:bodyPr vert="horz" lIns="91440" tIns="45720" rIns="91440" bIns="45720" rtlCol="0" anchor="ctr">
            <a:normAutofit/>
          </a:bodyPr>
          <a:lstStyle>
            <a:lvl1pPr>
              <a:defRPr lang="en-US" sz="900" i="1" dirty="0"/>
            </a:lvl1pPr>
          </a:lstStyle>
          <a:p>
            <a:pPr marL="154295" marR="0" lvl="0" indent="-154295" defTabSz="617180" fontAlgn="auto">
              <a:lnSpc>
                <a:spcPct val="90000"/>
              </a:lnSpc>
              <a:spcBef>
                <a:spcPts val="675"/>
              </a:spcBef>
              <a:spcAft>
                <a:spcPts val="0"/>
              </a:spcAft>
              <a:buClrTx/>
              <a:buSzTx/>
              <a:buFont typeface="Calibri" panose="020F0502020204030204" charset="0"/>
              <a:buNone/>
              <a:tabLst/>
            </a:pPr>
            <a:r>
              <a:rPr lang="en-US"/>
              <a:t>Click icon to add picture</a:t>
            </a:r>
          </a:p>
        </p:txBody>
      </p:sp>
      <p:cxnSp>
        <p:nvCxnSpPr>
          <p:cNvPr id="5" name="Straight Connector 4">
            <a:extLst>
              <a:ext uri="{FF2B5EF4-FFF2-40B4-BE49-F238E27FC236}">
                <a16:creationId xmlns:a16="http://schemas.microsoft.com/office/drawing/2014/main" id="{A401D2EF-A279-4D83-8FE7-D2CD1F88DE39}"/>
              </a:ext>
            </a:extLst>
          </p:cNvPr>
          <p:cNvCxnSpPr>
            <a:cxnSpLocks/>
          </p:cNvCxnSpPr>
          <p:nvPr/>
        </p:nvCxnSpPr>
        <p:spPr>
          <a:xfrm>
            <a:off x="-22860" y="4048964"/>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487317B9-413B-4504-A72B-44A13C8B8273}"/>
              </a:ext>
            </a:extLst>
          </p:cNvPr>
          <p:cNvSpPr>
            <a:spLocks noGrp="1"/>
          </p:cNvSpPr>
          <p:nvPr>
            <p:ph type="body" sz="quarter" idx="15" hasCustomPrompt="1"/>
          </p:nvPr>
        </p:nvSpPr>
        <p:spPr>
          <a:xfrm>
            <a:off x="1238836" y="4270480"/>
            <a:ext cx="5130905" cy="254463"/>
          </a:xfrm>
          <a:prstGeom prst="rect">
            <a:avLst/>
          </a:prstGeom>
        </p:spPr>
        <p:txBody>
          <a:bodyPr anchor="b">
            <a:noAutofit/>
          </a:bodyPr>
          <a:lstStyle>
            <a:lvl1pPr marL="0" indent="0">
              <a:buNone/>
              <a:defRPr sz="1200" b="1" i="0" cap="none"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7" name="Text Placeholder 22">
            <a:extLst>
              <a:ext uri="{FF2B5EF4-FFF2-40B4-BE49-F238E27FC236}">
                <a16:creationId xmlns:a16="http://schemas.microsoft.com/office/drawing/2014/main" id="{4A68A6EA-EA49-4B58-9C70-35AF1DEC3008}"/>
              </a:ext>
            </a:extLst>
          </p:cNvPr>
          <p:cNvSpPr>
            <a:spLocks noGrp="1"/>
          </p:cNvSpPr>
          <p:nvPr>
            <p:ph type="body" sz="quarter" idx="16" hasCustomPrompt="1"/>
          </p:nvPr>
        </p:nvSpPr>
        <p:spPr>
          <a:xfrm>
            <a:off x="1238839" y="4486377"/>
            <a:ext cx="5153760" cy="497635"/>
          </a:xfrm>
          <a:prstGeom prst="rect">
            <a:avLst/>
          </a:prstGeom>
        </p:spPr>
        <p:txBody>
          <a:bodyPr>
            <a:noAutofit/>
          </a:bodyPr>
          <a:lstStyle>
            <a:lvl1pPr marL="0" indent="0">
              <a:lnSpc>
                <a:spcPct val="110000"/>
              </a:lnSpc>
              <a:spcBef>
                <a:spcPts val="0"/>
              </a:spcBef>
              <a:buNone/>
              <a:defRPr lang="en-US" sz="975" b="0" i="0" baseline="0" dirty="0" smtClean="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2" name="Rectangle 11">
            <a:extLst>
              <a:ext uri="{FF2B5EF4-FFF2-40B4-BE49-F238E27FC236}">
                <a16:creationId xmlns:a16="http://schemas.microsoft.com/office/drawing/2014/main" id="{181DEB1E-9BE4-4791-B1BB-935E61010333}"/>
              </a:ext>
            </a:extLst>
          </p:cNvPr>
          <p:cNvSpPr/>
          <p:nvPr/>
        </p:nvSpPr>
        <p:spPr>
          <a:xfrm>
            <a:off x="7430387" y="4870403"/>
            <a:ext cx="1386200" cy="196208"/>
          </a:xfrm>
          <a:prstGeom prst="rect">
            <a:avLst/>
          </a:prstGeom>
        </p:spPr>
        <p:txBody>
          <a:bodyPr wrap="square">
            <a:spAutoFit/>
          </a:bodyPr>
          <a:lstStyle/>
          <a:p>
            <a:pPr algn="r"/>
            <a:r>
              <a:rPr lang="en-IN" sz="675" dirty="0">
                <a:solidFill>
                  <a:schemeClr val="tx1">
                    <a:lumMod val="50000"/>
                    <a:lumOff val="50000"/>
                  </a:schemeClr>
                </a:solidFill>
                <a:latin typeface="Arial" panose="020B0604020202020204" pitchFamily="34" charset="0"/>
                <a:cs typeface="Arial" panose="020B0604020202020204" pitchFamily="34" charset="0"/>
              </a:rPr>
              <a:t>© 2021 Kofax</a:t>
            </a:r>
          </a:p>
        </p:txBody>
      </p:sp>
    </p:spTree>
    <p:extLst>
      <p:ext uri="{BB962C8B-B14F-4D97-AF65-F5344CB8AC3E}">
        <p14:creationId xmlns:p14="http://schemas.microsoft.com/office/powerpoint/2010/main" val="2412201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 PICTURE 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p:nvPicPr>
        <p:blipFill rotWithShape="1">
          <a:blip r:embed="rId2">
            <a:extLst>
              <a:ext uri="{28A0092B-C50C-407E-A947-70E740481C1C}">
                <a14:useLocalDpi xmlns:a14="http://schemas.microsoft.com/office/drawing/2010/main" val="0"/>
              </a:ext>
            </a:extLst>
          </a:blip>
          <a:srcRect r="36279"/>
          <a:stretch/>
        </p:blipFill>
        <p:spPr>
          <a:xfrm>
            <a:off x="5259556" y="0"/>
            <a:ext cx="3884445"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0" y="2168866"/>
            <a:ext cx="4447840"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0" y="2994878"/>
            <a:ext cx="4447840"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10" name="Straight Connector 9">
            <a:extLst>
              <a:ext uri="{FF2B5EF4-FFF2-40B4-BE49-F238E27FC236}">
                <a16:creationId xmlns:a16="http://schemas.microsoft.com/office/drawing/2014/main" id="{A38FBCE5-99DE-4709-B178-C005587557E4}"/>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2266047-8810-43BB-A7A7-1F808FED5A15}"/>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2390920055"/>
      </p:ext>
    </p:extLst>
  </p:cSld>
  <p:clrMapOvr>
    <a:masterClrMapping/>
  </p:clrMapOvr>
  <p:extLst>
    <p:ext uri="{DCECCB84-F9BA-43D5-87BE-67443E8EF086}">
      <p15:sldGuideLst xmlns:p15="http://schemas.microsoft.com/office/powerpoint/2012/main">
        <p15:guide id="1" orient="horz" pos="2160">
          <p15:clr>
            <a:srgbClr val="FBAE40"/>
          </p15:clr>
        </p15:guide>
        <p15:guide id="3" pos="2880">
          <p15:clr>
            <a:srgbClr val="FBAE40"/>
          </p15:clr>
        </p15:guide>
        <p15:guide id="4" pos="331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a:xfrm>
            <a:off x="628650" y="446096"/>
            <a:ext cx="8119614" cy="724236"/>
          </a:xfrm>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7" name="Text Placeholder 19">
            <a:extLst>
              <a:ext uri="{FF2B5EF4-FFF2-40B4-BE49-F238E27FC236}">
                <a16:creationId xmlns:a16="http://schemas.microsoft.com/office/drawing/2014/main" id="{35EA6525-2BF1-4E56-A25F-0E12B08A57D5}"/>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3321885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a:xfrm>
            <a:off x="628650" y="446096"/>
            <a:ext cx="8119614" cy="679511"/>
          </a:xfrm>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7" name="Text Placeholder 19">
            <a:extLst>
              <a:ext uri="{FF2B5EF4-FFF2-40B4-BE49-F238E27FC236}">
                <a16:creationId xmlns:a16="http://schemas.microsoft.com/office/drawing/2014/main" id="{35EA6525-2BF1-4E56-A25F-0E12B08A57D5}"/>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9" name="Picture 8">
            <a:extLst>
              <a:ext uri="{FF2B5EF4-FFF2-40B4-BE49-F238E27FC236}">
                <a16:creationId xmlns:a16="http://schemas.microsoft.com/office/drawing/2014/main" id="{8B683B8D-FE2D-4A68-AAEA-D0DE0E7FC1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4828" y="1052333"/>
            <a:ext cx="6505637" cy="3856149"/>
          </a:xfrm>
          <a:prstGeom prst="rect">
            <a:avLst/>
          </a:prstGeom>
        </p:spPr>
      </p:pic>
      <p:pic>
        <p:nvPicPr>
          <p:cNvPr id="10" name="Picture 9">
            <a:extLst>
              <a:ext uri="{FF2B5EF4-FFF2-40B4-BE49-F238E27FC236}">
                <a16:creationId xmlns:a16="http://schemas.microsoft.com/office/drawing/2014/main" id="{5653A21F-4809-4FD4-80CD-9F41D6A693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42102" y="4395803"/>
            <a:ext cx="1898470" cy="386725"/>
          </a:xfrm>
          <a:prstGeom prst="rect">
            <a:avLst/>
          </a:prstGeom>
        </p:spPr>
      </p:pic>
    </p:spTree>
    <p:extLst>
      <p:ext uri="{BB962C8B-B14F-4D97-AF65-F5344CB8AC3E}">
        <p14:creationId xmlns:p14="http://schemas.microsoft.com/office/powerpoint/2010/main" val="32123081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provement">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A184B76-A8B0-41B4-A18B-1EC163129180}"/>
              </a:ext>
            </a:extLst>
          </p:cNvPr>
          <p:cNvPicPr>
            <a:picLocks noChangeAspect="1"/>
          </p:cNvPicPr>
          <p:nvPr userDrawn="1"/>
        </p:nvPicPr>
        <p:blipFill>
          <a:blip r:embed="rId2"/>
          <a:stretch>
            <a:fillRect/>
          </a:stretch>
        </p:blipFill>
        <p:spPr>
          <a:xfrm>
            <a:off x="1062040" y="952572"/>
            <a:ext cx="7248618" cy="2018213"/>
          </a:xfrm>
          <a:prstGeom prst="rect">
            <a:avLst/>
          </a:prstGeom>
        </p:spPr>
      </p:pic>
      <p:sp>
        <p:nvSpPr>
          <p:cNvPr id="3" name="Slide Number Placeholder 2">
            <a:extLst>
              <a:ext uri="{FF2B5EF4-FFF2-40B4-BE49-F238E27FC236}">
                <a16:creationId xmlns:a16="http://schemas.microsoft.com/office/drawing/2014/main" id="{97FD68BB-756B-4896-97E8-CC8EF56B5803}"/>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10" name="Text Placeholder 8">
            <a:extLst>
              <a:ext uri="{FF2B5EF4-FFF2-40B4-BE49-F238E27FC236}">
                <a16:creationId xmlns:a16="http://schemas.microsoft.com/office/drawing/2014/main" id="{E55214D2-584D-420F-9361-88C3EC2D3F1F}"/>
              </a:ext>
            </a:extLst>
          </p:cNvPr>
          <p:cNvSpPr>
            <a:spLocks noGrp="1"/>
          </p:cNvSpPr>
          <p:nvPr>
            <p:ph type="body" sz="quarter" idx="38" hasCustomPrompt="1"/>
          </p:nvPr>
        </p:nvSpPr>
        <p:spPr>
          <a:xfrm>
            <a:off x="562682" y="3457994"/>
            <a:ext cx="1960454" cy="1239411"/>
          </a:xfrm>
          <a:prstGeom prst="rect">
            <a:avLst/>
          </a:prstGeom>
        </p:spPr>
        <p:txBody>
          <a:bodyPr>
            <a:noAutofit/>
          </a:bodyPr>
          <a:lstStyle>
            <a:lvl1pPr marL="128588" marR="0" indent="-128588" algn="l" defTabSz="514350" rtl="0" eaLnBrk="1" fontAlgn="auto" latinLnBrk="0" hangingPunct="1">
              <a:lnSpc>
                <a:spcPct val="114000"/>
              </a:lnSpc>
              <a:spcBef>
                <a:spcPts val="0"/>
              </a:spcBef>
              <a:spcAft>
                <a:spcPts val="600"/>
              </a:spcAft>
              <a:buClr>
                <a:schemeClr val="accent4"/>
              </a:buClr>
              <a:buSzTx/>
              <a:buFont typeface="Arial" panose="020B0604020202020204" pitchFamily="34" charset="0"/>
              <a:buChar char="•"/>
              <a:tabLst/>
              <a:defRPr sz="975" b="0" i="0" baseline="0">
                <a:solidFill>
                  <a:schemeClr val="accent5"/>
                </a:solidFill>
                <a:latin typeface="Arial" charset="0"/>
                <a:ea typeface="Arial" charset="0"/>
                <a:cs typeface="Arial" charset="0"/>
              </a:defRPr>
            </a:lvl1pPr>
          </a:lstStyle>
          <a:p>
            <a:pPr lvl="0"/>
            <a:r>
              <a:rPr lang="en-US" dirty="0"/>
              <a:t>Lorem ipsum dolor sit </a:t>
            </a:r>
            <a:r>
              <a:rPr lang="en-US" dirty="0" err="1"/>
              <a:t>amet</a:t>
            </a:r>
            <a:r>
              <a:rPr lang="en-US" dirty="0"/>
              <a:t>, </a:t>
            </a:r>
            <a:r>
              <a:rPr lang="en-US" dirty="0" err="1"/>
              <a:t>consectetur</a:t>
            </a:r>
            <a:r>
              <a:rPr lang="en-US" dirty="0"/>
              <a:t>.</a:t>
            </a:r>
          </a:p>
          <a:p>
            <a:pPr lvl="0"/>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2" name="Text Placeholder 8">
            <a:extLst>
              <a:ext uri="{FF2B5EF4-FFF2-40B4-BE49-F238E27FC236}">
                <a16:creationId xmlns:a16="http://schemas.microsoft.com/office/drawing/2014/main" id="{A06B64F8-917F-47EA-91EB-5D2B7B657A45}"/>
              </a:ext>
            </a:extLst>
          </p:cNvPr>
          <p:cNvSpPr>
            <a:spLocks noGrp="1"/>
          </p:cNvSpPr>
          <p:nvPr>
            <p:ph type="body" sz="quarter" idx="39" hasCustomPrompt="1"/>
          </p:nvPr>
        </p:nvSpPr>
        <p:spPr>
          <a:xfrm>
            <a:off x="2608900" y="3230350"/>
            <a:ext cx="1960454" cy="1467054"/>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a:t>
            </a:r>
          </a:p>
          <a:p>
            <a:pPr marL="128588" marR="0" lvl="0" indent="-128588" defTabSz="514350" fontAlgn="auto">
              <a:lnSpc>
                <a:spcPct val="114000"/>
              </a:lnSpc>
              <a:spcBef>
                <a:spcPts val="0"/>
              </a:spcBef>
              <a:spcAft>
                <a:spcPts val="6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3" name="Text Placeholder 8">
            <a:extLst>
              <a:ext uri="{FF2B5EF4-FFF2-40B4-BE49-F238E27FC236}">
                <a16:creationId xmlns:a16="http://schemas.microsoft.com/office/drawing/2014/main" id="{DB124B90-FC89-43DB-90E2-E154766022DA}"/>
              </a:ext>
            </a:extLst>
          </p:cNvPr>
          <p:cNvSpPr>
            <a:spLocks noGrp="1"/>
          </p:cNvSpPr>
          <p:nvPr>
            <p:ph type="body" sz="quarter" idx="40" hasCustomPrompt="1"/>
          </p:nvPr>
        </p:nvSpPr>
        <p:spPr>
          <a:xfrm>
            <a:off x="4629535" y="2907136"/>
            <a:ext cx="1960454" cy="1790268"/>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a:t>
            </a:r>
          </a:p>
          <a:p>
            <a:pPr marL="128588" marR="0" lvl="0" indent="-128588" defTabSz="514350" fontAlgn="auto">
              <a:lnSpc>
                <a:spcPct val="114000"/>
              </a:lnSpc>
              <a:spcBef>
                <a:spcPts val="0"/>
              </a:spcBef>
              <a:spcAft>
                <a:spcPts val="6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4" name="Text Placeholder 8">
            <a:extLst>
              <a:ext uri="{FF2B5EF4-FFF2-40B4-BE49-F238E27FC236}">
                <a16:creationId xmlns:a16="http://schemas.microsoft.com/office/drawing/2014/main" id="{AA3795D1-214C-4AAA-9914-43908D4133BF}"/>
              </a:ext>
            </a:extLst>
          </p:cNvPr>
          <p:cNvSpPr>
            <a:spLocks noGrp="1"/>
          </p:cNvSpPr>
          <p:nvPr>
            <p:ph type="body" sz="quarter" idx="41" hasCustomPrompt="1"/>
          </p:nvPr>
        </p:nvSpPr>
        <p:spPr>
          <a:xfrm>
            <a:off x="6671627" y="2572732"/>
            <a:ext cx="1960454" cy="2124672"/>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endParaRPr lang="en-US" dirty="0"/>
          </a:p>
          <a:p>
            <a:pPr marL="128588" marR="0" lvl="0" indent="-128588" defTabSz="514350" fontAlgn="auto">
              <a:lnSpc>
                <a:spcPct val="114000"/>
              </a:lnSpc>
              <a:spcBef>
                <a:spcPts val="0"/>
              </a:spcBef>
              <a:spcAft>
                <a:spcPts val="6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5" name="Text Placeholder 8">
            <a:extLst>
              <a:ext uri="{FF2B5EF4-FFF2-40B4-BE49-F238E27FC236}">
                <a16:creationId xmlns:a16="http://schemas.microsoft.com/office/drawing/2014/main" id="{BEFC0A60-E025-4457-BCDA-2E9FE91E7556}"/>
              </a:ext>
            </a:extLst>
          </p:cNvPr>
          <p:cNvSpPr>
            <a:spLocks noGrp="1"/>
          </p:cNvSpPr>
          <p:nvPr>
            <p:ph type="body" sz="quarter" idx="42" hasCustomPrompt="1"/>
          </p:nvPr>
        </p:nvSpPr>
        <p:spPr>
          <a:xfrm>
            <a:off x="562684" y="2981005"/>
            <a:ext cx="1960451" cy="470102"/>
          </a:xfrm>
          <a:prstGeom prst="rect">
            <a:avLst/>
          </a:prstGeom>
        </p:spPr>
        <p:txBody>
          <a:bodyPr anchor="b">
            <a:noAutofit/>
          </a:bodyPr>
          <a:lstStyle>
            <a:lvl1pPr marL="0" marR="0" indent="0" algn="ctr" defTabSz="514350"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9FA09F"/>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6" name="Text Placeholder 8">
            <a:extLst>
              <a:ext uri="{FF2B5EF4-FFF2-40B4-BE49-F238E27FC236}">
                <a16:creationId xmlns:a16="http://schemas.microsoft.com/office/drawing/2014/main" id="{3BBDABDA-3E9D-4B0B-97F3-8849E52D5074}"/>
              </a:ext>
            </a:extLst>
          </p:cNvPr>
          <p:cNvSpPr>
            <a:spLocks noGrp="1"/>
          </p:cNvSpPr>
          <p:nvPr>
            <p:ph type="body" sz="quarter" idx="43" hasCustomPrompt="1"/>
          </p:nvPr>
        </p:nvSpPr>
        <p:spPr>
          <a:xfrm>
            <a:off x="2602852" y="2730721"/>
            <a:ext cx="1960451" cy="470102"/>
          </a:xfrm>
          <a:prstGeom prst="rect">
            <a:avLst/>
          </a:prstGeom>
        </p:spPr>
        <p:txBody>
          <a:bodyPr anchor="b">
            <a:noAutofit/>
          </a:bodyPr>
          <a:lstStyle>
            <a:lvl1pPr marL="0" marR="0" indent="0" algn="ctr" defTabSz="514350"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6869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6E4CCCC4-F011-4C2A-B086-1EAF6023E34E}"/>
              </a:ext>
            </a:extLst>
          </p:cNvPr>
          <p:cNvSpPr>
            <a:spLocks noGrp="1"/>
          </p:cNvSpPr>
          <p:nvPr>
            <p:ph type="body" sz="quarter" idx="44" hasCustomPrompt="1"/>
          </p:nvPr>
        </p:nvSpPr>
        <p:spPr>
          <a:xfrm>
            <a:off x="4629537" y="2427725"/>
            <a:ext cx="1960451" cy="470102"/>
          </a:xfrm>
          <a:prstGeom prst="rect">
            <a:avLst/>
          </a:prstGeom>
        </p:spPr>
        <p:txBody>
          <a:bodyPr anchor="b">
            <a:noAutofit/>
          </a:bodyPr>
          <a:lstStyle>
            <a:lvl1pPr marL="0" marR="0" indent="0" algn="ctr" defTabSz="514350"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8" name="Text Placeholder 8">
            <a:extLst>
              <a:ext uri="{FF2B5EF4-FFF2-40B4-BE49-F238E27FC236}">
                <a16:creationId xmlns:a16="http://schemas.microsoft.com/office/drawing/2014/main" id="{B5C5AEFA-C226-46F7-ACA6-A663A7EFBDE9}"/>
              </a:ext>
            </a:extLst>
          </p:cNvPr>
          <p:cNvSpPr>
            <a:spLocks noGrp="1"/>
          </p:cNvSpPr>
          <p:nvPr>
            <p:ph type="body" sz="quarter" idx="45" hasCustomPrompt="1"/>
          </p:nvPr>
        </p:nvSpPr>
        <p:spPr>
          <a:xfrm>
            <a:off x="6671629" y="2086865"/>
            <a:ext cx="1960451" cy="470102"/>
          </a:xfrm>
          <a:prstGeom prst="rect">
            <a:avLst/>
          </a:prstGeom>
        </p:spPr>
        <p:txBody>
          <a:bodyPr anchor="b">
            <a:noAutofit/>
          </a:bodyPr>
          <a:lstStyle>
            <a:lvl1pPr marL="0" marR="0" indent="0" algn="ctr" defTabSz="514350"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FFC6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9" name="Text Placeholder 11">
            <a:extLst>
              <a:ext uri="{FF2B5EF4-FFF2-40B4-BE49-F238E27FC236}">
                <a16:creationId xmlns:a16="http://schemas.microsoft.com/office/drawing/2014/main" id="{E68EDC2A-002F-42CD-B866-5F0CE0D39329}"/>
              </a:ext>
            </a:extLst>
          </p:cNvPr>
          <p:cNvSpPr>
            <a:spLocks noGrp="1"/>
          </p:cNvSpPr>
          <p:nvPr>
            <p:ph type="body" sz="quarter" idx="46" hasCustomPrompt="1"/>
          </p:nvPr>
        </p:nvSpPr>
        <p:spPr>
          <a:xfrm>
            <a:off x="1062041" y="2051816"/>
            <a:ext cx="922119" cy="918970"/>
          </a:xfrm>
          <a:prstGeom prst="rect">
            <a:avLst/>
          </a:prstGeom>
        </p:spPr>
        <p:txBody>
          <a:bodyPr anchor="ctr"/>
          <a:lstStyle>
            <a:lvl1pPr marL="0" indent="0" algn="ctr" defTabSz="514350" rtl="0" eaLnBrk="1" fontAlgn="auto" latinLnBrk="0" hangingPunct="1">
              <a:lnSpc>
                <a:spcPct val="90000"/>
              </a:lnSpc>
              <a:spcBef>
                <a:spcPct val="0"/>
              </a:spcBef>
              <a:spcAft>
                <a:spcPts val="0"/>
              </a:spcAft>
              <a:buNone/>
              <a:defRPr lang="en-US" sz="2700" b="1" i="0" kern="1200" dirty="0">
                <a:solidFill>
                  <a:schemeClr val="bg1"/>
                </a:solidFill>
                <a:latin typeface="Arial" charset="0"/>
                <a:ea typeface="Arial" charset="0"/>
                <a:cs typeface="Arial" charset="0"/>
              </a:defRPr>
            </a:lvl1pPr>
          </a:lstStyle>
          <a:p>
            <a:pPr lvl="0"/>
            <a:r>
              <a:rPr lang="en-US" dirty="0"/>
              <a:t>1</a:t>
            </a:r>
          </a:p>
        </p:txBody>
      </p:sp>
      <p:sp>
        <p:nvSpPr>
          <p:cNvPr id="22" name="Text Placeholder 11">
            <a:extLst>
              <a:ext uri="{FF2B5EF4-FFF2-40B4-BE49-F238E27FC236}">
                <a16:creationId xmlns:a16="http://schemas.microsoft.com/office/drawing/2014/main" id="{BBDD659F-FE8E-478E-9B2D-0208AA9BF157}"/>
              </a:ext>
            </a:extLst>
          </p:cNvPr>
          <p:cNvSpPr>
            <a:spLocks noGrp="1"/>
          </p:cNvSpPr>
          <p:nvPr>
            <p:ph type="body" sz="quarter" idx="49" hasCustomPrompt="1"/>
          </p:nvPr>
        </p:nvSpPr>
        <p:spPr>
          <a:xfrm>
            <a:off x="7173310" y="1159165"/>
            <a:ext cx="936566" cy="918969"/>
          </a:xfrm>
          <a:prstGeom prst="rect">
            <a:avLst/>
          </a:prstGeom>
        </p:spPr>
        <p:txBody>
          <a:bodyPr vert="horz" lIns="91440" tIns="45720" rIns="91440" bIns="45720" rtlCol="0" anchor="ctr">
            <a:normAutofit/>
          </a:bodyPr>
          <a:lstStyle>
            <a:lvl1pPr algn="ctr">
              <a:defRPr lang="en-US" sz="2700" b="1" dirty="0">
                <a:solidFill>
                  <a:schemeClr val="bg1"/>
                </a:solidFill>
                <a:latin typeface="Arial" charset="0"/>
                <a:ea typeface="Arial" charset="0"/>
                <a:cs typeface="Arial" charset="0"/>
              </a:defRPr>
            </a:lvl1pPr>
          </a:lstStyle>
          <a:p>
            <a:pPr marL="0" lvl="0" indent="0" algn="ctr" defTabSz="514350" fontAlgn="auto">
              <a:lnSpc>
                <a:spcPct val="90000"/>
              </a:lnSpc>
              <a:spcBef>
                <a:spcPct val="0"/>
              </a:spcBef>
              <a:spcAft>
                <a:spcPts val="0"/>
              </a:spcAft>
              <a:buNone/>
            </a:pPr>
            <a:r>
              <a:rPr lang="en-US" dirty="0"/>
              <a:t>4</a:t>
            </a:r>
          </a:p>
        </p:txBody>
      </p:sp>
      <p:sp>
        <p:nvSpPr>
          <p:cNvPr id="26" name="Title 1">
            <a:extLst>
              <a:ext uri="{FF2B5EF4-FFF2-40B4-BE49-F238E27FC236}">
                <a16:creationId xmlns:a16="http://schemas.microsoft.com/office/drawing/2014/main" id="{F1D82E4B-3DD3-4444-932E-9A45528CEBD9}"/>
              </a:ext>
            </a:extLst>
          </p:cNvPr>
          <p:cNvSpPr>
            <a:spLocks noGrp="1"/>
          </p:cNvSpPr>
          <p:nvPr>
            <p:ph type="title" hasCustomPrompt="1"/>
          </p:nvPr>
        </p:nvSpPr>
        <p:spPr>
          <a:xfrm>
            <a:off x="628650" y="446097"/>
            <a:ext cx="8119614" cy="606050"/>
          </a:xfrm>
        </p:spPr>
        <p:txBody>
          <a:bodyPr>
            <a:noAutofit/>
          </a:bodyPr>
          <a:lstStyle>
            <a:lvl1pPr>
              <a:defRPr/>
            </a:lvl1pPr>
          </a:lstStyle>
          <a:p>
            <a:r>
              <a:rPr lang="en-US" dirty="0"/>
              <a:t>Click to edit title</a:t>
            </a:r>
          </a:p>
        </p:txBody>
      </p:sp>
      <p:pic>
        <p:nvPicPr>
          <p:cNvPr id="27" name="Picture 26" descr="001">
            <a:extLst>
              <a:ext uri="{FF2B5EF4-FFF2-40B4-BE49-F238E27FC236}">
                <a16:creationId xmlns:a16="http://schemas.microsoft.com/office/drawing/2014/main" id="{D714F37A-D712-4D28-B185-92B1B1947718}"/>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8" name="Text Placeholder 19">
            <a:extLst>
              <a:ext uri="{FF2B5EF4-FFF2-40B4-BE49-F238E27FC236}">
                <a16:creationId xmlns:a16="http://schemas.microsoft.com/office/drawing/2014/main" id="{DF74949B-A379-43F5-84D8-8694B759FAA4}"/>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31" name="Text Placeholder 11">
            <a:extLst>
              <a:ext uri="{FF2B5EF4-FFF2-40B4-BE49-F238E27FC236}">
                <a16:creationId xmlns:a16="http://schemas.microsoft.com/office/drawing/2014/main" id="{1A3B5B8A-9B0C-4201-933E-467E2190FAFA}"/>
              </a:ext>
            </a:extLst>
          </p:cNvPr>
          <p:cNvSpPr>
            <a:spLocks noGrp="1"/>
          </p:cNvSpPr>
          <p:nvPr>
            <p:ph type="body" sz="quarter" idx="50" hasCustomPrompt="1"/>
          </p:nvPr>
        </p:nvSpPr>
        <p:spPr>
          <a:xfrm>
            <a:off x="3112623" y="1791682"/>
            <a:ext cx="922119" cy="918970"/>
          </a:xfrm>
          <a:prstGeom prst="rect">
            <a:avLst/>
          </a:prstGeom>
        </p:spPr>
        <p:txBody>
          <a:bodyPr anchor="ctr"/>
          <a:lstStyle>
            <a:lvl1pPr marL="0" indent="0" algn="ctr" defTabSz="514350" rtl="0" eaLnBrk="1" fontAlgn="auto" latinLnBrk="0" hangingPunct="1">
              <a:lnSpc>
                <a:spcPct val="90000"/>
              </a:lnSpc>
              <a:spcBef>
                <a:spcPct val="0"/>
              </a:spcBef>
              <a:spcAft>
                <a:spcPts val="0"/>
              </a:spcAft>
              <a:buNone/>
              <a:defRPr lang="en-US" sz="2700" b="1" i="0" kern="1200" dirty="0">
                <a:solidFill>
                  <a:schemeClr val="bg1"/>
                </a:solidFill>
                <a:latin typeface="Arial" charset="0"/>
                <a:ea typeface="Arial" charset="0"/>
                <a:cs typeface="Arial" charset="0"/>
              </a:defRPr>
            </a:lvl1pPr>
          </a:lstStyle>
          <a:p>
            <a:pPr lvl="0"/>
            <a:r>
              <a:rPr lang="en-US" dirty="0"/>
              <a:t>2</a:t>
            </a:r>
          </a:p>
        </p:txBody>
      </p:sp>
      <p:sp>
        <p:nvSpPr>
          <p:cNvPr id="32" name="Text Placeholder 11">
            <a:extLst>
              <a:ext uri="{FF2B5EF4-FFF2-40B4-BE49-F238E27FC236}">
                <a16:creationId xmlns:a16="http://schemas.microsoft.com/office/drawing/2014/main" id="{2D1AD67C-CEAA-451D-8F1B-A16892438755}"/>
              </a:ext>
            </a:extLst>
          </p:cNvPr>
          <p:cNvSpPr>
            <a:spLocks noGrp="1"/>
          </p:cNvSpPr>
          <p:nvPr>
            <p:ph type="body" sz="quarter" idx="51" hasCustomPrompt="1"/>
          </p:nvPr>
        </p:nvSpPr>
        <p:spPr>
          <a:xfrm>
            <a:off x="5138493" y="1487501"/>
            <a:ext cx="922119" cy="918970"/>
          </a:xfrm>
          <a:prstGeom prst="rect">
            <a:avLst/>
          </a:prstGeom>
        </p:spPr>
        <p:txBody>
          <a:bodyPr anchor="ctr"/>
          <a:lstStyle>
            <a:lvl1pPr marL="0" indent="0" algn="ctr" defTabSz="514350" rtl="0" eaLnBrk="1" fontAlgn="auto" latinLnBrk="0" hangingPunct="1">
              <a:lnSpc>
                <a:spcPct val="90000"/>
              </a:lnSpc>
              <a:spcBef>
                <a:spcPct val="0"/>
              </a:spcBef>
              <a:spcAft>
                <a:spcPts val="0"/>
              </a:spcAft>
              <a:buNone/>
              <a:defRPr lang="en-US" sz="2700" b="1" i="0" kern="1200" dirty="0">
                <a:solidFill>
                  <a:schemeClr val="bg1"/>
                </a:solidFill>
                <a:latin typeface="Arial" charset="0"/>
                <a:ea typeface="Arial" charset="0"/>
                <a:cs typeface="Arial" charset="0"/>
              </a:defRPr>
            </a:lvl1pPr>
          </a:lstStyle>
          <a:p>
            <a:pPr lvl="0"/>
            <a:r>
              <a:rPr lang="en-US" dirty="0"/>
              <a:t>3</a:t>
            </a:r>
          </a:p>
        </p:txBody>
      </p:sp>
    </p:spTree>
    <p:extLst>
      <p:ext uri="{BB962C8B-B14F-4D97-AF65-F5344CB8AC3E}">
        <p14:creationId xmlns:p14="http://schemas.microsoft.com/office/powerpoint/2010/main" val="3391146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rocess - 4 Items">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628650" y="446097"/>
            <a:ext cx="8119614" cy="606050"/>
          </a:xfrm>
        </p:spPr>
        <p:txBody>
          <a:bodyPr>
            <a:noAutofit/>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7" name="Picture 6">
            <a:extLst>
              <a:ext uri="{FF2B5EF4-FFF2-40B4-BE49-F238E27FC236}">
                <a16:creationId xmlns:a16="http://schemas.microsoft.com/office/drawing/2014/main" id="{B2B3CF10-F296-45CE-BA3D-94C79AE24865}"/>
              </a:ext>
            </a:extLst>
          </p:cNvPr>
          <p:cNvPicPr>
            <a:picLocks noChangeAspect="1"/>
          </p:cNvPicPr>
          <p:nvPr userDrawn="1"/>
        </p:nvPicPr>
        <p:blipFill>
          <a:blip r:embed="rId3"/>
          <a:stretch>
            <a:fillRect/>
          </a:stretch>
        </p:blipFill>
        <p:spPr>
          <a:xfrm>
            <a:off x="602895" y="1452670"/>
            <a:ext cx="8138866" cy="649280"/>
          </a:xfrm>
          <a:prstGeom prst="rect">
            <a:avLst/>
          </a:prstGeom>
        </p:spPr>
      </p:pic>
      <p:sp>
        <p:nvSpPr>
          <p:cNvPr id="39" name="Text Placeholder 8">
            <a:extLst>
              <a:ext uri="{FF2B5EF4-FFF2-40B4-BE49-F238E27FC236}">
                <a16:creationId xmlns:a16="http://schemas.microsoft.com/office/drawing/2014/main" id="{1E2B23B3-CD86-4FC9-835D-B431939D7272}"/>
              </a:ext>
            </a:extLst>
          </p:cNvPr>
          <p:cNvSpPr>
            <a:spLocks noGrp="1"/>
          </p:cNvSpPr>
          <p:nvPr>
            <p:ph type="body" sz="quarter" idx="39" hasCustomPrompt="1"/>
          </p:nvPr>
        </p:nvSpPr>
        <p:spPr>
          <a:xfrm>
            <a:off x="602749" y="2214964"/>
            <a:ext cx="1794222"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8" marR="0" lvl="0" indent="-128588" defTabSz="514350" fontAlgn="auto">
              <a:lnSpc>
                <a:spcPct val="114000"/>
              </a:lnSpc>
              <a:spcBef>
                <a:spcPts val="0"/>
              </a:spcBef>
              <a:spcAft>
                <a:spcPts val="600"/>
              </a:spcAft>
              <a:buSzTx/>
              <a:tabLst/>
            </a:pPr>
            <a:r>
              <a:rPr lang="en-US" dirty="0"/>
              <a:t> </a:t>
            </a:r>
          </a:p>
        </p:txBody>
      </p:sp>
      <p:sp>
        <p:nvSpPr>
          <p:cNvPr id="40" name="Text Placeholder 8">
            <a:extLst>
              <a:ext uri="{FF2B5EF4-FFF2-40B4-BE49-F238E27FC236}">
                <a16:creationId xmlns:a16="http://schemas.microsoft.com/office/drawing/2014/main" id="{5E73426B-0BD8-4819-B56A-22D23D262254}"/>
              </a:ext>
            </a:extLst>
          </p:cNvPr>
          <p:cNvSpPr>
            <a:spLocks noGrp="1"/>
          </p:cNvSpPr>
          <p:nvPr>
            <p:ph type="body" sz="quarter" idx="43" hasCustomPrompt="1"/>
          </p:nvPr>
        </p:nvSpPr>
        <p:spPr>
          <a:xfrm>
            <a:off x="652812" y="1509027"/>
            <a:ext cx="1744159" cy="536568"/>
          </a:xfrm>
          <a:prstGeom prst="rect">
            <a:avLst/>
          </a:prstGeom>
        </p:spPr>
        <p:txBody>
          <a:bodyPr anchor="ctr">
            <a:normAutofit/>
          </a:bodyPr>
          <a:lstStyle>
            <a:lvl1pPr marL="0" marR="0" indent="0" algn="ctr" defTabSz="617220"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1" name="Text Placeholder 8">
            <a:extLst>
              <a:ext uri="{FF2B5EF4-FFF2-40B4-BE49-F238E27FC236}">
                <a16:creationId xmlns:a16="http://schemas.microsoft.com/office/drawing/2014/main" id="{5FE0F9C0-1748-415D-BA81-FB028490C9C8}"/>
              </a:ext>
            </a:extLst>
          </p:cNvPr>
          <p:cNvSpPr>
            <a:spLocks noGrp="1"/>
          </p:cNvSpPr>
          <p:nvPr>
            <p:ph type="body" sz="quarter" idx="44" hasCustomPrompt="1"/>
          </p:nvPr>
        </p:nvSpPr>
        <p:spPr>
          <a:xfrm>
            <a:off x="2750479" y="1509026"/>
            <a:ext cx="1697234" cy="536568"/>
          </a:xfrm>
          <a:prstGeom prst="rect">
            <a:avLst/>
          </a:prstGeom>
        </p:spPr>
        <p:txBody>
          <a:bodyPr anchor="ctr"/>
          <a:lstStyle>
            <a:lvl1pPr marL="0" marR="0" indent="0" algn="ctr" defTabSz="617220"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2" name="Text Placeholder 8">
            <a:extLst>
              <a:ext uri="{FF2B5EF4-FFF2-40B4-BE49-F238E27FC236}">
                <a16:creationId xmlns:a16="http://schemas.microsoft.com/office/drawing/2014/main" id="{E5A6BBF5-B23A-4A2A-91A2-7F57B528889D}"/>
              </a:ext>
            </a:extLst>
          </p:cNvPr>
          <p:cNvSpPr>
            <a:spLocks noGrp="1"/>
          </p:cNvSpPr>
          <p:nvPr>
            <p:ph type="body" sz="quarter" idx="45" hasCustomPrompt="1"/>
          </p:nvPr>
        </p:nvSpPr>
        <p:spPr>
          <a:xfrm>
            <a:off x="4801222" y="1509026"/>
            <a:ext cx="1757157" cy="536568"/>
          </a:xfrm>
          <a:prstGeom prst="rect">
            <a:avLst/>
          </a:prstGeom>
        </p:spPr>
        <p:txBody>
          <a:bodyPr anchor="ctr"/>
          <a:lstStyle>
            <a:lvl1pPr marL="0" marR="0" indent="0" algn="ctr" defTabSz="617220"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3" name="Text Placeholder 8">
            <a:extLst>
              <a:ext uri="{FF2B5EF4-FFF2-40B4-BE49-F238E27FC236}">
                <a16:creationId xmlns:a16="http://schemas.microsoft.com/office/drawing/2014/main" id="{1B02EAE7-D31B-473A-9457-F6FC89954EAE}"/>
              </a:ext>
            </a:extLst>
          </p:cNvPr>
          <p:cNvSpPr>
            <a:spLocks noGrp="1"/>
          </p:cNvSpPr>
          <p:nvPr>
            <p:ph type="body" sz="quarter" idx="46" hasCustomPrompt="1"/>
          </p:nvPr>
        </p:nvSpPr>
        <p:spPr>
          <a:xfrm>
            <a:off x="6888283" y="1509027"/>
            <a:ext cx="1806818" cy="536568"/>
          </a:xfrm>
          <a:prstGeom prst="rect">
            <a:avLst/>
          </a:prstGeom>
        </p:spPr>
        <p:txBody>
          <a:bodyPr anchor="ctr">
            <a:normAutofit/>
          </a:bodyPr>
          <a:lstStyle>
            <a:lvl1pPr marL="0" marR="0" indent="0" algn="ctr" defTabSz="617220"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4" name="Text Placeholder 8">
            <a:extLst>
              <a:ext uri="{FF2B5EF4-FFF2-40B4-BE49-F238E27FC236}">
                <a16:creationId xmlns:a16="http://schemas.microsoft.com/office/drawing/2014/main" id="{EE55688A-CCC2-4C76-8935-26A6F53946DB}"/>
              </a:ext>
            </a:extLst>
          </p:cNvPr>
          <p:cNvSpPr>
            <a:spLocks noGrp="1"/>
          </p:cNvSpPr>
          <p:nvPr>
            <p:ph type="body" sz="quarter" idx="47" hasCustomPrompt="1"/>
          </p:nvPr>
        </p:nvSpPr>
        <p:spPr>
          <a:xfrm>
            <a:off x="2750479" y="2214964"/>
            <a:ext cx="1697234"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8" marR="0" lvl="0" indent="-128588" defTabSz="514350" fontAlgn="auto">
              <a:lnSpc>
                <a:spcPct val="114000"/>
              </a:lnSpc>
              <a:spcBef>
                <a:spcPts val="0"/>
              </a:spcBef>
              <a:spcAft>
                <a:spcPts val="600"/>
              </a:spcAft>
              <a:buSzTx/>
              <a:tabLst/>
            </a:pPr>
            <a:r>
              <a:rPr lang="en-US" dirty="0"/>
              <a:t> </a:t>
            </a:r>
          </a:p>
        </p:txBody>
      </p:sp>
      <p:sp>
        <p:nvSpPr>
          <p:cNvPr id="45" name="Text Placeholder 8">
            <a:extLst>
              <a:ext uri="{FF2B5EF4-FFF2-40B4-BE49-F238E27FC236}">
                <a16:creationId xmlns:a16="http://schemas.microsoft.com/office/drawing/2014/main" id="{F710EFA3-8203-4B1A-94BD-95D4C7C1670A}"/>
              </a:ext>
            </a:extLst>
          </p:cNvPr>
          <p:cNvSpPr>
            <a:spLocks noGrp="1"/>
          </p:cNvSpPr>
          <p:nvPr>
            <p:ph type="body" sz="quarter" idx="48" hasCustomPrompt="1"/>
          </p:nvPr>
        </p:nvSpPr>
        <p:spPr>
          <a:xfrm>
            <a:off x="4797367" y="2214964"/>
            <a:ext cx="1761012"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8" marR="0" lvl="0" indent="-128588" defTabSz="514350" fontAlgn="auto">
              <a:lnSpc>
                <a:spcPct val="114000"/>
              </a:lnSpc>
              <a:spcBef>
                <a:spcPts val="0"/>
              </a:spcBef>
              <a:spcAft>
                <a:spcPts val="600"/>
              </a:spcAft>
              <a:buSzTx/>
              <a:tabLst/>
            </a:pPr>
            <a:r>
              <a:rPr lang="en-US" dirty="0"/>
              <a:t> </a:t>
            </a:r>
          </a:p>
        </p:txBody>
      </p:sp>
      <p:sp>
        <p:nvSpPr>
          <p:cNvPr id="46" name="Text Placeholder 8">
            <a:extLst>
              <a:ext uri="{FF2B5EF4-FFF2-40B4-BE49-F238E27FC236}">
                <a16:creationId xmlns:a16="http://schemas.microsoft.com/office/drawing/2014/main" id="{0F827753-3E55-4B58-AED5-2769F646B5C2}"/>
              </a:ext>
            </a:extLst>
          </p:cNvPr>
          <p:cNvSpPr>
            <a:spLocks noGrp="1"/>
          </p:cNvSpPr>
          <p:nvPr>
            <p:ph type="body" sz="quarter" idx="49" hasCustomPrompt="1"/>
          </p:nvPr>
        </p:nvSpPr>
        <p:spPr>
          <a:xfrm>
            <a:off x="6888284" y="2214964"/>
            <a:ext cx="1806818"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8" marR="0" lvl="0" indent="-128588" defTabSz="514350" fontAlgn="auto">
              <a:lnSpc>
                <a:spcPct val="114000"/>
              </a:lnSpc>
              <a:spcBef>
                <a:spcPts val="0"/>
              </a:spcBef>
              <a:spcAft>
                <a:spcPts val="600"/>
              </a:spcAft>
              <a:buSzTx/>
              <a:tabLst/>
            </a:pPr>
            <a:r>
              <a:rPr lang="en-US" dirty="0"/>
              <a:t> </a:t>
            </a:r>
          </a:p>
        </p:txBody>
      </p:sp>
      <p:sp>
        <p:nvSpPr>
          <p:cNvPr id="15" name="Slide Number Placeholder 2">
            <a:extLst>
              <a:ext uri="{FF2B5EF4-FFF2-40B4-BE49-F238E27FC236}">
                <a16:creationId xmlns:a16="http://schemas.microsoft.com/office/drawing/2014/main" id="{AA877555-0898-4550-8211-CE086ACA44AC}"/>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33307480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rocess - 5 Items">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059010-B5E0-4BC5-B569-46F04E6E5C66}"/>
              </a:ext>
            </a:extLst>
          </p:cNvPr>
          <p:cNvPicPr>
            <a:picLocks noChangeAspect="1"/>
          </p:cNvPicPr>
          <p:nvPr userDrawn="1"/>
        </p:nvPicPr>
        <p:blipFill>
          <a:blip r:embed="rId2"/>
          <a:stretch>
            <a:fillRect/>
          </a:stretch>
        </p:blipFill>
        <p:spPr>
          <a:xfrm>
            <a:off x="271591" y="1485795"/>
            <a:ext cx="8518374" cy="603557"/>
          </a:xfrm>
          <a:prstGeom prst="rect">
            <a:avLst/>
          </a:prstGeom>
        </p:spPr>
      </p:pic>
      <p:sp>
        <p:nvSpPr>
          <p:cNvPr id="21" name="Text Placeholder 8">
            <a:extLst>
              <a:ext uri="{FF2B5EF4-FFF2-40B4-BE49-F238E27FC236}">
                <a16:creationId xmlns:a16="http://schemas.microsoft.com/office/drawing/2014/main" id="{A50C8DB2-FF90-EC48-AC80-8F02DA709AC0}"/>
              </a:ext>
            </a:extLst>
          </p:cNvPr>
          <p:cNvSpPr>
            <a:spLocks noGrp="1"/>
          </p:cNvSpPr>
          <p:nvPr userDrawn="1">
            <p:ph type="body" sz="quarter" idx="38" hasCustomPrompt="1"/>
          </p:nvPr>
        </p:nvSpPr>
        <p:spPr>
          <a:xfrm>
            <a:off x="274781" y="2188241"/>
            <a:ext cx="1606484"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22" name="Text Placeholder 8">
            <a:extLst>
              <a:ext uri="{FF2B5EF4-FFF2-40B4-BE49-F238E27FC236}">
                <a16:creationId xmlns:a16="http://schemas.microsoft.com/office/drawing/2014/main" id="{A36E7E13-1BFC-5C49-B9D5-42789BCCF910}"/>
              </a:ext>
            </a:extLst>
          </p:cNvPr>
          <p:cNvSpPr>
            <a:spLocks noGrp="1"/>
          </p:cNvSpPr>
          <p:nvPr>
            <p:ph type="body" sz="quarter" idx="39" hasCustomPrompt="1"/>
          </p:nvPr>
        </p:nvSpPr>
        <p:spPr>
          <a:xfrm>
            <a:off x="1988600" y="2214964"/>
            <a:ext cx="1606484"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8" marR="0" lvl="0" indent="-128588" defTabSz="514350" fontAlgn="auto">
              <a:lnSpc>
                <a:spcPct val="114000"/>
              </a:lnSpc>
              <a:spcBef>
                <a:spcPts val="0"/>
              </a:spcBef>
              <a:spcAft>
                <a:spcPts val="600"/>
              </a:spcAft>
              <a:buSzTx/>
              <a:tabLst/>
            </a:pPr>
            <a:r>
              <a:rPr lang="en-US" dirty="0"/>
              <a:t> </a:t>
            </a:r>
          </a:p>
        </p:txBody>
      </p:sp>
      <p:sp>
        <p:nvSpPr>
          <p:cNvPr id="26" name="Text Placeholder 8">
            <a:extLst>
              <a:ext uri="{FF2B5EF4-FFF2-40B4-BE49-F238E27FC236}">
                <a16:creationId xmlns:a16="http://schemas.microsoft.com/office/drawing/2014/main" id="{731972E0-1061-6841-84DC-1557D6D3EAC7}"/>
              </a:ext>
            </a:extLst>
          </p:cNvPr>
          <p:cNvSpPr>
            <a:spLocks noGrp="1"/>
          </p:cNvSpPr>
          <p:nvPr>
            <p:ph type="body" sz="quarter" idx="42" hasCustomPrompt="1"/>
          </p:nvPr>
        </p:nvSpPr>
        <p:spPr>
          <a:xfrm>
            <a:off x="272289" y="1509027"/>
            <a:ext cx="1608976" cy="536568"/>
          </a:xfrm>
          <a:prstGeom prst="rect">
            <a:avLst/>
          </a:prstGeom>
        </p:spPr>
        <p:txBody>
          <a:bodyPr anchor="ctr"/>
          <a:lstStyle>
            <a:lvl1pPr marL="0" marR="0" indent="0" algn="ctr" defTabSz="617220"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25" name="Text Placeholder 8">
            <a:extLst>
              <a:ext uri="{FF2B5EF4-FFF2-40B4-BE49-F238E27FC236}">
                <a16:creationId xmlns:a16="http://schemas.microsoft.com/office/drawing/2014/main" id="{04C067DC-B7C8-984B-8E7F-698F4A461DCD}"/>
              </a:ext>
            </a:extLst>
          </p:cNvPr>
          <p:cNvSpPr>
            <a:spLocks noGrp="1"/>
          </p:cNvSpPr>
          <p:nvPr>
            <p:ph type="body" sz="quarter" idx="43" hasCustomPrompt="1"/>
          </p:nvPr>
        </p:nvSpPr>
        <p:spPr>
          <a:xfrm>
            <a:off x="2038663" y="1509027"/>
            <a:ext cx="1566473" cy="536568"/>
          </a:xfrm>
          <a:prstGeom prst="rect">
            <a:avLst/>
          </a:prstGeom>
        </p:spPr>
        <p:txBody>
          <a:bodyPr anchor="ctr">
            <a:normAutofit/>
          </a:bodyPr>
          <a:lstStyle>
            <a:lvl1pPr marL="0" marR="0" indent="0" algn="ctr" defTabSz="617220"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30" name="Text Placeholder 8">
            <a:extLst>
              <a:ext uri="{FF2B5EF4-FFF2-40B4-BE49-F238E27FC236}">
                <a16:creationId xmlns:a16="http://schemas.microsoft.com/office/drawing/2014/main" id="{BED1DD97-D90E-D348-873A-6B542DCB5C68}"/>
              </a:ext>
            </a:extLst>
          </p:cNvPr>
          <p:cNvSpPr>
            <a:spLocks noGrp="1"/>
          </p:cNvSpPr>
          <p:nvPr>
            <p:ph type="body" sz="quarter" idx="44" hasCustomPrompt="1"/>
          </p:nvPr>
        </p:nvSpPr>
        <p:spPr>
          <a:xfrm>
            <a:off x="3762533" y="1509026"/>
            <a:ext cx="1536491" cy="536568"/>
          </a:xfrm>
          <a:prstGeom prst="rect">
            <a:avLst/>
          </a:prstGeom>
        </p:spPr>
        <p:txBody>
          <a:bodyPr anchor="ctr"/>
          <a:lstStyle>
            <a:lvl1pPr marL="0" marR="0" indent="0" algn="ctr" defTabSz="617220"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32" name="Text Placeholder 8">
            <a:extLst>
              <a:ext uri="{FF2B5EF4-FFF2-40B4-BE49-F238E27FC236}">
                <a16:creationId xmlns:a16="http://schemas.microsoft.com/office/drawing/2014/main" id="{AE344762-F8F3-C541-AB97-3FDA1F8AF002}"/>
              </a:ext>
            </a:extLst>
          </p:cNvPr>
          <p:cNvSpPr>
            <a:spLocks noGrp="1"/>
          </p:cNvSpPr>
          <p:nvPr>
            <p:ph type="body" sz="quarter" idx="45" hasCustomPrompt="1"/>
          </p:nvPr>
        </p:nvSpPr>
        <p:spPr>
          <a:xfrm>
            <a:off x="5486402" y="1509026"/>
            <a:ext cx="1573965" cy="536568"/>
          </a:xfrm>
          <a:prstGeom prst="rect">
            <a:avLst/>
          </a:prstGeom>
        </p:spPr>
        <p:txBody>
          <a:bodyPr anchor="ctr"/>
          <a:lstStyle>
            <a:lvl1pPr marL="0" marR="0" indent="0" algn="ctr" defTabSz="617220"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15" name="Text Placeholder 8">
            <a:extLst>
              <a:ext uri="{FF2B5EF4-FFF2-40B4-BE49-F238E27FC236}">
                <a16:creationId xmlns:a16="http://schemas.microsoft.com/office/drawing/2014/main" id="{B35768DF-D63E-754D-ABB1-803D705CE204}"/>
              </a:ext>
            </a:extLst>
          </p:cNvPr>
          <p:cNvSpPr>
            <a:spLocks noGrp="1"/>
          </p:cNvSpPr>
          <p:nvPr>
            <p:ph type="body" sz="quarter" idx="46" hasCustomPrompt="1"/>
          </p:nvPr>
        </p:nvSpPr>
        <p:spPr>
          <a:xfrm>
            <a:off x="7217764" y="1509027"/>
            <a:ext cx="1510254" cy="536568"/>
          </a:xfrm>
          <a:prstGeom prst="rect">
            <a:avLst/>
          </a:prstGeom>
        </p:spPr>
        <p:txBody>
          <a:bodyPr anchor="ctr">
            <a:normAutofit/>
          </a:bodyPr>
          <a:lstStyle>
            <a:lvl1pPr marL="0" marR="0" indent="0" algn="ctr" defTabSz="617220"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16" name="Text Placeholder 8">
            <a:extLst>
              <a:ext uri="{FF2B5EF4-FFF2-40B4-BE49-F238E27FC236}">
                <a16:creationId xmlns:a16="http://schemas.microsoft.com/office/drawing/2014/main" id="{11E25922-FD24-5E4D-9BC3-0FA762395213}"/>
              </a:ext>
            </a:extLst>
          </p:cNvPr>
          <p:cNvSpPr>
            <a:spLocks noGrp="1"/>
          </p:cNvSpPr>
          <p:nvPr>
            <p:ph type="body" sz="quarter" idx="47" hasCustomPrompt="1"/>
          </p:nvPr>
        </p:nvSpPr>
        <p:spPr>
          <a:xfrm>
            <a:off x="3738902" y="2214964"/>
            <a:ext cx="1560122"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8" marR="0" lvl="0" indent="-128588" defTabSz="514350" fontAlgn="auto">
              <a:lnSpc>
                <a:spcPct val="114000"/>
              </a:lnSpc>
              <a:spcBef>
                <a:spcPts val="0"/>
              </a:spcBef>
              <a:spcAft>
                <a:spcPts val="600"/>
              </a:spcAft>
              <a:buSzTx/>
              <a:tabLst/>
            </a:pPr>
            <a:r>
              <a:rPr lang="en-US" dirty="0"/>
              <a:t> </a:t>
            </a:r>
          </a:p>
        </p:txBody>
      </p:sp>
      <p:sp>
        <p:nvSpPr>
          <p:cNvPr id="17" name="Text Placeholder 8">
            <a:extLst>
              <a:ext uri="{FF2B5EF4-FFF2-40B4-BE49-F238E27FC236}">
                <a16:creationId xmlns:a16="http://schemas.microsoft.com/office/drawing/2014/main" id="{355A3F5A-CEC3-A64E-957D-0C286CAEBC13}"/>
              </a:ext>
            </a:extLst>
          </p:cNvPr>
          <p:cNvSpPr>
            <a:spLocks noGrp="1"/>
          </p:cNvSpPr>
          <p:nvPr>
            <p:ph type="body" sz="quarter" idx="48" hasCustomPrompt="1"/>
          </p:nvPr>
        </p:nvSpPr>
        <p:spPr>
          <a:xfrm>
            <a:off x="5442842" y="2214964"/>
            <a:ext cx="1606485"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8" marR="0" lvl="0" indent="-128588" defTabSz="514350" fontAlgn="auto">
              <a:lnSpc>
                <a:spcPct val="114000"/>
              </a:lnSpc>
              <a:spcBef>
                <a:spcPts val="0"/>
              </a:spcBef>
              <a:spcAft>
                <a:spcPts val="600"/>
              </a:spcAft>
              <a:buSzTx/>
              <a:tabLst/>
            </a:pPr>
            <a:r>
              <a:rPr lang="en-US" dirty="0"/>
              <a:t> </a:t>
            </a:r>
          </a:p>
        </p:txBody>
      </p:sp>
      <p:sp>
        <p:nvSpPr>
          <p:cNvPr id="18" name="Text Placeholder 8">
            <a:extLst>
              <a:ext uri="{FF2B5EF4-FFF2-40B4-BE49-F238E27FC236}">
                <a16:creationId xmlns:a16="http://schemas.microsoft.com/office/drawing/2014/main" id="{93C968CC-A88C-0E4F-A9D7-DF0EE72C3483}"/>
              </a:ext>
            </a:extLst>
          </p:cNvPr>
          <p:cNvSpPr>
            <a:spLocks noGrp="1"/>
          </p:cNvSpPr>
          <p:nvPr>
            <p:ph type="body" sz="quarter" idx="49" hasCustomPrompt="1"/>
          </p:nvPr>
        </p:nvSpPr>
        <p:spPr>
          <a:xfrm>
            <a:off x="7193146" y="2214964"/>
            <a:ext cx="1501955"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8" marR="0" lvl="0" indent="-128588" defTabSz="514350"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8" marR="0" lvl="0" indent="-128588" defTabSz="514350" fontAlgn="auto">
              <a:lnSpc>
                <a:spcPct val="114000"/>
              </a:lnSpc>
              <a:spcBef>
                <a:spcPts val="0"/>
              </a:spcBef>
              <a:spcAft>
                <a:spcPts val="600"/>
              </a:spcAft>
              <a:buSzTx/>
              <a:tabLst/>
            </a:pPr>
            <a:r>
              <a:rPr lang="en-US" dirty="0"/>
              <a:t> </a:t>
            </a:r>
          </a:p>
        </p:txBody>
      </p:sp>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628650" y="446097"/>
            <a:ext cx="8119614" cy="606050"/>
          </a:xfrm>
        </p:spPr>
        <p:txBody>
          <a:bodyPr>
            <a:noAutofit/>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31" name="Slide Number Placeholder 2">
            <a:extLst>
              <a:ext uri="{FF2B5EF4-FFF2-40B4-BE49-F238E27FC236}">
                <a16:creationId xmlns:a16="http://schemas.microsoft.com/office/drawing/2014/main" id="{F4D1AF9F-DCC9-4EA4-9C9F-FC2831CC15C2}"/>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7148615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rocess Cycle">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628650" y="446097"/>
            <a:ext cx="8119614" cy="606050"/>
          </a:xfrm>
        </p:spPr>
        <p:txBody>
          <a:bodyPr>
            <a:noAutofit/>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3" name="Picture 2">
            <a:extLst>
              <a:ext uri="{FF2B5EF4-FFF2-40B4-BE49-F238E27FC236}">
                <a16:creationId xmlns:a16="http://schemas.microsoft.com/office/drawing/2014/main" id="{202AD6C7-EFD1-42D3-BF13-54507D6118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9722" y="914810"/>
            <a:ext cx="4129121" cy="4126297"/>
          </a:xfrm>
          <a:prstGeom prst="rect">
            <a:avLst/>
          </a:prstGeom>
        </p:spPr>
      </p:pic>
      <p:sp>
        <p:nvSpPr>
          <p:cNvPr id="34" name="Text Placeholder 11">
            <a:extLst>
              <a:ext uri="{FF2B5EF4-FFF2-40B4-BE49-F238E27FC236}">
                <a16:creationId xmlns:a16="http://schemas.microsoft.com/office/drawing/2014/main" id="{DB5F9630-953E-427B-8061-677CEAFCC6B5}"/>
              </a:ext>
            </a:extLst>
          </p:cNvPr>
          <p:cNvSpPr>
            <a:spLocks noGrp="1"/>
          </p:cNvSpPr>
          <p:nvPr>
            <p:ph type="body" sz="quarter" idx="33" hasCustomPrompt="1"/>
          </p:nvPr>
        </p:nvSpPr>
        <p:spPr>
          <a:xfrm>
            <a:off x="5322290" y="2294846"/>
            <a:ext cx="1534014" cy="1339131"/>
          </a:xfrm>
          <a:prstGeom prst="rect">
            <a:avLst/>
          </a:prstGeom>
        </p:spPr>
        <p:txBody>
          <a:bodyPr anchor="ctr">
            <a:noAutofit/>
          </a:bodyPr>
          <a:lstStyle>
            <a:lvl1pPr marL="0" indent="0" algn="ctr" defTabSz="514350" rtl="0" eaLnBrk="1" fontAlgn="auto" latinLnBrk="0" hangingPunct="1">
              <a:lnSpc>
                <a:spcPct val="90000"/>
              </a:lnSpc>
              <a:spcBef>
                <a:spcPct val="0"/>
              </a:spcBef>
              <a:spcAft>
                <a:spcPts val="0"/>
              </a:spcAft>
              <a:buNone/>
              <a:defRPr lang="en-US" sz="1500" b="1" i="0" kern="1200" dirty="0">
                <a:solidFill>
                  <a:srgbClr val="00558C"/>
                </a:solidFill>
                <a:latin typeface="Arial" charset="0"/>
                <a:ea typeface="Arial" charset="0"/>
                <a:cs typeface="Arial" charset="0"/>
              </a:defRPr>
            </a:lvl1pPr>
          </a:lstStyle>
          <a:p>
            <a:pPr marL="214313" lvl="0" indent="-214313" algn="ctr"/>
            <a:r>
              <a:rPr lang="en-US" dirty="0"/>
              <a:t>Add Text Here</a:t>
            </a:r>
          </a:p>
        </p:txBody>
      </p:sp>
      <p:sp>
        <p:nvSpPr>
          <p:cNvPr id="35" name="Text Placeholder 11">
            <a:extLst>
              <a:ext uri="{FF2B5EF4-FFF2-40B4-BE49-F238E27FC236}">
                <a16:creationId xmlns:a16="http://schemas.microsoft.com/office/drawing/2014/main" id="{B39222DE-834A-4F3A-8E9B-01F3B4A47BD5}"/>
              </a:ext>
            </a:extLst>
          </p:cNvPr>
          <p:cNvSpPr>
            <a:spLocks noGrp="1"/>
          </p:cNvSpPr>
          <p:nvPr>
            <p:ph type="body" sz="quarter" idx="34" hasCustomPrompt="1"/>
          </p:nvPr>
        </p:nvSpPr>
        <p:spPr>
          <a:xfrm>
            <a:off x="5870230" y="1058485"/>
            <a:ext cx="1169507" cy="1230021"/>
          </a:xfrm>
          <a:prstGeom prst="rect">
            <a:avLst/>
          </a:prstGeom>
        </p:spPr>
        <p:txBody>
          <a:bodyPr anchor="ctr">
            <a:noAutofit/>
          </a:bodyPr>
          <a:lstStyle>
            <a:lvl1pPr marL="0" indent="0" algn="ctr" defTabSz="514350" rtl="0" eaLnBrk="1" fontAlgn="auto" latinLnBrk="0" hangingPunct="1">
              <a:lnSpc>
                <a:spcPct val="90000"/>
              </a:lnSpc>
              <a:spcBef>
                <a:spcPct val="0"/>
              </a:spcBef>
              <a:spcAft>
                <a:spcPts val="0"/>
              </a:spcAft>
              <a:buNone/>
              <a:defRPr lang="en-US" sz="1200" b="1" i="0" kern="1200" dirty="0">
                <a:solidFill>
                  <a:schemeClr val="bg1"/>
                </a:solidFill>
                <a:latin typeface="Arial" charset="0"/>
                <a:ea typeface="Arial" charset="0"/>
                <a:cs typeface="Arial" charset="0"/>
              </a:defRPr>
            </a:lvl1pPr>
          </a:lstStyle>
          <a:p>
            <a:pPr lvl="0"/>
            <a:r>
              <a:rPr lang="en-US" dirty="0"/>
              <a:t>Lorem ipsum</a:t>
            </a:r>
          </a:p>
        </p:txBody>
      </p:sp>
      <p:sp>
        <p:nvSpPr>
          <p:cNvPr id="36" name="Text Placeholder 11">
            <a:extLst>
              <a:ext uri="{FF2B5EF4-FFF2-40B4-BE49-F238E27FC236}">
                <a16:creationId xmlns:a16="http://schemas.microsoft.com/office/drawing/2014/main" id="{80363964-8F17-40B1-9441-3684A3705F3A}"/>
              </a:ext>
            </a:extLst>
          </p:cNvPr>
          <p:cNvSpPr>
            <a:spLocks noGrp="1"/>
          </p:cNvSpPr>
          <p:nvPr>
            <p:ph type="body" sz="quarter" idx="35" hasCustomPrompt="1"/>
          </p:nvPr>
        </p:nvSpPr>
        <p:spPr>
          <a:xfrm>
            <a:off x="6856303" y="2745466"/>
            <a:ext cx="1169507" cy="1230021"/>
          </a:xfrm>
          <a:prstGeom prst="rect">
            <a:avLst/>
          </a:prstGeom>
        </p:spPr>
        <p:txBody>
          <a:bodyPr anchor="ctr">
            <a:noAutofit/>
          </a:bodyPr>
          <a:lstStyle>
            <a:lvl1pPr marL="0" indent="0" algn="ctr" defTabSz="514350" rtl="0" eaLnBrk="1" fontAlgn="auto" latinLnBrk="0" hangingPunct="1">
              <a:lnSpc>
                <a:spcPct val="90000"/>
              </a:lnSpc>
              <a:spcBef>
                <a:spcPct val="0"/>
              </a:spcBef>
              <a:spcAft>
                <a:spcPts val="0"/>
              </a:spcAft>
              <a:buNone/>
              <a:defRPr lang="en-US" sz="1200" b="1" i="0" kern="1200" dirty="0">
                <a:solidFill>
                  <a:schemeClr val="bg1"/>
                </a:solidFill>
                <a:latin typeface="Arial" charset="0"/>
                <a:ea typeface="Arial" charset="0"/>
                <a:cs typeface="Arial" charset="0"/>
              </a:defRPr>
            </a:lvl1pPr>
          </a:lstStyle>
          <a:p>
            <a:pPr lvl="0"/>
            <a:r>
              <a:rPr lang="en-US" dirty="0"/>
              <a:t>Lorem ipsum</a:t>
            </a:r>
          </a:p>
        </p:txBody>
      </p:sp>
      <p:sp>
        <p:nvSpPr>
          <p:cNvPr id="37" name="Text Placeholder 11">
            <a:extLst>
              <a:ext uri="{FF2B5EF4-FFF2-40B4-BE49-F238E27FC236}">
                <a16:creationId xmlns:a16="http://schemas.microsoft.com/office/drawing/2014/main" id="{FC610751-5FDC-4A2F-9E1D-93BF2C71C866}"/>
              </a:ext>
            </a:extLst>
          </p:cNvPr>
          <p:cNvSpPr>
            <a:spLocks noGrp="1"/>
          </p:cNvSpPr>
          <p:nvPr>
            <p:ph type="body" sz="quarter" idx="36" hasCustomPrompt="1"/>
          </p:nvPr>
        </p:nvSpPr>
        <p:spPr>
          <a:xfrm>
            <a:off x="5130498" y="3633977"/>
            <a:ext cx="1169507" cy="1230021"/>
          </a:xfrm>
          <a:prstGeom prst="rect">
            <a:avLst/>
          </a:prstGeom>
        </p:spPr>
        <p:txBody>
          <a:bodyPr anchor="ctr">
            <a:noAutofit/>
          </a:bodyPr>
          <a:lstStyle>
            <a:lvl1pPr marL="0" indent="0" algn="ctr" defTabSz="514350" rtl="0" eaLnBrk="1" fontAlgn="auto" latinLnBrk="0" hangingPunct="1">
              <a:lnSpc>
                <a:spcPct val="90000"/>
              </a:lnSpc>
              <a:spcBef>
                <a:spcPct val="0"/>
              </a:spcBef>
              <a:spcAft>
                <a:spcPts val="0"/>
              </a:spcAft>
              <a:buNone/>
              <a:defRPr lang="en-US" sz="1200" b="1" i="0" kern="1200" dirty="0">
                <a:solidFill>
                  <a:schemeClr val="bg1"/>
                </a:solidFill>
                <a:latin typeface="Arial" charset="0"/>
                <a:ea typeface="Arial" charset="0"/>
                <a:cs typeface="Arial" charset="0"/>
              </a:defRPr>
            </a:lvl1pPr>
          </a:lstStyle>
          <a:p>
            <a:pPr lvl="0"/>
            <a:r>
              <a:rPr lang="en-US" dirty="0"/>
              <a:t>Lorem ipsum</a:t>
            </a:r>
          </a:p>
        </p:txBody>
      </p:sp>
      <p:sp>
        <p:nvSpPr>
          <p:cNvPr id="38" name="Text Placeholder 11">
            <a:extLst>
              <a:ext uri="{FF2B5EF4-FFF2-40B4-BE49-F238E27FC236}">
                <a16:creationId xmlns:a16="http://schemas.microsoft.com/office/drawing/2014/main" id="{8284959F-957B-4C77-9722-3A8D687F3EB3}"/>
              </a:ext>
            </a:extLst>
          </p:cNvPr>
          <p:cNvSpPr>
            <a:spLocks noGrp="1"/>
          </p:cNvSpPr>
          <p:nvPr>
            <p:ph type="body" sz="quarter" idx="37" hasCustomPrompt="1"/>
          </p:nvPr>
        </p:nvSpPr>
        <p:spPr>
          <a:xfrm>
            <a:off x="4121252" y="1947043"/>
            <a:ext cx="1169507" cy="1230021"/>
          </a:xfrm>
          <a:prstGeom prst="rect">
            <a:avLst/>
          </a:prstGeom>
        </p:spPr>
        <p:txBody>
          <a:bodyPr anchor="ctr">
            <a:noAutofit/>
          </a:bodyPr>
          <a:lstStyle>
            <a:lvl1pPr marL="0" indent="0" algn="ctr" defTabSz="514350" rtl="0" eaLnBrk="1" fontAlgn="auto" latinLnBrk="0" hangingPunct="1">
              <a:lnSpc>
                <a:spcPct val="90000"/>
              </a:lnSpc>
              <a:spcBef>
                <a:spcPct val="0"/>
              </a:spcBef>
              <a:spcAft>
                <a:spcPts val="0"/>
              </a:spcAft>
              <a:buNone/>
              <a:defRPr lang="en-US" sz="1200" b="1" i="0" kern="1200" dirty="0">
                <a:solidFill>
                  <a:schemeClr val="bg1"/>
                </a:solidFill>
                <a:latin typeface="Arial" charset="0"/>
                <a:ea typeface="Arial" charset="0"/>
                <a:cs typeface="Arial" charset="0"/>
              </a:defRPr>
            </a:lvl1pPr>
          </a:lstStyle>
          <a:p>
            <a:pPr lvl="0"/>
            <a:r>
              <a:rPr lang="en-US" dirty="0"/>
              <a:t>Lorem ipsum</a:t>
            </a:r>
          </a:p>
        </p:txBody>
      </p:sp>
      <p:sp>
        <p:nvSpPr>
          <p:cNvPr id="6" name="Text Placeholder 5">
            <a:extLst>
              <a:ext uri="{FF2B5EF4-FFF2-40B4-BE49-F238E27FC236}">
                <a16:creationId xmlns:a16="http://schemas.microsoft.com/office/drawing/2014/main" id="{DF9EF42D-D90C-4B1F-B72D-2AAE37F5A32F}"/>
              </a:ext>
            </a:extLst>
          </p:cNvPr>
          <p:cNvSpPr>
            <a:spLocks noGrp="1"/>
          </p:cNvSpPr>
          <p:nvPr>
            <p:ph type="body" sz="quarter" idx="51"/>
          </p:nvPr>
        </p:nvSpPr>
        <p:spPr>
          <a:xfrm>
            <a:off x="626269" y="1143001"/>
            <a:ext cx="3333750" cy="3769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2">
            <a:extLst>
              <a:ext uri="{FF2B5EF4-FFF2-40B4-BE49-F238E27FC236}">
                <a16:creationId xmlns:a16="http://schemas.microsoft.com/office/drawing/2014/main" id="{69E71E03-3A7C-4798-A4D0-36C78FC7CCA2}"/>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42876101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a:xfrm>
            <a:off x="628650" y="446097"/>
            <a:ext cx="8119614" cy="649690"/>
          </a:xfrm>
        </p:spPr>
        <p:txBody>
          <a:bodyPr>
            <a:noAutofit/>
          </a:bodyPr>
          <a:lstStyle>
            <a:lvl1pPr>
              <a:defRPr>
                <a:solidFill>
                  <a:schemeClr val="bg2"/>
                </a:solidFill>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7" name="Text Placeholder 19">
            <a:extLst>
              <a:ext uri="{FF2B5EF4-FFF2-40B4-BE49-F238E27FC236}">
                <a16:creationId xmlns:a16="http://schemas.microsoft.com/office/drawing/2014/main" id="{181E3087-8601-4E1A-9A1F-A682F61DA830}"/>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10" name="Picture 9">
            <a:extLst>
              <a:ext uri="{FF2B5EF4-FFF2-40B4-BE49-F238E27FC236}">
                <a16:creationId xmlns:a16="http://schemas.microsoft.com/office/drawing/2014/main" id="{C9374097-3BE9-4575-974B-0D0FB2B2FAE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1" name="Straight Connector 10">
            <a:extLst>
              <a:ext uri="{FF2B5EF4-FFF2-40B4-BE49-F238E27FC236}">
                <a16:creationId xmlns:a16="http://schemas.microsoft.com/office/drawing/2014/main" id="{ED5F3B27-6B95-47DF-AAFE-A5BD97225ECE}"/>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8236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p>
            <a:fld id="{151725ED-AB00-4B02-A764-80C23BBB66A4}" type="slidenum">
              <a:rPr lang="en-US" smtClean="0"/>
              <a:t>‹#›</a:t>
            </a:fld>
            <a:endParaRPr lang="en-US"/>
          </a:p>
        </p:txBody>
      </p:sp>
    </p:spTree>
    <p:extLst>
      <p:ext uri="{BB962C8B-B14F-4D97-AF65-F5344CB8AC3E}">
        <p14:creationId xmlns:p14="http://schemas.microsoft.com/office/powerpoint/2010/main" val="25235921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4" name="Picture 3">
            <a:extLst>
              <a:ext uri="{FF2B5EF4-FFF2-40B4-BE49-F238E27FC236}">
                <a16:creationId xmlns:a16="http://schemas.microsoft.com/office/drawing/2014/main" id="{81C36AEF-377B-4425-85AA-033EB06E00E9}"/>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6" name="Straight Connector 5">
            <a:extLst>
              <a:ext uri="{FF2B5EF4-FFF2-40B4-BE49-F238E27FC236}">
                <a16:creationId xmlns:a16="http://schemas.microsoft.com/office/drawing/2014/main" id="{27556110-A54C-4680-B847-1C137FEC420D}"/>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8745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sp>
        <p:nvSpPr>
          <p:cNvPr id="4" name="Text Placeholder 15">
            <a:extLst>
              <a:ext uri="{FF2B5EF4-FFF2-40B4-BE49-F238E27FC236}">
                <a16:creationId xmlns:a16="http://schemas.microsoft.com/office/drawing/2014/main" id="{034CAFAA-0064-40C4-9D3E-E680CEAD0AAC}"/>
              </a:ext>
            </a:extLst>
          </p:cNvPr>
          <p:cNvSpPr>
            <a:spLocks noGrp="1"/>
          </p:cNvSpPr>
          <p:nvPr>
            <p:ph type="body" sz="quarter" idx="12" hasCustomPrompt="1"/>
          </p:nvPr>
        </p:nvSpPr>
        <p:spPr>
          <a:xfrm>
            <a:off x="1489552" y="592932"/>
            <a:ext cx="6908669" cy="2188447"/>
          </a:xfrm>
          <a:prstGeom prst="rect">
            <a:avLst/>
          </a:prstGeom>
        </p:spPr>
        <p:txBody>
          <a:bodyPr anchor="b">
            <a:noAutofit/>
          </a:bodyPr>
          <a:lstStyle>
            <a:lvl1pPr marL="0" indent="0">
              <a:lnSpc>
                <a:spcPct val="100000"/>
              </a:lnSpc>
              <a:buNone/>
              <a:defRPr sz="2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quote text here.”</a:t>
            </a:r>
          </a:p>
        </p:txBody>
      </p:sp>
      <p:pic>
        <p:nvPicPr>
          <p:cNvPr id="6" name="Picture 5">
            <a:extLst>
              <a:ext uri="{FF2B5EF4-FFF2-40B4-BE49-F238E27FC236}">
                <a16:creationId xmlns:a16="http://schemas.microsoft.com/office/drawing/2014/main" id="{0D99697F-C3BD-4258-BB49-10F0556BFF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443" y="1251299"/>
            <a:ext cx="486952" cy="1609344"/>
          </a:xfrm>
          <a:prstGeom prst="rect">
            <a:avLst/>
          </a:prstGeom>
        </p:spPr>
      </p:pic>
      <p:sp>
        <p:nvSpPr>
          <p:cNvPr id="7" name="Text Placeholder 19">
            <a:extLst>
              <a:ext uri="{FF2B5EF4-FFF2-40B4-BE49-F238E27FC236}">
                <a16:creationId xmlns:a16="http://schemas.microsoft.com/office/drawing/2014/main" id="{2759F84A-22BB-46D4-BAD3-352618033F1B}"/>
              </a:ext>
            </a:extLst>
          </p:cNvPr>
          <p:cNvSpPr>
            <a:spLocks noGrp="1"/>
          </p:cNvSpPr>
          <p:nvPr>
            <p:ph type="body" sz="quarter" idx="15" hasCustomPrompt="1"/>
          </p:nvPr>
        </p:nvSpPr>
        <p:spPr>
          <a:xfrm>
            <a:off x="1489554" y="2953512"/>
            <a:ext cx="6908666" cy="232679"/>
          </a:xfrm>
          <a:prstGeom prst="rect">
            <a:avLst/>
          </a:prstGeom>
        </p:spPr>
        <p:txBody>
          <a:bodyPr>
            <a:noAutofit/>
          </a:bodyPr>
          <a:lstStyle>
            <a:lvl1pPr marL="0" indent="0">
              <a:buNone/>
              <a:defRPr sz="1200" b="1" i="0" cap="none" baseline="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First Name Last Name</a:t>
            </a:r>
          </a:p>
        </p:txBody>
      </p:sp>
      <p:sp>
        <p:nvSpPr>
          <p:cNvPr id="8" name="Text Placeholder 22">
            <a:extLst>
              <a:ext uri="{FF2B5EF4-FFF2-40B4-BE49-F238E27FC236}">
                <a16:creationId xmlns:a16="http://schemas.microsoft.com/office/drawing/2014/main" id="{74EDCECD-527C-4431-A5D9-AC0D323CA2E1}"/>
              </a:ext>
            </a:extLst>
          </p:cNvPr>
          <p:cNvSpPr>
            <a:spLocks noGrp="1"/>
          </p:cNvSpPr>
          <p:nvPr>
            <p:ph type="body" sz="quarter" idx="16" hasCustomPrompt="1"/>
          </p:nvPr>
        </p:nvSpPr>
        <p:spPr>
          <a:xfrm>
            <a:off x="1489552" y="3205280"/>
            <a:ext cx="6908666" cy="771446"/>
          </a:xfrm>
          <a:prstGeom prst="rect">
            <a:avLst/>
          </a:prstGeom>
        </p:spPr>
        <p:txBody>
          <a:bodyPr>
            <a:noAutofit/>
          </a:bodyPr>
          <a:lstStyle>
            <a:lvl1pPr marL="0" indent="0">
              <a:lnSpc>
                <a:spcPct val="100000"/>
              </a:lnSpc>
              <a:spcBef>
                <a:spcPts val="0"/>
              </a:spcBef>
              <a:buNone/>
              <a:defRPr lang="en-US" sz="108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97" indent="0">
              <a:buNone/>
              <a:defRPr lang="en-US" b="0" i="0" dirty="0" smtClean="0">
                <a:solidFill>
                  <a:schemeClr val="bg1"/>
                </a:solidFill>
                <a:latin typeface="TT Norms" charset="0"/>
                <a:ea typeface="TT Norms" charset="0"/>
                <a:cs typeface="TT Norms" charset="0"/>
              </a:defRPr>
            </a:lvl2pPr>
            <a:lvl3pPr marL="617196" indent="0">
              <a:buNone/>
              <a:defRPr lang="en-US" b="0" i="0" dirty="0" smtClean="0">
                <a:solidFill>
                  <a:schemeClr val="bg1"/>
                </a:solidFill>
                <a:latin typeface="TT Norms" charset="0"/>
                <a:ea typeface="TT Norms" charset="0"/>
                <a:cs typeface="TT Norms" charset="0"/>
              </a:defRPr>
            </a:lvl3pPr>
            <a:lvl4pPr marL="925793" indent="0">
              <a:buNone/>
              <a:defRPr lang="en-US" b="0" i="0" dirty="0" smtClean="0">
                <a:solidFill>
                  <a:schemeClr val="bg1"/>
                </a:solidFill>
                <a:latin typeface="TT Norms" charset="0"/>
                <a:ea typeface="TT Norms" charset="0"/>
                <a:cs typeface="TT Norms" charset="0"/>
              </a:defRPr>
            </a:lvl4pPr>
            <a:lvl5pPr marL="1234391" indent="0">
              <a:buNone/>
              <a:defRPr lang="en-US" b="0" i="0" dirty="0">
                <a:solidFill>
                  <a:schemeClr val="bg1"/>
                </a:solidFill>
                <a:latin typeface="TT Norms" charset="0"/>
                <a:ea typeface="TT Norms" charset="0"/>
                <a:cs typeface="TT Norms" charset="0"/>
              </a:defRPr>
            </a:lvl5pPr>
          </a:lstStyle>
          <a:p>
            <a:pPr lvl="0"/>
            <a:r>
              <a:rPr lang="en-US" dirty="0"/>
              <a:t>Job Title/Position, Company Name</a:t>
            </a:r>
          </a:p>
        </p:txBody>
      </p:sp>
      <p:pic>
        <p:nvPicPr>
          <p:cNvPr id="9" name="Picture 8">
            <a:extLst>
              <a:ext uri="{FF2B5EF4-FFF2-40B4-BE49-F238E27FC236}">
                <a16:creationId xmlns:a16="http://schemas.microsoft.com/office/drawing/2014/main" id="{3ED603B2-4319-45BF-BC61-38AC6617DAA1}"/>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266D8943-4E33-4F7D-8BD2-3F121EDC52A4}"/>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639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 PICTURE F">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p:nvPicPr>
        <p:blipFill rotWithShape="1">
          <a:blip r:embed="rId2">
            <a:extLst>
              <a:ext uri="{28A0092B-C50C-407E-A947-70E740481C1C}">
                <a14:useLocalDpi xmlns:a14="http://schemas.microsoft.com/office/drawing/2010/main" val="0"/>
              </a:ext>
            </a:extLst>
          </a:blip>
          <a:srcRect l="19535" r="16715"/>
          <a:stretch/>
        </p:blipFill>
        <p:spPr>
          <a:xfrm>
            <a:off x="5257800" y="0"/>
            <a:ext cx="38862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58473"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58473"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10" name="Straight Connector 9">
            <a:extLst>
              <a:ext uri="{FF2B5EF4-FFF2-40B4-BE49-F238E27FC236}">
                <a16:creationId xmlns:a16="http://schemas.microsoft.com/office/drawing/2014/main" id="{A38FBCE5-99DE-4709-B178-C005587557E4}"/>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CD20AE-EB32-47AE-80EF-7D7F9B0D16A9}"/>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351538943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 5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843727" y="3083874"/>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397360"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2531719" y="3083874"/>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085352"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219711" y="3083874"/>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773344"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907703" y="3083874"/>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5461336"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699623"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2387615"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4075607"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5763599"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AD2367A-5DC1-4E3F-B1E9-0B31792DAB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595695" y="3083874"/>
            <a:ext cx="706204" cy="209110"/>
          </a:xfrm>
          <a:prstGeom prst="rect">
            <a:avLst/>
          </a:prstGeom>
        </p:spPr>
      </p:pic>
      <p:sp>
        <p:nvSpPr>
          <p:cNvPr id="26" name="Text Placeholder 3">
            <a:extLst>
              <a:ext uri="{FF2B5EF4-FFF2-40B4-BE49-F238E27FC236}">
                <a16:creationId xmlns:a16="http://schemas.microsoft.com/office/drawing/2014/main" id="{9DCD44A6-2AD4-482B-986F-6A6CC7D994FB}"/>
              </a:ext>
            </a:extLst>
          </p:cNvPr>
          <p:cNvSpPr>
            <a:spLocks noGrp="1"/>
          </p:cNvSpPr>
          <p:nvPr>
            <p:ph type="body" sz="quarter" idx="20" hasCustomPrompt="1"/>
          </p:nvPr>
        </p:nvSpPr>
        <p:spPr>
          <a:xfrm>
            <a:off x="7149328"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8" name="Oval 27">
            <a:extLst>
              <a:ext uri="{FF2B5EF4-FFF2-40B4-BE49-F238E27FC236}">
                <a16:creationId xmlns:a16="http://schemas.microsoft.com/office/drawing/2014/main" id="{3B397415-2D8E-4706-AB8E-DE5278E8756F}"/>
              </a:ext>
            </a:extLst>
          </p:cNvPr>
          <p:cNvSpPr/>
          <p:nvPr userDrawn="1"/>
        </p:nvSpPr>
        <p:spPr>
          <a:xfrm>
            <a:off x="7451591"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0" name="Text Placeholder 19">
            <a:extLst>
              <a:ext uri="{FF2B5EF4-FFF2-40B4-BE49-F238E27FC236}">
                <a16:creationId xmlns:a16="http://schemas.microsoft.com/office/drawing/2014/main" id="{8455DD77-31E2-4C9B-98EF-243EAE26E055}"/>
              </a:ext>
            </a:extLst>
          </p:cNvPr>
          <p:cNvSpPr>
            <a:spLocks noGrp="1"/>
          </p:cNvSpPr>
          <p:nvPr>
            <p:ph type="body" sz="quarter" idx="22"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9" name="Text Placeholder 8">
            <a:extLst>
              <a:ext uri="{FF2B5EF4-FFF2-40B4-BE49-F238E27FC236}">
                <a16:creationId xmlns:a16="http://schemas.microsoft.com/office/drawing/2014/main" id="{F139D457-3687-4065-A4F6-9BFE1D8B2DD5}"/>
              </a:ext>
            </a:extLst>
          </p:cNvPr>
          <p:cNvSpPr>
            <a:spLocks noGrp="1"/>
          </p:cNvSpPr>
          <p:nvPr>
            <p:ph type="body" sz="quarter" idx="23" hasCustomPrompt="1"/>
          </p:nvPr>
        </p:nvSpPr>
        <p:spPr>
          <a:xfrm>
            <a:off x="395736"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
        <p:nvSpPr>
          <p:cNvPr id="31" name="Text Placeholder 8">
            <a:extLst>
              <a:ext uri="{FF2B5EF4-FFF2-40B4-BE49-F238E27FC236}">
                <a16:creationId xmlns:a16="http://schemas.microsoft.com/office/drawing/2014/main" id="{14BDF7A1-EACC-4F4C-9780-AB62350FC9B2}"/>
              </a:ext>
            </a:extLst>
          </p:cNvPr>
          <p:cNvSpPr>
            <a:spLocks noGrp="1"/>
          </p:cNvSpPr>
          <p:nvPr>
            <p:ph type="body" sz="quarter" idx="24" hasCustomPrompt="1"/>
          </p:nvPr>
        </p:nvSpPr>
        <p:spPr>
          <a:xfrm>
            <a:off x="2085352"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
        <p:nvSpPr>
          <p:cNvPr id="32" name="Text Placeholder 8">
            <a:extLst>
              <a:ext uri="{FF2B5EF4-FFF2-40B4-BE49-F238E27FC236}">
                <a16:creationId xmlns:a16="http://schemas.microsoft.com/office/drawing/2014/main" id="{09C0A908-BE52-456E-8E11-A8C65EFF0F5F}"/>
              </a:ext>
            </a:extLst>
          </p:cNvPr>
          <p:cNvSpPr>
            <a:spLocks noGrp="1"/>
          </p:cNvSpPr>
          <p:nvPr>
            <p:ph type="body" sz="quarter" idx="25" hasCustomPrompt="1"/>
          </p:nvPr>
        </p:nvSpPr>
        <p:spPr>
          <a:xfrm>
            <a:off x="3773344"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
        <p:nvSpPr>
          <p:cNvPr id="33" name="Text Placeholder 8">
            <a:extLst>
              <a:ext uri="{FF2B5EF4-FFF2-40B4-BE49-F238E27FC236}">
                <a16:creationId xmlns:a16="http://schemas.microsoft.com/office/drawing/2014/main" id="{8DDDE05F-F24E-466A-9ABE-4FC021E1150C}"/>
              </a:ext>
            </a:extLst>
          </p:cNvPr>
          <p:cNvSpPr>
            <a:spLocks noGrp="1"/>
          </p:cNvSpPr>
          <p:nvPr>
            <p:ph type="body" sz="quarter" idx="26" hasCustomPrompt="1"/>
          </p:nvPr>
        </p:nvSpPr>
        <p:spPr>
          <a:xfrm>
            <a:off x="5461336"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
        <p:nvSpPr>
          <p:cNvPr id="34" name="Text Placeholder 8">
            <a:extLst>
              <a:ext uri="{FF2B5EF4-FFF2-40B4-BE49-F238E27FC236}">
                <a16:creationId xmlns:a16="http://schemas.microsoft.com/office/drawing/2014/main" id="{8230BD92-882B-4E4C-A5DD-7D340430DD97}"/>
              </a:ext>
            </a:extLst>
          </p:cNvPr>
          <p:cNvSpPr>
            <a:spLocks noGrp="1"/>
          </p:cNvSpPr>
          <p:nvPr>
            <p:ph type="body" sz="quarter" idx="27" hasCustomPrompt="1"/>
          </p:nvPr>
        </p:nvSpPr>
        <p:spPr>
          <a:xfrm>
            <a:off x="7147220"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Tree>
    <p:extLst>
      <p:ext uri="{BB962C8B-B14F-4D97-AF65-F5344CB8AC3E}">
        <p14:creationId xmlns:p14="http://schemas.microsoft.com/office/powerpoint/2010/main" val="21016900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5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843727" y="2654351"/>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397360"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397360"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2531719" y="2654351"/>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085352"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2085352"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219711" y="2654351"/>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773344"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3773344"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907703" y="2654351"/>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5461336"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5461336"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699623" y="1144956"/>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2387615" y="1144956"/>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4075607" y="1144956"/>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5763599" y="1144956"/>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AD2367A-5DC1-4E3F-B1E9-0B31792DAB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595695" y="2654351"/>
            <a:ext cx="706204" cy="209110"/>
          </a:xfrm>
          <a:prstGeom prst="rect">
            <a:avLst/>
          </a:prstGeom>
        </p:spPr>
      </p:pic>
      <p:sp>
        <p:nvSpPr>
          <p:cNvPr id="26" name="Text Placeholder 3">
            <a:extLst>
              <a:ext uri="{FF2B5EF4-FFF2-40B4-BE49-F238E27FC236}">
                <a16:creationId xmlns:a16="http://schemas.microsoft.com/office/drawing/2014/main" id="{9DCD44A6-2AD4-482B-986F-6A6CC7D994FB}"/>
              </a:ext>
            </a:extLst>
          </p:cNvPr>
          <p:cNvSpPr>
            <a:spLocks noGrp="1"/>
          </p:cNvSpPr>
          <p:nvPr>
            <p:ph type="body" sz="quarter" idx="20" hasCustomPrompt="1"/>
          </p:nvPr>
        </p:nvSpPr>
        <p:spPr>
          <a:xfrm>
            <a:off x="7149328"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8">
            <a:extLst>
              <a:ext uri="{FF2B5EF4-FFF2-40B4-BE49-F238E27FC236}">
                <a16:creationId xmlns:a16="http://schemas.microsoft.com/office/drawing/2014/main" id="{6DF0ED86-E7C6-4F07-ACAD-A2F69057FE1E}"/>
              </a:ext>
            </a:extLst>
          </p:cNvPr>
          <p:cNvSpPr>
            <a:spLocks noGrp="1"/>
          </p:cNvSpPr>
          <p:nvPr>
            <p:ph type="body" sz="quarter" idx="21" hasCustomPrompt="1"/>
          </p:nvPr>
        </p:nvSpPr>
        <p:spPr>
          <a:xfrm>
            <a:off x="7149328"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sp>
        <p:nvSpPr>
          <p:cNvPr id="28" name="Oval 27">
            <a:extLst>
              <a:ext uri="{FF2B5EF4-FFF2-40B4-BE49-F238E27FC236}">
                <a16:creationId xmlns:a16="http://schemas.microsoft.com/office/drawing/2014/main" id="{3B397415-2D8E-4706-AB8E-DE5278E8756F}"/>
              </a:ext>
            </a:extLst>
          </p:cNvPr>
          <p:cNvSpPr/>
          <p:nvPr userDrawn="1"/>
        </p:nvSpPr>
        <p:spPr>
          <a:xfrm>
            <a:off x="7451591" y="1144956"/>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0" name="Text Placeholder 19">
            <a:extLst>
              <a:ext uri="{FF2B5EF4-FFF2-40B4-BE49-F238E27FC236}">
                <a16:creationId xmlns:a16="http://schemas.microsoft.com/office/drawing/2014/main" id="{526C6DA3-FD18-4F37-8C22-1A626ADBFA37}"/>
              </a:ext>
            </a:extLst>
          </p:cNvPr>
          <p:cNvSpPr>
            <a:spLocks noGrp="1"/>
          </p:cNvSpPr>
          <p:nvPr>
            <p:ph type="body" sz="quarter" idx="22"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31420701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085207" y="3083874"/>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464034" y="2611163"/>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464034"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120422" y="3083874"/>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499249" y="2611163"/>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193173" y="3083874"/>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4572000" y="2611163"/>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266125" y="3083874"/>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644952" y="2611163"/>
            <a:ext cx="1929122"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941103"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2976318"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5067380"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7102595"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6" name="Text Placeholder 19">
            <a:extLst>
              <a:ext uri="{FF2B5EF4-FFF2-40B4-BE49-F238E27FC236}">
                <a16:creationId xmlns:a16="http://schemas.microsoft.com/office/drawing/2014/main" id="{B9644CD8-36AE-4522-B3C9-F16C72F409E1}"/>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5" name="Text Placeholder 8">
            <a:extLst>
              <a:ext uri="{FF2B5EF4-FFF2-40B4-BE49-F238E27FC236}">
                <a16:creationId xmlns:a16="http://schemas.microsoft.com/office/drawing/2014/main" id="{7B9E303B-DEBF-493C-8CF9-04F7300CCB60}"/>
              </a:ext>
            </a:extLst>
          </p:cNvPr>
          <p:cNvSpPr>
            <a:spLocks noGrp="1"/>
          </p:cNvSpPr>
          <p:nvPr>
            <p:ph type="body" sz="quarter" idx="21" hasCustomPrompt="1"/>
          </p:nvPr>
        </p:nvSpPr>
        <p:spPr>
          <a:xfrm>
            <a:off x="2518475"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
        <p:nvSpPr>
          <p:cNvPr id="27" name="Text Placeholder 8">
            <a:extLst>
              <a:ext uri="{FF2B5EF4-FFF2-40B4-BE49-F238E27FC236}">
                <a16:creationId xmlns:a16="http://schemas.microsoft.com/office/drawing/2014/main" id="{59D50EA1-1295-4D37-82E7-C19B8ED6A00F}"/>
              </a:ext>
            </a:extLst>
          </p:cNvPr>
          <p:cNvSpPr>
            <a:spLocks noGrp="1"/>
          </p:cNvSpPr>
          <p:nvPr>
            <p:ph type="body" sz="quarter" idx="22" hasCustomPrompt="1"/>
          </p:nvPr>
        </p:nvSpPr>
        <p:spPr>
          <a:xfrm>
            <a:off x="4572000"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
        <p:nvSpPr>
          <p:cNvPr id="28" name="Text Placeholder 8">
            <a:extLst>
              <a:ext uri="{FF2B5EF4-FFF2-40B4-BE49-F238E27FC236}">
                <a16:creationId xmlns:a16="http://schemas.microsoft.com/office/drawing/2014/main" id="{50A83977-61E7-44F1-BAF6-B41A2006294B}"/>
              </a:ext>
            </a:extLst>
          </p:cNvPr>
          <p:cNvSpPr>
            <a:spLocks noGrp="1"/>
          </p:cNvSpPr>
          <p:nvPr>
            <p:ph type="body" sz="quarter" idx="23" hasCustomPrompt="1"/>
          </p:nvPr>
        </p:nvSpPr>
        <p:spPr>
          <a:xfrm>
            <a:off x="6625526"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Tree>
    <p:extLst>
      <p:ext uri="{BB962C8B-B14F-4D97-AF65-F5344CB8AC3E}">
        <p14:creationId xmlns:p14="http://schemas.microsoft.com/office/powerpoint/2010/main" val="41008912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4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085207" y="2701880"/>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464034" y="2189756"/>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464034" y="2910989"/>
            <a:ext cx="1948548"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120422" y="2701880"/>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499249" y="2189756"/>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2499249" y="2910989"/>
            <a:ext cx="1948548"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193173" y="2701880"/>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4572000" y="2189756"/>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4572000" y="2910989"/>
            <a:ext cx="1948548"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266125" y="2701880"/>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644952" y="2189756"/>
            <a:ext cx="2103311"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6644952" y="2910989"/>
            <a:ext cx="2103311"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941103" y="1144955"/>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2976318" y="1144955"/>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5049069" y="1144955"/>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7122021" y="1144955"/>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6" name="Text Placeholder 19">
            <a:extLst>
              <a:ext uri="{FF2B5EF4-FFF2-40B4-BE49-F238E27FC236}">
                <a16:creationId xmlns:a16="http://schemas.microsoft.com/office/drawing/2014/main" id="{6147E9A0-99C4-43BC-9734-5CC43E327467}"/>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27035578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630234" y="3083874"/>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681512" y="2611163"/>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321635" y="3083874"/>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372914" y="2611163"/>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016094" y="3083874"/>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067372" y="2611163"/>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2" name="Oval 21">
            <a:extLst>
              <a:ext uri="{FF2B5EF4-FFF2-40B4-BE49-F238E27FC236}">
                <a16:creationId xmlns:a16="http://schemas.microsoft.com/office/drawing/2014/main" id="{5D3F05AC-1116-4EB5-B9B3-080D114C8421}"/>
              </a:ext>
            </a:extLst>
          </p:cNvPr>
          <p:cNvSpPr/>
          <p:nvPr userDrawn="1"/>
        </p:nvSpPr>
        <p:spPr>
          <a:xfrm>
            <a:off x="1486130"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4177532"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6871990" y="1574479"/>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5" name="Text Placeholder 19">
            <a:extLst>
              <a:ext uri="{FF2B5EF4-FFF2-40B4-BE49-F238E27FC236}">
                <a16:creationId xmlns:a16="http://schemas.microsoft.com/office/drawing/2014/main" id="{154A4791-85BF-4D46-8851-2EB921701B49}"/>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1" name="Text Placeholder 8">
            <a:extLst>
              <a:ext uri="{FF2B5EF4-FFF2-40B4-BE49-F238E27FC236}">
                <a16:creationId xmlns:a16="http://schemas.microsoft.com/office/drawing/2014/main" id="{D0D9D5F6-19F2-4689-BBBB-0C6E7D43A08E}"/>
              </a:ext>
            </a:extLst>
          </p:cNvPr>
          <p:cNvSpPr>
            <a:spLocks noGrp="1"/>
          </p:cNvSpPr>
          <p:nvPr>
            <p:ph type="body" sz="quarter" idx="13" hasCustomPrompt="1"/>
          </p:nvPr>
        </p:nvSpPr>
        <p:spPr>
          <a:xfrm>
            <a:off x="679192" y="3292984"/>
            <a:ext cx="2602909"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
        <p:nvSpPr>
          <p:cNvPr id="26" name="Text Placeholder 8">
            <a:extLst>
              <a:ext uri="{FF2B5EF4-FFF2-40B4-BE49-F238E27FC236}">
                <a16:creationId xmlns:a16="http://schemas.microsoft.com/office/drawing/2014/main" id="{9671748C-8E84-47C9-B6BA-A1334DEE917F}"/>
              </a:ext>
            </a:extLst>
          </p:cNvPr>
          <p:cNvSpPr>
            <a:spLocks noGrp="1"/>
          </p:cNvSpPr>
          <p:nvPr>
            <p:ph type="body" sz="quarter" idx="21" hasCustomPrompt="1"/>
          </p:nvPr>
        </p:nvSpPr>
        <p:spPr>
          <a:xfrm>
            <a:off x="3373651" y="3292984"/>
            <a:ext cx="2602909"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
        <p:nvSpPr>
          <p:cNvPr id="27" name="Text Placeholder 8">
            <a:extLst>
              <a:ext uri="{FF2B5EF4-FFF2-40B4-BE49-F238E27FC236}">
                <a16:creationId xmlns:a16="http://schemas.microsoft.com/office/drawing/2014/main" id="{C94B7626-490C-45F1-9308-7B096EDBE488}"/>
              </a:ext>
            </a:extLst>
          </p:cNvPr>
          <p:cNvSpPr>
            <a:spLocks noGrp="1"/>
          </p:cNvSpPr>
          <p:nvPr>
            <p:ph type="body" sz="quarter" idx="22" hasCustomPrompt="1"/>
          </p:nvPr>
        </p:nvSpPr>
        <p:spPr>
          <a:xfrm>
            <a:off x="6068109" y="3292984"/>
            <a:ext cx="2602909"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13" lvl="0" indent="-214313" algn="ctr"/>
            <a:r>
              <a:rPr lang="en-US" dirty="0"/>
              <a:t>Add text here</a:t>
            </a:r>
          </a:p>
        </p:txBody>
      </p:sp>
    </p:spTree>
    <p:extLst>
      <p:ext uri="{BB962C8B-B14F-4D97-AF65-F5344CB8AC3E}">
        <p14:creationId xmlns:p14="http://schemas.microsoft.com/office/powerpoint/2010/main" val="15048254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3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630234" y="2706972"/>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681512" y="2226378"/>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681512" y="2916081"/>
            <a:ext cx="2603646" cy="1851181"/>
          </a:xfrm>
          <a:prstGeom prst="rect">
            <a:avLst/>
          </a:prstGeom>
        </p:spPr>
        <p:txBody>
          <a:bodyPr>
            <a:noAutofit/>
          </a:bodyPr>
          <a:lstStyle>
            <a:lvl1pPr marL="137160" indent="-137160" algn="l">
              <a:lnSpc>
                <a:spcPct val="114000"/>
              </a:lnSpc>
              <a:spcBef>
                <a:spcPts val="0"/>
              </a:spcBef>
              <a:spcAft>
                <a:spcPts val="6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321635" y="2706972"/>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372914" y="2226378"/>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3372913" y="2916081"/>
            <a:ext cx="2625866" cy="1851181"/>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016094" y="2706972"/>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067372" y="2226378"/>
            <a:ext cx="2680892"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6067372" y="2916081"/>
            <a:ext cx="2680892" cy="1851181"/>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60" lvl="0" indent="-137160">
              <a:lnSpc>
                <a:spcPct val="114000"/>
              </a:lnSpc>
              <a:spcBef>
                <a:spcPts val="0"/>
              </a:spcBef>
              <a:spcAft>
                <a:spcPts val="600"/>
              </a:spcAft>
            </a:pPr>
            <a:r>
              <a:rPr lang="en-US" dirty="0"/>
              <a:t>Add text here</a:t>
            </a:r>
          </a:p>
        </p:txBody>
      </p:sp>
      <p:sp>
        <p:nvSpPr>
          <p:cNvPr id="22" name="Oval 21">
            <a:extLst>
              <a:ext uri="{FF2B5EF4-FFF2-40B4-BE49-F238E27FC236}">
                <a16:creationId xmlns:a16="http://schemas.microsoft.com/office/drawing/2014/main" id="{5D3F05AC-1116-4EB5-B9B3-080D114C8421}"/>
              </a:ext>
            </a:extLst>
          </p:cNvPr>
          <p:cNvSpPr/>
          <p:nvPr userDrawn="1"/>
        </p:nvSpPr>
        <p:spPr>
          <a:xfrm>
            <a:off x="1486130" y="1144954"/>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4177532" y="1144954"/>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6871990" y="1144954"/>
            <a:ext cx="99441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29977170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E7300270-941A-4242-9E76-6B195AED8F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0555" y="1067136"/>
            <a:ext cx="3113410" cy="3660715"/>
          </a:xfrm>
          <a:prstGeom prst="rect">
            <a:avLst/>
          </a:prstGeom>
        </p:spPr>
      </p:pic>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81" name="Text Placeholder 8">
            <a:extLst>
              <a:ext uri="{FF2B5EF4-FFF2-40B4-BE49-F238E27FC236}">
                <a16:creationId xmlns:a16="http://schemas.microsoft.com/office/drawing/2014/main" id="{8FD04787-BFB7-48E1-9CD9-0E97F6751E16}"/>
              </a:ext>
            </a:extLst>
          </p:cNvPr>
          <p:cNvSpPr>
            <a:spLocks noGrp="1"/>
          </p:cNvSpPr>
          <p:nvPr>
            <p:ph type="body" sz="quarter" idx="50" hasCustomPrompt="1"/>
          </p:nvPr>
        </p:nvSpPr>
        <p:spPr>
          <a:xfrm>
            <a:off x="542652" y="1303659"/>
            <a:ext cx="2153905" cy="991574"/>
          </a:xfrm>
          <a:prstGeom prst="rect">
            <a:avLst/>
          </a:prstGeom>
        </p:spPr>
        <p:txBody>
          <a:bodyPr>
            <a:noAutofit/>
          </a:bodyPr>
          <a:lstStyle>
            <a:lvl1pPr marL="0" marR="0" indent="0" algn="r" defTabSz="514350" rtl="0" eaLnBrk="1" fontAlgn="auto" latinLnBrk="0" hangingPunct="1">
              <a:lnSpc>
                <a:spcPct val="114000"/>
              </a:lnSpc>
              <a:spcBef>
                <a:spcPts val="0"/>
              </a:spcBef>
              <a:spcAft>
                <a:spcPts val="0"/>
              </a:spcAft>
              <a:buClrTx/>
              <a:buSzTx/>
              <a:buFont typeface="Calibri" panose="020F0502020204030204" charset="0"/>
              <a:buNone/>
              <a:tabLst/>
              <a:defRPr sz="1200" b="1" i="0" baseline="0">
                <a:solidFill>
                  <a:srgbClr val="FFC6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82" name="Text Placeholder 8">
            <a:extLst>
              <a:ext uri="{FF2B5EF4-FFF2-40B4-BE49-F238E27FC236}">
                <a16:creationId xmlns:a16="http://schemas.microsoft.com/office/drawing/2014/main" id="{C0D5CB6D-AF79-4314-8A97-DAA3D724BE61}"/>
              </a:ext>
            </a:extLst>
          </p:cNvPr>
          <p:cNvSpPr>
            <a:spLocks noGrp="1"/>
          </p:cNvSpPr>
          <p:nvPr>
            <p:ph type="body" sz="quarter" idx="51" hasCustomPrompt="1"/>
          </p:nvPr>
        </p:nvSpPr>
        <p:spPr>
          <a:xfrm>
            <a:off x="542651" y="2473748"/>
            <a:ext cx="1688168" cy="991574"/>
          </a:xfrm>
          <a:prstGeom prst="rect">
            <a:avLst/>
          </a:prstGeom>
        </p:spPr>
        <p:txBody>
          <a:bodyPr>
            <a:noAutofit/>
          </a:bodyPr>
          <a:lstStyle>
            <a:lvl1pPr marL="0" marR="0" indent="0" algn="r" defTabSz="514350" rtl="0" eaLnBrk="1" fontAlgn="auto" latinLnBrk="0" hangingPunct="1">
              <a:lnSpc>
                <a:spcPct val="114000"/>
              </a:lnSpc>
              <a:spcBef>
                <a:spcPts val="0"/>
              </a:spcBef>
              <a:spcAft>
                <a:spcPts val="0"/>
              </a:spcAft>
              <a:buClrTx/>
              <a:buSzTx/>
              <a:buFont typeface="Calibri" panose="020F0502020204030204" charset="0"/>
              <a:buNone/>
              <a:tabLst/>
              <a:defRPr sz="1200" b="1" i="0" baseline="0">
                <a:solidFill>
                  <a:srgbClr val="6869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83" name="Text Placeholder 8">
            <a:extLst>
              <a:ext uri="{FF2B5EF4-FFF2-40B4-BE49-F238E27FC236}">
                <a16:creationId xmlns:a16="http://schemas.microsoft.com/office/drawing/2014/main" id="{25BB3F17-CFD7-4B90-A3E4-F09C54C0BE8A}"/>
              </a:ext>
            </a:extLst>
          </p:cNvPr>
          <p:cNvSpPr>
            <a:spLocks noGrp="1"/>
          </p:cNvSpPr>
          <p:nvPr>
            <p:ph type="body" sz="quarter" idx="52" hasCustomPrompt="1"/>
          </p:nvPr>
        </p:nvSpPr>
        <p:spPr>
          <a:xfrm>
            <a:off x="542652" y="3666324"/>
            <a:ext cx="1262055" cy="990913"/>
          </a:xfrm>
          <a:prstGeom prst="rect">
            <a:avLst/>
          </a:prstGeom>
        </p:spPr>
        <p:txBody>
          <a:bodyPr>
            <a:noAutofit/>
          </a:bodyPr>
          <a:lstStyle>
            <a:lvl1pPr marL="0" marR="0" indent="0" algn="r" defTabSz="514350" rtl="0" eaLnBrk="1" fontAlgn="auto" latinLnBrk="0" hangingPunct="1">
              <a:lnSpc>
                <a:spcPct val="114000"/>
              </a:lnSpc>
              <a:spcBef>
                <a:spcPts val="0"/>
              </a:spcBef>
              <a:spcAft>
                <a:spcPts val="0"/>
              </a:spcAft>
              <a:buClrTx/>
              <a:buSzTx/>
              <a:buFont typeface="Calibri" panose="020F0502020204030204" charset="0"/>
              <a:buNone/>
              <a:tabLst/>
              <a:defRPr sz="1200" b="1"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544" name="Text Placeholder 8">
            <a:extLst>
              <a:ext uri="{FF2B5EF4-FFF2-40B4-BE49-F238E27FC236}">
                <a16:creationId xmlns:a16="http://schemas.microsoft.com/office/drawing/2014/main" id="{230E821B-1B79-44FC-ADF9-172EE52B7958}"/>
              </a:ext>
            </a:extLst>
          </p:cNvPr>
          <p:cNvSpPr>
            <a:spLocks noGrp="1"/>
          </p:cNvSpPr>
          <p:nvPr>
            <p:ph type="body" sz="quarter" idx="15" hasCustomPrompt="1"/>
          </p:nvPr>
        </p:nvSpPr>
        <p:spPr>
          <a:xfrm>
            <a:off x="3744458" y="1334452"/>
            <a:ext cx="5001698" cy="960782"/>
          </a:xfrm>
          <a:prstGeom prst="rect">
            <a:avLst/>
          </a:prstGeom>
        </p:spPr>
        <p:txBody>
          <a:bodyPr>
            <a:noAutofit/>
          </a:bodyPr>
          <a:lstStyle>
            <a:lvl1pPr marL="137160" indent="-137160" algn="l">
              <a:lnSpc>
                <a:spcPct val="114000"/>
              </a:lnSpc>
              <a:spcBef>
                <a:spcPts val="0"/>
              </a:spcBef>
              <a:spcAft>
                <a:spcPts val="3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
        <p:nvSpPr>
          <p:cNvPr id="545" name="Text Placeholder 8">
            <a:extLst>
              <a:ext uri="{FF2B5EF4-FFF2-40B4-BE49-F238E27FC236}">
                <a16:creationId xmlns:a16="http://schemas.microsoft.com/office/drawing/2014/main" id="{9502DDC5-A65E-45BC-8A02-B9E00694FBAD}"/>
              </a:ext>
            </a:extLst>
          </p:cNvPr>
          <p:cNvSpPr>
            <a:spLocks noGrp="1"/>
          </p:cNvSpPr>
          <p:nvPr>
            <p:ph type="body" sz="quarter" idx="53" hasCustomPrompt="1"/>
          </p:nvPr>
        </p:nvSpPr>
        <p:spPr>
          <a:xfrm>
            <a:off x="4248807" y="2473748"/>
            <a:ext cx="4497349" cy="991574"/>
          </a:xfrm>
          <a:prstGeom prst="rect">
            <a:avLst/>
          </a:prstGeom>
        </p:spPr>
        <p:txBody>
          <a:bodyPr>
            <a:noAutofit/>
          </a:bodyPr>
          <a:lstStyle>
            <a:lvl1pPr marL="137160" indent="-137160" algn="l">
              <a:lnSpc>
                <a:spcPct val="114000"/>
              </a:lnSpc>
              <a:spcBef>
                <a:spcPts val="0"/>
              </a:spcBef>
              <a:spcAft>
                <a:spcPts val="3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
        <p:nvSpPr>
          <p:cNvPr id="546" name="Text Placeholder 8">
            <a:extLst>
              <a:ext uri="{FF2B5EF4-FFF2-40B4-BE49-F238E27FC236}">
                <a16:creationId xmlns:a16="http://schemas.microsoft.com/office/drawing/2014/main" id="{FD33EC6B-7785-4C50-89E6-CAE8F5C6894B}"/>
              </a:ext>
            </a:extLst>
          </p:cNvPr>
          <p:cNvSpPr>
            <a:spLocks noGrp="1"/>
          </p:cNvSpPr>
          <p:nvPr>
            <p:ph type="body" sz="quarter" idx="54" hasCustomPrompt="1"/>
          </p:nvPr>
        </p:nvSpPr>
        <p:spPr>
          <a:xfrm>
            <a:off x="4703964" y="3665662"/>
            <a:ext cx="4042191" cy="991574"/>
          </a:xfrm>
          <a:prstGeom prst="rect">
            <a:avLst/>
          </a:prstGeom>
        </p:spPr>
        <p:txBody>
          <a:bodyPr>
            <a:noAutofit/>
          </a:bodyPr>
          <a:lstStyle>
            <a:lvl1pPr marL="137160" indent="-137160" algn="l">
              <a:lnSpc>
                <a:spcPct val="114000"/>
              </a:lnSpc>
              <a:spcBef>
                <a:spcPts val="0"/>
              </a:spcBef>
              <a:spcAft>
                <a:spcPts val="3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Tree>
    <p:extLst>
      <p:ext uri="{BB962C8B-B14F-4D97-AF65-F5344CB8AC3E}">
        <p14:creationId xmlns:p14="http://schemas.microsoft.com/office/powerpoint/2010/main" val="29422684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1601D-9584-4DA8-B264-B0175D079648}"/>
              </a:ext>
            </a:extLst>
          </p:cNvPr>
          <p:cNvPicPr>
            <a:picLocks noChangeAspect="1"/>
          </p:cNvPicPr>
          <p:nvPr userDrawn="1"/>
        </p:nvPicPr>
        <p:blipFill>
          <a:blip r:embed="rId2"/>
          <a:stretch>
            <a:fillRect/>
          </a:stretch>
        </p:blipFill>
        <p:spPr>
          <a:xfrm>
            <a:off x="125345" y="2095630"/>
            <a:ext cx="8893311" cy="146317"/>
          </a:xfrm>
          <a:prstGeom prst="rect">
            <a:avLst/>
          </a:prstGeom>
        </p:spPr>
      </p:pic>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noAutofit/>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2" name="Text Placeholder 13">
            <a:extLst>
              <a:ext uri="{FF2B5EF4-FFF2-40B4-BE49-F238E27FC236}">
                <a16:creationId xmlns:a16="http://schemas.microsoft.com/office/drawing/2014/main" id="{E22F8D90-48F6-4832-BEC3-DADDC62D224B}"/>
              </a:ext>
            </a:extLst>
          </p:cNvPr>
          <p:cNvSpPr>
            <a:spLocks noGrp="1"/>
          </p:cNvSpPr>
          <p:nvPr>
            <p:ph type="body" sz="quarter" idx="21" hasCustomPrompt="1"/>
          </p:nvPr>
        </p:nvSpPr>
        <p:spPr>
          <a:xfrm>
            <a:off x="7774579" y="2325439"/>
            <a:ext cx="960120" cy="2308926"/>
          </a:xfrm>
          <a:prstGeom prst="rect">
            <a:avLst/>
          </a:prstGeom>
        </p:spPr>
        <p:txBody>
          <a:bodyPr anchor="t">
            <a:noAutofit/>
          </a:bodyPr>
          <a:lstStyle>
            <a:lvl1pPr marL="0" indent="0" algn="ctr">
              <a:lnSpc>
                <a:spcPct val="100000"/>
              </a:lnSpc>
              <a:spcBef>
                <a:spcPts val="0"/>
              </a:spcBef>
              <a:buNone/>
              <a:defRPr sz="975" b="0" i="0">
                <a:solidFill>
                  <a:srgbClr val="00558C"/>
                </a:solidFill>
                <a:latin typeface="Arial" charset="0"/>
                <a:ea typeface="Arial" charset="0"/>
                <a:cs typeface="Arial" charset="0"/>
              </a:defRPr>
            </a:lvl1pPr>
          </a:lstStyle>
          <a:p>
            <a:pPr lvl="0"/>
            <a:r>
              <a:rPr lang="en-US" dirty="0"/>
              <a:t>Add text here</a:t>
            </a:r>
          </a:p>
        </p:txBody>
      </p:sp>
      <p:sp>
        <p:nvSpPr>
          <p:cNvPr id="23" name="Text Placeholder 13">
            <a:extLst>
              <a:ext uri="{FF2B5EF4-FFF2-40B4-BE49-F238E27FC236}">
                <a16:creationId xmlns:a16="http://schemas.microsoft.com/office/drawing/2014/main" id="{FAA83EEF-412D-4E7E-86DB-C24A5C96AC31}"/>
              </a:ext>
            </a:extLst>
          </p:cNvPr>
          <p:cNvSpPr>
            <a:spLocks noGrp="1"/>
          </p:cNvSpPr>
          <p:nvPr>
            <p:ph type="body" sz="quarter" idx="41" hasCustomPrompt="1"/>
          </p:nvPr>
        </p:nvSpPr>
        <p:spPr>
          <a:xfrm>
            <a:off x="6727532" y="2325439"/>
            <a:ext cx="960120" cy="2308926"/>
          </a:xfrm>
          <a:prstGeom prst="rect">
            <a:avLst/>
          </a:prstGeom>
        </p:spPr>
        <p:txBody>
          <a:bodyPr anchor="t">
            <a:noAutofit/>
          </a:bodyPr>
          <a:lstStyle>
            <a:lvl1pPr marL="0" indent="0" algn="ctr">
              <a:lnSpc>
                <a:spcPct val="100000"/>
              </a:lnSpc>
              <a:spcBef>
                <a:spcPts val="0"/>
              </a:spcBef>
              <a:buNone/>
              <a:defRPr sz="975" b="0" i="0">
                <a:solidFill>
                  <a:srgbClr val="00558C"/>
                </a:solidFill>
                <a:latin typeface="Arial" charset="0"/>
                <a:ea typeface="Arial" charset="0"/>
                <a:cs typeface="Arial" charset="0"/>
              </a:defRPr>
            </a:lvl1pPr>
          </a:lstStyle>
          <a:p>
            <a:pPr lvl="0"/>
            <a:r>
              <a:rPr lang="en-US" dirty="0"/>
              <a:t>Add text here</a:t>
            </a:r>
          </a:p>
        </p:txBody>
      </p:sp>
      <p:sp>
        <p:nvSpPr>
          <p:cNvPr id="24" name="Text Placeholder 13">
            <a:extLst>
              <a:ext uri="{FF2B5EF4-FFF2-40B4-BE49-F238E27FC236}">
                <a16:creationId xmlns:a16="http://schemas.microsoft.com/office/drawing/2014/main" id="{8413EE7B-C6B0-4E1B-883D-56A1CF2A235A}"/>
              </a:ext>
            </a:extLst>
          </p:cNvPr>
          <p:cNvSpPr>
            <a:spLocks noGrp="1"/>
          </p:cNvSpPr>
          <p:nvPr>
            <p:ph type="body" sz="quarter" idx="42" hasCustomPrompt="1"/>
          </p:nvPr>
        </p:nvSpPr>
        <p:spPr>
          <a:xfrm>
            <a:off x="5680484" y="2325439"/>
            <a:ext cx="960120" cy="2308926"/>
          </a:xfrm>
          <a:prstGeom prst="rect">
            <a:avLst/>
          </a:prstGeom>
        </p:spPr>
        <p:txBody>
          <a:bodyPr anchor="t">
            <a:noAutofit/>
          </a:bodyPr>
          <a:lstStyle>
            <a:lvl1pPr marL="0" indent="0" algn="ctr">
              <a:lnSpc>
                <a:spcPct val="100000"/>
              </a:lnSpc>
              <a:spcBef>
                <a:spcPts val="0"/>
              </a:spcBef>
              <a:buNone/>
              <a:defRPr sz="975" b="0" i="0">
                <a:solidFill>
                  <a:srgbClr val="00558C"/>
                </a:solidFill>
                <a:latin typeface="Arial" charset="0"/>
                <a:ea typeface="Arial" charset="0"/>
                <a:cs typeface="Arial" charset="0"/>
              </a:defRPr>
            </a:lvl1pPr>
          </a:lstStyle>
          <a:p>
            <a:pPr lvl="0"/>
            <a:r>
              <a:rPr lang="en-US" dirty="0"/>
              <a:t>Add text here</a:t>
            </a:r>
          </a:p>
        </p:txBody>
      </p:sp>
      <p:sp>
        <p:nvSpPr>
          <p:cNvPr id="26" name="Text Placeholder 13">
            <a:extLst>
              <a:ext uri="{FF2B5EF4-FFF2-40B4-BE49-F238E27FC236}">
                <a16:creationId xmlns:a16="http://schemas.microsoft.com/office/drawing/2014/main" id="{B6751CBF-5A06-4809-A552-877E4CEC591E}"/>
              </a:ext>
            </a:extLst>
          </p:cNvPr>
          <p:cNvSpPr>
            <a:spLocks noGrp="1"/>
          </p:cNvSpPr>
          <p:nvPr>
            <p:ph type="body" sz="quarter" idx="43" hasCustomPrompt="1"/>
          </p:nvPr>
        </p:nvSpPr>
        <p:spPr>
          <a:xfrm>
            <a:off x="4633436" y="2325439"/>
            <a:ext cx="960120" cy="2308926"/>
          </a:xfrm>
          <a:prstGeom prst="rect">
            <a:avLst/>
          </a:prstGeom>
        </p:spPr>
        <p:txBody>
          <a:bodyPr anchor="t">
            <a:noAutofit/>
          </a:bodyPr>
          <a:lstStyle>
            <a:lvl1pPr marL="0" indent="0" algn="ctr">
              <a:lnSpc>
                <a:spcPct val="100000"/>
              </a:lnSpc>
              <a:spcBef>
                <a:spcPts val="0"/>
              </a:spcBef>
              <a:buNone/>
              <a:defRPr sz="975" b="0" i="0">
                <a:solidFill>
                  <a:srgbClr val="00558C"/>
                </a:solidFill>
                <a:latin typeface="Arial" charset="0"/>
                <a:ea typeface="Arial" charset="0"/>
                <a:cs typeface="Arial" charset="0"/>
              </a:defRPr>
            </a:lvl1pPr>
          </a:lstStyle>
          <a:p>
            <a:pPr lvl="0"/>
            <a:r>
              <a:rPr lang="en-US" dirty="0"/>
              <a:t>Add text here</a:t>
            </a:r>
          </a:p>
        </p:txBody>
      </p:sp>
      <p:sp>
        <p:nvSpPr>
          <p:cNvPr id="27" name="Text Placeholder 13">
            <a:extLst>
              <a:ext uri="{FF2B5EF4-FFF2-40B4-BE49-F238E27FC236}">
                <a16:creationId xmlns:a16="http://schemas.microsoft.com/office/drawing/2014/main" id="{5F30E5B0-8F1D-43E9-8A30-5A5C1E1F73B0}"/>
              </a:ext>
            </a:extLst>
          </p:cNvPr>
          <p:cNvSpPr>
            <a:spLocks noGrp="1"/>
          </p:cNvSpPr>
          <p:nvPr>
            <p:ph type="body" sz="quarter" idx="44" hasCustomPrompt="1"/>
          </p:nvPr>
        </p:nvSpPr>
        <p:spPr>
          <a:xfrm>
            <a:off x="3586388" y="2325439"/>
            <a:ext cx="960120" cy="2308926"/>
          </a:xfrm>
          <a:prstGeom prst="rect">
            <a:avLst/>
          </a:prstGeom>
        </p:spPr>
        <p:txBody>
          <a:bodyPr anchor="t">
            <a:noAutofit/>
          </a:bodyPr>
          <a:lstStyle>
            <a:lvl1pPr marL="0" indent="0" algn="ctr">
              <a:lnSpc>
                <a:spcPct val="100000"/>
              </a:lnSpc>
              <a:spcBef>
                <a:spcPts val="0"/>
              </a:spcBef>
              <a:buNone/>
              <a:defRPr sz="975" b="0" i="0">
                <a:solidFill>
                  <a:srgbClr val="00558C"/>
                </a:solidFill>
                <a:latin typeface="Arial" charset="0"/>
                <a:ea typeface="Arial" charset="0"/>
                <a:cs typeface="Arial" charset="0"/>
              </a:defRPr>
            </a:lvl1pPr>
          </a:lstStyle>
          <a:p>
            <a:pPr lvl="0"/>
            <a:r>
              <a:rPr lang="en-US" dirty="0"/>
              <a:t>Add text here</a:t>
            </a:r>
          </a:p>
        </p:txBody>
      </p:sp>
      <p:sp>
        <p:nvSpPr>
          <p:cNvPr id="28" name="Text Placeholder 13">
            <a:extLst>
              <a:ext uri="{FF2B5EF4-FFF2-40B4-BE49-F238E27FC236}">
                <a16:creationId xmlns:a16="http://schemas.microsoft.com/office/drawing/2014/main" id="{1282932A-37A7-4780-BC53-7FFF14D5105C}"/>
              </a:ext>
            </a:extLst>
          </p:cNvPr>
          <p:cNvSpPr>
            <a:spLocks noGrp="1"/>
          </p:cNvSpPr>
          <p:nvPr>
            <p:ph type="body" sz="quarter" idx="45" hasCustomPrompt="1"/>
          </p:nvPr>
        </p:nvSpPr>
        <p:spPr>
          <a:xfrm>
            <a:off x="2539340" y="2325439"/>
            <a:ext cx="960120" cy="2308926"/>
          </a:xfrm>
          <a:prstGeom prst="rect">
            <a:avLst/>
          </a:prstGeom>
        </p:spPr>
        <p:txBody>
          <a:bodyPr anchor="t">
            <a:noAutofit/>
          </a:bodyPr>
          <a:lstStyle>
            <a:lvl1pPr marL="0" indent="0" algn="ctr">
              <a:lnSpc>
                <a:spcPct val="100000"/>
              </a:lnSpc>
              <a:spcBef>
                <a:spcPts val="0"/>
              </a:spcBef>
              <a:buNone/>
              <a:defRPr sz="975" b="0" i="0">
                <a:solidFill>
                  <a:srgbClr val="00558C"/>
                </a:solidFill>
                <a:latin typeface="Arial" charset="0"/>
                <a:ea typeface="Arial" charset="0"/>
                <a:cs typeface="Arial" charset="0"/>
              </a:defRPr>
            </a:lvl1pPr>
          </a:lstStyle>
          <a:p>
            <a:pPr lvl="0"/>
            <a:r>
              <a:rPr lang="en-US" dirty="0"/>
              <a:t>Add text here</a:t>
            </a:r>
          </a:p>
        </p:txBody>
      </p:sp>
      <p:sp>
        <p:nvSpPr>
          <p:cNvPr id="29" name="Text Placeholder 13">
            <a:extLst>
              <a:ext uri="{FF2B5EF4-FFF2-40B4-BE49-F238E27FC236}">
                <a16:creationId xmlns:a16="http://schemas.microsoft.com/office/drawing/2014/main" id="{585EB451-7D9B-40FC-957B-47CF82BB2C79}"/>
              </a:ext>
            </a:extLst>
          </p:cNvPr>
          <p:cNvSpPr>
            <a:spLocks noGrp="1"/>
          </p:cNvSpPr>
          <p:nvPr>
            <p:ph type="body" sz="quarter" idx="46" hasCustomPrompt="1"/>
          </p:nvPr>
        </p:nvSpPr>
        <p:spPr>
          <a:xfrm>
            <a:off x="1492292" y="2325439"/>
            <a:ext cx="960120" cy="2308926"/>
          </a:xfrm>
          <a:prstGeom prst="rect">
            <a:avLst/>
          </a:prstGeom>
        </p:spPr>
        <p:txBody>
          <a:bodyPr anchor="t">
            <a:noAutofit/>
          </a:bodyPr>
          <a:lstStyle>
            <a:lvl1pPr marL="0" indent="0" algn="ctr">
              <a:lnSpc>
                <a:spcPct val="100000"/>
              </a:lnSpc>
              <a:spcBef>
                <a:spcPts val="0"/>
              </a:spcBef>
              <a:buNone/>
              <a:defRPr sz="975" b="0" i="0">
                <a:solidFill>
                  <a:srgbClr val="00558C"/>
                </a:solidFill>
                <a:latin typeface="Arial" charset="0"/>
                <a:ea typeface="Arial" charset="0"/>
                <a:cs typeface="Arial" charset="0"/>
              </a:defRPr>
            </a:lvl1pPr>
          </a:lstStyle>
          <a:p>
            <a:pPr lvl="0"/>
            <a:r>
              <a:rPr lang="en-US" dirty="0"/>
              <a:t>Add text here</a:t>
            </a:r>
          </a:p>
        </p:txBody>
      </p:sp>
      <p:sp>
        <p:nvSpPr>
          <p:cNvPr id="30" name="Text Placeholder 13">
            <a:extLst>
              <a:ext uri="{FF2B5EF4-FFF2-40B4-BE49-F238E27FC236}">
                <a16:creationId xmlns:a16="http://schemas.microsoft.com/office/drawing/2014/main" id="{ADE8B7D0-F526-43C9-B4D8-3EBFCD9DACBE}"/>
              </a:ext>
            </a:extLst>
          </p:cNvPr>
          <p:cNvSpPr>
            <a:spLocks noGrp="1"/>
          </p:cNvSpPr>
          <p:nvPr>
            <p:ph type="body" sz="quarter" idx="47" hasCustomPrompt="1"/>
          </p:nvPr>
        </p:nvSpPr>
        <p:spPr>
          <a:xfrm>
            <a:off x="445243" y="2325439"/>
            <a:ext cx="960120" cy="2308926"/>
          </a:xfrm>
          <a:prstGeom prst="rect">
            <a:avLst/>
          </a:prstGeom>
        </p:spPr>
        <p:txBody>
          <a:bodyPr anchor="t">
            <a:noAutofit/>
          </a:bodyPr>
          <a:lstStyle>
            <a:lvl1pPr marL="0" indent="0" algn="ctr">
              <a:lnSpc>
                <a:spcPct val="100000"/>
              </a:lnSpc>
              <a:spcBef>
                <a:spcPts val="0"/>
              </a:spcBef>
              <a:buNone/>
              <a:defRPr sz="975" b="0" i="0">
                <a:solidFill>
                  <a:srgbClr val="00558C"/>
                </a:solidFill>
                <a:latin typeface="Arial" charset="0"/>
                <a:ea typeface="Arial" charset="0"/>
                <a:cs typeface="Arial" charset="0"/>
              </a:defRPr>
            </a:lvl1pPr>
          </a:lstStyle>
          <a:p>
            <a:pPr lvl="0"/>
            <a:r>
              <a:rPr lang="en-US" dirty="0"/>
              <a:t>Add text here</a:t>
            </a:r>
          </a:p>
        </p:txBody>
      </p:sp>
      <p:sp>
        <p:nvSpPr>
          <p:cNvPr id="3" name="Oval 2">
            <a:extLst>
              <a:ext uri="{FF2B5EF4-FFF2-40B4-BE49-F238E27FC236}">
                <a16:creationId xmlns:a16="http://schemas.microsoft.com/office/drawing/2014/main" id="{8B010459-EDAE-4E8F-B657-240C4D1D1EDD}"/>
              </a:ext>
            </a:extLst>
          </p:cNvPr>
          <p:cNvSpPr/>
          <p:nvPr userDrawn="1"/>
        </p:nvSpPr>
        <p:spPr>
          <a:xfrm>
            <a:off x="833728" y="2058797"/>
            <a:ext cx="183150" cy="1831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049760B2-8C7E-4C67-87BA-92E394ACD4D2}"/>
              </a:ext>
            </a:extLst>
          </p:cNvPr>
          <p:cNvSpPr/>
          <p:nvPr userDrawn="1"/>
        </p:nvSpPr>
        <p:spPr>
          <a:xfrm>
            <a:off x="1880051" y="2058797"/>
            <a:ext cx="183150" cy="1831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D6B1EA80-FCFB-46EA-8A16-27B9DA4CB4E0}"/>
              </a:ext>
            </a:extLst>
          </p:cNvPr>
          <p:cNvSpPr/>
          <p:nvPr userDrawn="1"/>
        </p:nvSpPr>
        <p:spPr>
          <a:xfrm>
            <a:off x="2926373" y="2058797"/>
            <a:ext cx="183150" cy="1831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20B69757-60E1-4366-9ACA-0B0FB2F88669}"/>
              </a:ext>
            </a:extLst>
          </p:cNvPr>
          <p:cNvSpPr/>
          <p:nvPr userDrawn="1"/>
        </p:nvSpPr>
        <p:spPr>
          <a:xfrm>
            <a:off x="3972695" y="2058797"/>
            <a:ext cx="183150" cy="1831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00EFC90D-1D2C-4B6C-A2CA-3B0534D8A5A6}"/>
              </a:ext>
            </a:extLst>
          </p:cNvPr>
          <p:cNvSpPr/>
          <p:nvPr userDrawn="1"/>
        </p:nvSpPr>
        <p:spPr>
          <a:xfrm>
            <a:off x="5019017" y="2058797"/>
            <a:ext cx="183150" cy="1831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4FD490B0-F172-467F-9061-6F2E8539D986}"/>
              </a:ext>
            </a:extLst>
          </p:cNvPr>
          <p:cNvSpPr/>
          <p:nvPr userDrawn="1"/>
        </p:nvSpPr>
        <p:spPr>
          <a:xfrm>
            <a:off x="6065339" y="2058797"/>
            <a:ext cx="183150" cy="1831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505B2035-3A00-4774-AE0E-A7DD7606A90C}"/>
              </a:ext>
            </a:extLst>
          </p:cNvPr>
          <p:cNvSpPr/>
          <p:nvPr userDrawn="1"/>
        </p:nvSpPr>
        <p:spPr>
          <a:xfrm>
            <a:off x="7111661" y="2058797"/>
            <a:ext cx="183150" cy="1831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a:extLst>
              <a:ext uri="{FF2B5EF4-FFF2-40B4-BE49-F238E27FC236}">
                <a16:creationId xmlns:a16="http://schemas.microsoft.com/office/drawing/2014/main" id="{E6A438AC-1F26-45CA-A494-A8AC75284149}"/>
              </a:ext>
            </a:extLst>
          </p:cNvPr>
          <p:cNvSpPr/>
          <p:nvPr userDrawn="1"/>
        </p:nvSpPr>
        <p:spPr>
          <a:xfrm>
            <a:off x="8157983" y="2058797"/>
            <a:ext cx="183150" cy="1831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836383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cons -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6B4753B-F734-405D-9436-18D51B005285}"/>
              </a:ext>
            </a:extLst>
          </p:cNvPr>
          <p:cNvGrpSpPr/>
          <p:nvPr userDrawn="1"/>
        </p:nvGrpSpPr>
        <p:grpSpPr>
          <a:xfrm>
            <a:off x="6477277" y="857830"/>
            <a:ext cx="2429185" cy="3863141"/>
            <a:chOff x="1140417" y="1143773"/>
            <a:chExt cx="3238913" cy="5150855"/>
          </a:xfrm>
        </p:grpSpPr>
        <p:grpSp>
          <p:nvGrpSpPr>
            <p:cNvPr id="38" name="Group 37">
              <a:extLst>
                <a:ext uri="{FF2B5EF4-FFF2-40B4-BE49-F238E27FC236}">
                  <a16:creationId xmlns:a16="http://schemas.microsoft.com/office/drawing/2014/main" id="{CAA0E975-B790-45BB-A68A-F265D27D47DC}"/>
                </a:ext>
              </a:extLst>
            </p:cNvPr>
            <p:cNvGrpSpPr/>
            <p:nvPr userDrawn="1"/>
          </p:nvGrpSpPr>
          <p:grpSpPr>
            <a:xfrm>
              <a:off x="1140417" y="3759940"/>
              <a:ext cx="3238913" cy="2534688"/>
              <a:chOff x="1140417" y="1143773"/>
              <a:chExt cx="3238913" cy="2534688"/>
            </a:xfrm>
          </p:grpSpPr>
          <p:sp>
            <p:nvSpPr>
              <p:cNvPr id="42" name="Rectangle 41">
                <a:extLst>
                  <a:ext uri="{FF2B5EF4-FFF2-40B4-BE49-F238E27FC236}">
                    <a16:creationId xmlns:a16="http://schemas.microsoft.com/office/drawing/2014/main" id="{234FF3C0-D47F-4F46-AD4E-C31B126BC010}"/>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51A0E2FD-539F-42C9-AE32-F98AFAFEBED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9" name="Group 38">
              <a:extLst>
                <a:ext uri="{FF2B5EF4-FFF2-40B4-BE49-F238E27FC236}">
                  <a16:creationId xmlns:a16="http://schemas.microsoft.com/office/drawing/2014/main" id="{F8BE5F7F-8B62-4EFE-8DCE-24E17C961258}"/>
                </a:ext>
              </a:extLst>
            </p:cNvPr>
            <p:cNvGrpSpPr/>
            <p:nvPr userDrawn="1"/>
          </p:nvGrpSpPr>
          <p:grpSpPr>
            <a:xfrm>
              <a:off x="1140417" y="1143773"/>
              <a:ext cx="3238913" cy="2534688"/>
              <a:chOff x="1140417" y="1143773"/>
              <a:chExt cx="3238913" cy="2534688"/>
            </a:xfrm>
          </p:grpSpPr>
          <p:sp>
            <p:nvSpPr>
              <p:cNvPr id="40" name="Rectangle 39">
                <a:extLst>
                  <a:ext uri="{FF2B5EF4-FFF2-40B4-BE49-F238E27FC236}">
                    <a16:creationId xmlns:a16="http://schemas.microsoft.com/office/drawing/2014/main" id="{492F7956-259D-42FA-B3DF-F14CD74A3329}"/>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480F9FDE-1645-43AE-A2DA-B61FB54CC153}"/>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44" name="Group 43">
            <a:extLst>
              <a:ext uri="{FF2B5EF4-FFF2-40B4-BE49-F238E27FC236}">
                <a16:creationId xmlns:a16="http://schemas.microsoft.com/office/drawing/2014/main" id="{FFAE0107-F4A7-4A61-88E4-C271A4AD4C44}"/>
              </a:ext>
            </a:extLst>
          </p:cNvPr>
          <p:cNvGrpSpPr/>
          <p:nvPr userDrawn="1"/>
        </p:nvGrpSpPr>
        <p:grpSpPr>
          <a:xfrm>
            <a:off x="3959106" y="857830"/>
            <a:ext cx="2429185" cy="3863141"/>
            <a:chOff x="1140417" y="1143773"/>
            <a:chExt cx="3238913" cy="5150855"/>
          </a:xfrm>
        </p:grpSpPr>
        <p:grpSp>
          <p:nvGrpSpPr>
            <p:cNvPr id="45" name="Group 44">
              <a:extLst>
                <a:ext uri="{FF2B5EF4-FFF2-40B4-BE49-F238E27FC236}">
                  <a16:creationId xmlns:a16="http://schemas.microsoft.com/office/drawing/2014/main" id="{3C34AC4B-4A74-4401-9609-4B2BA0F3E29F}"/>
                </a:ext>
              </a:extLst>
            </p:cNvPr>
            <p:cNvGrpSpPr/>
            <p:nvPr userDrawn="1"/>
          </p:nvGrpSpPr>
          <p:grpSpPr>
            <a:xfrm>
              <a:off x="1140417" y="3759940"/>
              <a:ext cx="3238913" cy="2534688"/>
              <a:chOff x="1140417" y="1143773"/>
              <a:chExt cx="3238913" cy="2534688"/>
            </a:xfrm>
          </p:grpSpPr>
          <p:sp>
            <p:nvSpPr>
              <p:cNvPr id="49" name="Rectangle 48">
                <a:extLst>
                  <a:ext uri="{FF2B5EF4-FFF2-40B4-BE49-F238E27FC236}">
                    <a16:creationId xmlns:a16="http://schemas.microsoft.com/office/drawing/2014/main" id="{E67A7F71-5697-4300-A358-73625BB7E0F6}"/>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04A8772C-B3B9-45D1-B09F-9F98887AF446}"/>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6" name="Group 45">
              <a:extLst>
                <a:ext uri="{FF2B5EF4-FFF2-40B4-BE49-F238E27FC236}">
                  <a16:creationId xmlns:a16="http://schemas.microsoft.com/office/drawing/2014/main" id="{3E6B3BAA-F925-469A-941B-CE38CE60E88F}"/>
                </a:ext>
              </a:extLst>
            </p:cNvPr>
            <p:cNvGrpSpPr/>
            <p:nvPr userDrawn="1"/>
          </p:nvGrpSpPr>
          <p:grpSpPr>
            <a:xfrm>
              <a:off x="1140417" y="1143773"/>
              <a:ext cx="3238913" cy="2534688"/>
              <a:chOff x="1140417" y="1143773"/>
              <a:chExt cx="3238913" cy="2534688"/>
            </a:xfrm>
          </p:grpSpPr>
          <p:sp>
            <p:nvSpPr>
              <p:cNvPr id="47" name="Rectangle 46">
                <a:extLst>
                  <a:ext uri="{FF2B5EF4-FFF2-40B4-BE49-F238E27FC236}">
                    <a16:creationId xmlns:a16="http://schemas.microsoft.com/office/drawing/2014/main" id="{E2EDC9BB-13C1-4DB5-B35A-E95203F32A4F}"/>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BE13BBC-8DDD-4E45-9766-E17A3E49883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1" y="446096"/>
            <a:ext cx="8119613" cy="432735"/>
          </a:xfrm>
        </p:spPr>
        <p:txBody>
          <a:bodyPr>
            <a:noAutofit/>
          </a:bodyPr>
          <a:lstStyle>
            <a:lvl1pPr>
              <a:defRPr>
                <a:solidFill>
                  <a:schemeClr val="bg2"/>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p:ph type="body" sz="quarter" idx="14" hasCustomPrompt="1"/>
          </p:nvPr>
        </p:nvSpPr>
        <p:spPr>
          <a:xfrm>
            <a:off x="3956853" y="1482111"/>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p:ph type="body" sz="quarter" idx="15" hasCustomPrompt="1"/>
          </p:nvPr>
        </p:nvSpPr>
        <p:spPr>
          <a:xfrm>
            <a:off x="3961926" y="2136859"/>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p:ph type="body" sz="quarter" idx="16" hasCustomPrompt="1"/>
          </p:nvPr>
        </p:nvSpPr>
        <p:spPr>
          <a:xfrm>
            <a:off x="6476526" y="1482111"/>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p:ph type="body" sz="quarter" idx="17" hasCustomPrompt="1"/>
          </p:nvPr>
        </p:nvSpPr>
        <p:spPr>
          <a:xfrm>
            <a:off x="6481598" y="2136859"/>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p:ph type="body" sz="quarter" idx="18" hasCustomPrompt="1"/>
          </p:nvPr>
        </p:nvSpPr>
        <p:spPr>
          <a:xfrm>
            <a:off x="3956853" y="344423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p:ph type="body" sz="quarter" idx="19" hasCustomPrompt="1"/>
          </p:nvPr>
        </p:nvSpPr>
        <p:spPr>
          <a:xfrm>
            <a:off x="3961926" y="4098984"/>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p:ph type="body" sz="quarter" idx="20" hasCustomPrompt="1"/>
          </p:nvPr>
        </p:nvSpPr>
        <p:spPr>
          <a:xfrm>
            <a:off x="6476526" y="344423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p:ph type="body" sz="quarter" idx="21" hasCustomPrompt="1"/>
          </p:nvPr>
        </p:nvSpPr>
        <p:spPr>
          <a:xfrm>
            <a:off x="6481598" y="4098984"/>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3" name="Text Placeholder 3">
            <a:extLst>
              <a:ext uri="{FF2B5EF4-FFF2-40B4-BE49-F238E27FC236}">
                <a16:creationId xmlns:a16="http://schemas.microsoft.com/office/drawing/2014/main" id="{B7BAA53A-3018-47C8-A443-26EAD3821A8A}"/>
              </a:ext>
            </a:extLst>
          </p:cNvPr>
          <p:cNvSpPr>
            <a:spLocks noGrp="1"/>
          </p:cNvSpPr>
          <p:nvPr>
            <p:ph type="body" sz="quarter" idx="23"/>
          </p:nvPr>
        </p:nvSpPr>
        <p:spPr>
          <a:xfrm>
            <a:off x="626542" y="1143573"/>
            <a:ext cx="3335382"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9">
            <a:extLst>
              <a:ext uri="{FF2B5EF4-FFF2-40B4-BE49-F238E27FC236}">
                <a16:creationId xmlns:a16="http://schemas.microsoft.com/office/drawing/2014/main" id="{DEE60AF0-421C-4DD4-B32D-4C0BAC2EEDE0}"/>
              </a:ext>
            </a:extLst>
          </p:cNvPr>
          <p:cNvSpPr>
            <a:spLocks noGrp="1"/>
          </p:cNvSpPr>
          <p:nvPr>
            <p:ph type="body" sz="quarter" idx="24"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31" name="Picture 30">
            <a:extLst>
              <a:ext uri="{FF2B5EF4-FFF2-40B4-BE49-F238E27FC236}">
                <a16:creationId xmlns:a16="http://schemas.microsoft.com/office/drawing/2014/main" id="{80C72869-0A8E-4C8C-8763-3E0676EE21B3}"/>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
        <p:nvSpPr>
          <p:cNvPr id="51" name="Slide Number Placeholder 2">
            <a:extLst>
              <a:ext uri="{FF2B5EF4-FFF2-40B4-BE49-F238E27FC236}">
                <a16:creationId xmlns:a16="http://schemas.microsoft.com/office/drawing/2014/main" id="{AD18678F-E4EF-472E-B6FE-014E8B17F021}"/>
              </a:ext>
            </a:extLst>
          </p:cNvPr>
          <p:cNvSpPr>
            <a:spLocks noGrp="1"/>
          </p:cNvSpPr>
          <p:nvPr>
            <p:ph type="sldNum" sz="quarter" idx="10"/>
          </p:nvPr>
        </p:nvSpPr>
        <p:spPr>
          <a:xfrm>
            <a:off x="8494830" y="4767263"/>
            <a:ext cx="459983" cy="273844"/>
          </a:xfrm>
        </p:spPr>
        <p:txBody>
          <a:bodyPr/>
          <a:lstStyle>
            <a:lvl1pPr>
              <a:defRPr>
                <a:solidFill>
                  <a:schemeClr val="bg1"/>
                </a:solidFill>
              </a:defRPr>
            </a:lvl1pPr>
          </a:lstStyle>
          <a:p>
            <a:fld id="{151725ED-AB00-4B02-A764-80C23BBB66A4}" type="slidenum">
              <a:rPr lang="en-US" smtClean="0"/>
              <a:pPr/>
              <a:t>‹#›</a:t>
            </a:fld>
            <a:endParaRPr lang="en-US"/>
          </a:p>
        </p:txBody>
      </p:sp>
    </p:spTree>
    <p:extLst>
      <p:ext uri="{BB962C8B-B14F-4D97-AF65-F5344CB8AC3E}">
        <p14:creationId xmlns:p14="http://schemas.microsoft.com/office/powerpoint/2010/main" val="23558774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s - WHITE BG">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7E2516B-570C-423A-A16E-524C137CEB93}"/>
              </a:ext>
            </a:extLst>
          </p:cNvPr>
          <p:cNvGrpSpPr/>
          <p:nvPr userDrawn="1"/>
        </p:nvGrpSpPr>
        <p:grpSpPr>
          <a:xfrm>
            <a:off x="6477277" y="857830"/>
            <a:ext cx="2429185" cy="3863141"/>
            <a:chOff x="1140417" y="1143773"/>
            <a:chExt cx="3238913" cy="5150855"/>
          </a:xfrm>
        </p:grpSpPr>
        <p:grpSp>
          <p:nvGrpSpPr>
            <p:cNvPr id="36" name="Group 35">
              <a:extLst>
                <a:ext uri="{FF2B5EF4-FFF2-40B4-BE49-F238E27FC236}">
                  <a16:creationId xmlns:a16="http://schemas.microsoft.com/office/drawing/2014/main" id="{2DF38E64-DEB8-4783-94A9-546177250AA3}"/>
                </a:ext>
              </a:extLst>
            </p:cNvPr>
            <p:cNvGrpSpPr/>
            <p:nvPr userDrawn="1"/>
          </p:nvGrpSpPr>
          <p:grpSpPr>
            <a:xfrm>
              <a:off x="1140417" y="3759940"/>
              <a:ext cx="3238913" cy="2534688"/>
              <a:chOff x="1140417" y="1143773"/>
              <a:chExt cx="3238913" cy="2534688"/>
            </a:xfrm>
          </p:grpSpPr>
          <p:sp>
            <p:nvSpPr>
              <p:cNvPr id="40" name="Rectangle 39">
                <a:extLst>
                  <a:ext uri="{FF2B5EF4-FFF2-40B4-BE49-F238E27FC236}">
                    <a16:creationId xmlns:a16="http://schemas.microsoft.com/office/drawing/2014/main" id="{AAB9E843-DF13-4E06-9B4B-AA38F5AE009C}"/>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AE2EDA83-1D79-4F87-9722-ACF9A6D58C9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a:extLst>
                <a:ext uri="{FF2B5EF4-FFF2-40B4-BE49-F238E27FC236}">
                  <a16:creationId xmlns:a16="http://schemas.microsoft.com/office/drawing/2014/main" id="{2F496DF2-EE48-4173-9C1D-F75C3ED14076}"/>
                </a:ext>
              </a:extLst>
            </p:cNvPr>
            <p:cNvGrpSpPr/>
            <p:nvPr userDrawn="1"/>
          </p:nvGrpSpPr>
          <p:grpSpPr>
            <a:xfrm>
              <a:off x="1140417" y="1143773"/>
              <a:ext cx="3238913" cy="2534688"/>
              <a:chOff x="1140417" y="1143773"/>
              <a:chExt cx="3238913" cy="2534688"/>
            </a:xfrm>
          </p:grpSpPr>
          <p:sp>
            <p:nvSpPr>
              <p:cNvPr id="38" name="Rectangle 37">
                <a:extLst>
                  <a:ext uri="{FF2B5EF4-FFF2-40B4-BE49-F238E27FC236}">
                    <a16:creationId xmlns:a16="http://schemas.microsoft.com/office/drawing/2014/main" id="{B3F794BA-92DB-4085-8AD7-A1E67E26DA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9B40D9CE-0922-4AB0-A260-639364F2D9AC}"/>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42" name="Group 41">
            <a:extLst>
              <a:ext uri="{FF2B5EF4-FFF2-40B4-BE49-F238E27FC236}">
                <a16:creationId xmlns:a16="http://schemas.microsoft.com/office/drawing/2014/main" id="{D39E2247-CE76-4267-9E2A-0D455521CA12}"/>
              </a:ext>
            </a:extLst>
          </p:cNvPr>
          <p:cNvGrpSpPr/>
          <p:nvPr userDrawn="1"/>
        </p:nvGrpSpPr>
        <p:grpSpPr>
          <a:xfrm>
            <a:off x="3959106" y="857830"/>
            <a:ext cx="2429185" cy="3863141"/>
            <a:chOff x="1140417" y="1143773"/>
            <a:chExt cx="3238913" cy="5150855"/>
          </a:xfrm>
        </p:grpSpPr>
        <p:grpSp>
          <p:nvGrpSpPr>
            <p:cNvPr id="43" name="Group 42">
              <a:extLst>
                <a:ext uri="{FF2B5EF4-FFF2-40B4-BE49-F238E27FC236}">
                  <a16:creationId xmlns:a16="http://schemas.microsoft.com/office/drawing/2014/main" id="{03DCB00D-CBAF-4D42-B4B3-BC46DAC55D1E}"/>
                </a:ext>
              </a:extLst>
            </p:cNvPr>
            <p:cNvGrpSpPr/>
            <p:nvPr userDrawn="1"/>
          </p:nvGrpSpPr>
          <p:grpSpPr>
            <a:xfrm>
              <a:off x="1140417" y="3759940"/>
              <a:ext cx="3238913" cy="2534688"/>
              <a:chOff x="1140417" y="1143773"/>
              <a:chExt cx="3238913" cy="2534688"/>
            </a:xfrm>
          </p:grpSpPr>
          <p:sp>
            <p:nvSpPr>
              <p:cNvPr id="47" name="Rectangle 46">
                <a:extLst>
                  <a:ext uri="{FF2B5EF4-FFF2-40B4-BE49-F238E27FC236}">
                    <a16:creationId xmlns:a16="http://schemas.microsoft.com/office/drawing/2014/main" id="{89D5FC3D-2881-4379-A32D-50C8662AF04B}"/>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2F9FEA84-01FA-4FE9-BF53-C66EB6C35199}"/>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5556F50F-D22B-4238-BAAB-23FE84F1C27E}"/>
                </a:ext>
              </a:extLst>
            </p:cNvPr>
            <p:cNvGrpSpPr/>
            <p:nvPr userDrawn="1"/>
          </p:nvGrpSpPr>
          <p:grpSpPr>
            <a:xfrm>
              <a:off x="1140417" y="1143773"/>
              <a:ext cx="3238913" cy="2534688"/>
              <a:chOff x="1140417" y="1143773"/>
              <a:chExt cx="3238913" cy="2534688"/>
            </a:xfrm>
          </p:grpSpPr>
          <p:sp>
            <p:nvSpPr>
              <p:cNvPr id="45" name="Rectangle 44">
                <a:extLst>
                  <a:ext uri="{FF2B5EF4-FFF2-40B4-BE49-F238E27FC236}">
                    <a16:creationId xmlns:a16="http://schemas.microsoft.com/office/drawing/2014/main" id="{801E6D89-4EDB-40E9-B87B-33A492681F60}"/>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8D25CB91-60A8-4B5A-AEC7-D6480B0E247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1" y="446096"/>
            <a:ext cx="8119613" cy="411735"/>
          </a:xfrm>
        </p:spPr>
        <p:txBody>
          <a:bodyPr>
            <a:noAutofit/>
          </a:bodyPr>
          <a:lstStyle>
            <a:lvl1pPr>
              <a:defRPr>
                <a:solidFill>
                  <a:schemeClr val="accent1"/>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p:ph type="body" sz="quarter" idx="14" hasCustomPrompt="1"/>
          </p:nvPr>
        </p:nvSpPr>
        <p:spPr>
          <a:xfrm>
            <a:off x="3956853" y="1485168"/>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p:ph type="body" sz="quarter" idx="15" hasCustomPrompt="1"/>
          </p:nvPr>
        </p:nvSpPr>
        <p:spPr>
          <a:xfrm>
            <a:off x="3961926" y="2139916"/>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p:ph type="body" sz="quarter" idx="16" hasCustomPrompt="1"/>
          </p:nvPr>
        </p:nvSpPr>
        <p:spPr>
          <a:xfrm>
            <a:off x="6476526" y="1485168"/>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p:ph type="body" sz="quarter" idx="17" hasCustomPrompt="1"/>
          </p:nvPr>
        </p:nvSpPr>
        <p:spPr>
          <a:xfrm>
            <a:off x="6481598" y="2139916"/>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p:ph type="body" sz="quarter" idx="18" hasCustomPrompt="1"/>
          </p:nvPr>
        </p:nvSpPr>
        <p:spPr>
          <a:xfrm>
            <a:off x="3956853" y="3447294"/>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p:ph type="body" sz="quarter" idx="19" hasCustomPrompt="1"/>
          </p:nvPr>
        </p:nvSpPr>
        <p:spPr>
          <a:xfrm>
            <a:off x="3961926" y="4102041"/>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p:ph type="body" sz="quarter" idx="20" hasCustomPrompt="1"/>
          </p:nvPr>
        </p:nvSpPr>
        <p:spPr>
          <a:xfrm>
            <a:off x="6476526" y="3447294"/>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p:ph type="body" sz="quarter" idx="21" hasCustomPrompt="1"/>
          </p:nvPr>
        </p:nvSpPr>
        <p:spPr>
          <a:xfrm>
            <a:off x="6481598" y="4102041"/>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3" name="Text Placeholder 3">
            <a:extLst>
              <a:ext uri="{FF2B5EF4-FFF2-40B4-BE49-F238E27FC236}">
                <a16:creationId xmlns:a16="http://schemas.microsoft.com/office/drawing/2014/main" id="{FAB71782-1616-4C0E-9E81-B9A0A46045B4}"/>
              </a:ext>
            </a:extLst>
          </p:cNvPr>
          <p:cNvSpPr>
            <a:spLocks noGrp="1"/>
          </p:cNvSpPr>
          <p:nvPr>
            <p:ph type="body" sz="quarter" idx="23"/>
          </p:nvPr>
        </p:nvSpPr>
        <p:spPr>
          <a:xfrm>
            <a:off x="626542" y="1143573"/>
            <a:ext cx="3335382"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9">
            <a:extLst>
              <a:ext uri="{FF2B5EF4-FFF2-40B4-BE49-F238E27FC236}">
                <a16:creationId xmlns:a16="http://schemas.microsoft.com/office/drawing/2014/main" id="{F3F2FA55-2277-4FF0-8685-2DDAE0EA601D}"/>
              </a:ext>
            </a:extLst>
          </p:cNvPr>
          <p:cNvSpPr>
            <a:spLocks noGrp="1"/>
          </p:cNvSpPr>
          <p:nvPr>
            <p:ph type="body" sz="quarter" idx="24"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49" name="Slide Number Placeholder 2">
            <a:extLst>
              <a:ext uri="{FF2B5EF4-FFF2-40B4-BE49-F238E27FC236}">
                <a16:creationId xmlns:a16="http://schemas.microsoft.com/office/drawing/2014/main" id="{A2695423-30B6-403F-A776-A92A111B9DED}"/>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2328860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 PICTURE G">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p:nvPicPr>
        <p:blipFill rotWithShape="1">
          <a:blip r:embed="rId2">
            <a:extLst>
              <a:ext uri="{28A0092B-C50C-407E-A947-70E740481C1C}">
                <a14:useLocalDpi xmlns:a14="http://schemas.microsoft.com/office/drawing/2010/main" val="0"/>
              </a:ext>
            </a:extLst>
          </a:blip>
          <a:srcRect l="22413" r="14111"/>
          <a:stretch/>
        </p:blipFill>
        <p:spPr>
          <a:xfrm>
            <a:off x="5274470" y="0"/>
            <a:ext cx="3869531"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58473"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58473"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10" name="Straight Connector 9">
            <a:extLst>
              <a:ext uri="{FF2B5EF4-FFF2-40B4-BE49-F238E27FC236}">
                <a16:creationId xmlns:a16="http://schemas.microsoft.com/office/drawing/2014/main" id="{A38FBCE5-99DE-4709-B178-C005587557E4}"/>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DD5D534-EB37-4872-AD1D-3F6D28EC7DF4}"/>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13276664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ns - 6">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17A1645B-1567-4A3A-8699-AE142EB76B22}"/>
              </a:ext>
            </a:extLst>
          </p:cNvPr>
          <p:cNvGrpSpPr/>
          <p:nvPr userDrawn="1"/>
        </p:nvGrpSpPr>
        <p:grpSpPr>
          <a:xfrm>
            <a:off x="5891657" y="857830"/>
            <a:ext cx="2429185" cy="3863141"/>
            <a:chOff x="1140417" y="1143773"/>
            <a:chExt cx="3238913" cy="5150855"/>
          </a:xfrm>
        </p:grpSpPr>
        <p:grpSp>
          <p:nvGrpSpPr>
            <p:cNvPr id="59" name="Group 58">
              <a:extLst>
                <a:ext uri="{FF2B5EF4-FFF2-40B4-BE49-F238E27FC236}">
                  <a16:creationId xmlns:a16="http://schemas.microsoft.com/office/drawing/2014/main" id="{2095D188-87E7-4F46-9D71-F2316D8892EC}"/>
                </a:ext>
              </a:extLst>
            </p:cNvPr>
            <p:cNvGrpSpPr/>
            <p:nvPr userDrawn="1"/>
          </p:nvGrpSpPr>
          <p:grpSpPr>
            <a:xfrm>
              <a:off x="1140417" y="3759940"/>
              <a:ext cx="3238913" cy="2534688"/>
              <a:chOff x="1140417" y="1143773"/>
              <a:chExt cx="3238913" cy="2534688"/>
            </a:xfrm>
          </p:grpSpPr>
          <p:sp>
            <p:nvSpPr>
              <p:cNvPr id="63" name="Rectangle 62">
                <a:extLst>
                  <a:ext uri="{FF2B5EF4-FFF2-40B4-BE49-F238E27FC236}">
                    <a16:creationId xmlns:a16="http://schemas.microsoft.com/office/drawing/2014/main" id="{AFB95FDC-6117-495C-B1B4-D11C301CDEF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B3300523-3E91-41BA-BC27-8319D26CC3EE}"/>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0" name="Group 59">
              <a:extLst>
                <a:ext uri="{FF2B5EF4-FFF2-40B4-BE49-F238E27FC236}">
                  <a16:creationId xmlns:a16="http://schemas.microsoft.com/office/drawing/2014/main" id="{41A44AF3-0CB1-4D95-9F4E-891BFEE653BF}"/>
                </a:ext>
              </a:extLst>
            </p:cNvPr>
            <p:cNvGrpSpPr/>
            <p:nvPr userDrawn="1"/>
          </p:nvGrpSpPr>
          <p:grpSpPr>
            <a:xfrm>
              <a:off x="1140417" y="1143773"/>
              <a:ext cx="3238913" cy="2534688"/>
              <a:chOff x="1140417" y="1143773"/>
              <a:chExt cx="3238913" cy="2534688"/>
            </a:xfrm>
          </p:grpSpPr>
          <p:sp>
            <p:nvSpPr>
              <p:cNvPr id="61" name="Rectangle 60">
                <a:extLst>
                  <a:ext uri="{FF2B5EF4-FFF2-40B4-BE49-F238E27FC236}">
                    <a16:creationId xmlns:a16="http://schemas.microsoft.com/office/drawing/2014/main" id="{9AD7B413-8A78-4AA0-A506-C5135A6CF6C3}"/>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02666E79-D061-49D2-9978-BB931B314C5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51" name="Group 50">
            <a:extLst>
              <a:ext uri="{FF2B5EF4-FFF2-40B4-BE49-F238E27FC236}">
                <a16:creationId xmlns:a16="http://schemas.microsoft.com/office/drawing/2014/main" id="{2CB8143B-C8AA-4E41-9B6B-C1B33381304F}"/>
              </a:ext>
            </a:extLst>
          </p:cNvPr>
          <p:cNvGrpSpPr/>
          <p:nvPr userDrawn="1"/>
        </p:nvGrpSpPr>
        <p:grpSpPr>
          <a:xfrm>
            <a:off x="3373485" y="857830"/>
            <a:ext cx="2429185" cy="3863141"/>
            <a:chOff x="1140417" y="1143773"/>
            <a:chExt cx="3238913" cy="5150855"/>
          </a:xfrm>
        </p:grpSpPr>
        <p:grpSp>
          <p:nvGrpSpPr>
            <p:cNvPr id="52" name="Group 51">
              <a:extLst>
                <a:ext uri="{FF2B5EF4-FFF2-40B4-BE49-F238E27FC236}">
                  <a16:creationId xmlns:a16="http://schemas.microsoft.com/office/drawing/2014/main" id="{89535D6E-82F5-426B-B4A3-2F36852D13CD}"/>
                </a:ext>
              </a:extLst>
            </p:cNvPr>
            <p:cNvGrpSpPr/>
            <p:nvPr userDrawn="1"/>
          </p:nvGrpSpPr>
          <p:grpSpPr>
            <a:xfrm>
              <a:off x="1140417" y="3759940"/>
              <a:ext cx="3238913" cy="2534688"/>
              <a:chOff x="1140417" y="1143773"/>
              <a:chExt cx="3238913" cy="2534688"/>
            </a:xfrm>
          </p:grpSpPr>
          <p:sp>
            <p:nvSpPr>
              <p:cNvPr id="56" name="Rectangle 55">
                <a:extLst>
                  <a:ext uri="{FF2B5EF4-FFF2-40B4-BE49-F238E27FC236}">
                    <a16:creationId xmlns:a16="http://schemas.microsoft.com/office/drawing/2014/main" id="{67E1F879-6A22-4B7F-B2C8-1F06E284A0B2}"/>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104AB75-344B-4B24-B3D9-966471FF21E3}"/>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3" name="Group 52">
              <a:extLst>
                <a:ext uri="{FF2B5EF4-FFF2-40B4-BE49-F238E27FC236}">
                  <a16:creationId xmlns:a16="http://schemas.microsoft.com/office/drawing/2014/main" id="{78705576-423B-4E9F-B371-1FB31441CE4A}"/>
                </a:ext>
              </a:extLst>
            </p:cNvPr>
            <p:cNvGrpSpPr/>
            <p:nvPr userDrawn="1"/>
          </p:nvGrpSpPr>
          <p:grpSpPr>
            <a:xfrm>
              <a:off x="1140417" y="1143773"/>
              <a:ext cx="3238913" cy="2534688"/>
              <a:chOff x="1140417" y="1143773"/>
              <a:chExt cx="3238913" cy="2534688"/>
            </a:xfrm>
          </p:grpSpPr>
          <p:sp>
            <p:nvSpPr>
              <p:cNvPr id="54" name="Rectangle 53">
                <a:extLst>
                  <a:ext uri="{FF2B5EF4-FFF2-40B4-BE49-F238E27FC236}">
                    <a16:creationId xmlns:a16="http://schemas.microsoft.com/office/drawing/2014/main" id="{8B0CEE0D-01B8-4461-8A29-0ED53F6316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7A1C256-180B-4867-BED1-9B6ED6C03E75}"/>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6" name="Group 15">
            <a:extLst>
              <a:ext uri="{FF2B5EF4-FFF2-40B4-BE49-F238E27FC236}">
                <a16:creationId xmlns:a16="http://schemas.microsoft.com/office/drawing/2014/main" id="{78F52ED7-355D-4C98-94CA-DE72B5C69D9B}"/>
              </a:ext>
            </a:extLst>
          </p:cNvPr>
          <p:cNvGrpSpPr/>
          <p:nvPr userDrawn="1"/>
        </p:nvGrpSpPr>
        <p:grpSpPr>
          <a:xfrm>
            <a:off x="855313" y="857830"/>
            <a:ext cx="2429185" cy="3863141"/>
            <a:chOff x="1140417" y="1143773"/>
            <a:chExt cx="3238913" cy="5150855"/>
          </a:xfrm>
        </p:grpSpPr>
        <p:grpSp>
          <p:nvGrpSpPr>
            <p:cNvPr id="48" name="Group 47">
              <a:extLst>
                <a:ext uri="{FF2B5EF4-FFF2-40B4-BE49-F238E27FC236}">
                  <a16:creationId xmlns:a16="http://schemas.microsoft.com/office/drawing/2014/main" id="{DD0B2F71-E83F-4914-8B58-E4FBBCDFE7F5}"/>
                </a:ext>
              </a:extLst>
            </p:cNvPr>
            <p:cNvGrpSpPr/>
            <p:nvPr userDrawn="1"/>
          </p:nvGrpSpPr>
          <p:grpSpPr>
            <a:xfrm>
              <a:off x="1140417" y="3759940"/>
              <a:ext cx="3238913" cy="2534688"/>
              <a:chOff x="1140417" y="1143773"/>
              <a:chExt cx="3238913" cy="2534688"/>
            </a:xfrm>
          </p:grpSpPr>
          <p:sp>
            <p:nvSpPr>
              <p:cNvPr id="49" name="Rectangle 48">
                <a:extLst>
                  <a:ext uri="{FF2B5EF4-FFF2-40B4-BE49-F238E27FC236}">
                    <a16:creationId xmlns:a16="http://schemas.microsoft.com/office/drawing/2014/main" id="{DAB575A9-7767-47E6-9D1C-275036B36E1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BC51A9B3-EADD-4E94-99F9-F084503DCAF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7">
              <a:extLst>
                <a:ext uri="{FF2B5EF4-FFF2-40B4-BE49-F238E27FC236}">
                  <a16:creationId xmlns:a16="http://schemas.microsoft.com/office/drawing/2014/main" id="{0A3453CE-F99B-4554-A7F3-700572141874}"/>
                </a:ext>
              </a:extLst>
            </p:cNvPr>
            <p:cNvGrpSpPr/>
            <p:nvPr userDrawn="1"/>
          </p:nvGrpSpPr>
          <p:grpSpPr>
            <a:xfrm>
              <a:off x="1140417" y="1143773"/>
              <a:ext cx="3238913" cy="2534688"/>
              <a:chOff x="1140417" y="1143773"/>
              <a:chExt cx="3238913" cy="2534688"/>
            </a:xfrm>
          </p:grpSpPr>
          <p:sp>
            <p:nvSpPr>
              <p:cNvPr id="23" name="Rectangle 22">
                <a:extLst>
                  <a:ext uri="{FF2B5EF4-FFF2-40B4-BE49-F238E27FC236}">
                    <a16:creationId xmlns:a16="http://schemas.microsoft.com/office/drawing/2014/main" id="{9D7866D9-6927-4900-8823-BB4F1E245FC7}"/>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8058AD-8639-49A4-AF79-E9811A6F9DBA}"/>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9" name="Title 8">
            <a:extLst>
              <a:ext uri="{FF2B5EF4-FFF2-40B4-BE49-F238E27FC236}">
                <a16:creationId xmlns:a16="http://schemas.microsoft.com/office/drawing/2014/main" id="{7A63EE89-B907-42CE-A093-BDAF5620B47A}"/>
              </a:ext>
            </a:extLst>
          </p:cNvPr>
          <p:cNvSpPr>
            <a:spLocks noGrp="1"/>
          </p:cNvSpPr>
          <p:nvPr userDrawn="1">
            <p:ph type="title" hasCustomPrompt="1"/>
          </p:nvPr>
        </p:nvSpPr>
        <p:spPr>
          <a:xfrm>
            <a:off x="628651" y="446096"/>
            <a:ext cx="8119613" cy="402667"/>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userDrawn="1">
            <p:ph type="body" sz="quarter" idx="14" hasCustomPrompt="1"/>
          </p:nvPr>
        </p:nvSpPr>
        <p:spPr>
          <a:xfrm>
            <a:off x="3369913"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userDrawn="1">
            <p:ph type="body" sz="quarter" idx="15" hasCustomPrompt="1"/>
          </p:nvPr>
        </p:nvSpPr>
        <p:spPr>
          <a:xfrm>
            <a:off x="3374986" y="2139915"/>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userDrawn="1">
            <p:ph type="body" sz="quarter" idx="16" hasCustomPrompt="1"/>
          </p:nvPr>
        </p:nvSpPr>
        <p:spPr>
          <a:xfrm>
            <a:off x="5889586"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userDrawn="1">
            <p:ph type="body" sz="quarter" idx="17" hasCustomPrompt="1"/>
          </p:nvPr>
        </p:nvSpPr>
        <p:spPr>
          <a:xfrm>
            <a:off x="5894658" y="2139915"/>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userDrawn="1">
            <p:ph type="body" sz="quarter" idx="18" hasCustomPrompt="1"/>
          </p:nvPr>
        </p:nvSpPr>
        <p:spPr>
          <a:xfrm>
            <a:off x="3369913"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userDrawn="1">
            <p:ph type="body" sz="quarter" idx="19" hasCustomPrompt="1"/>
          </p:nvPr>
        </p:nvSpPr>
        <p:spPr>
          <a:xfrm>
            <a:off x="3374986" y="4102040"/>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userDrawn="1">
            <p:ph type="body" sz="quarter" idx="20" hasCustomPrompt="1"/>
          </p:nvPr>
        </p:nvSpPr>
        <p:spPr>
          <a:xfrm>
            <a:off x="5889586"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userDrawn="1">
            <p:ph type="body" sz="quarter" idx="21" hasCustomPrompt="1"/>
          </p:nvPr>
        </p:nvSpPr>
        <p:spPr>
          <a:xfrm>
            <a:off x="5894658" y="4102040"/>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1" name="Text Placeholder 4">
            <a:extLst>
              <a:ext uri="{FF2B5EF4-FFF2-40B4-BE49-F238E27FC236}">
                <a16:creationId xmlns:a16="http://schemas.microsoft.com/office/drawing/2014/main" id="{16DA1910-BDAD-47ED-AE06-E8923333E18D}"/>
              </a:ext>
            </a:extLst>
          </p:cNvPr>
          <p:cNvSpPr>
            <a:spLocks noGrp="1"/>
          </p:cNvSpPr>
          <p:nvPr userDrawn="1">
            <p:ph type="body" sz="quarter" idx="23" hasCustomPrompt="1"/>
          </p:nvPr>
        </p:nvSpPr>
        <p:spPr>
          <a:xfrm>
            <a:off x="850241"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2" name="Text Placeholder 6">
            <a:extLst>
              <a:ext uri="{FF2B5EF4-FFF2-40B4-BE49-F238E27FC236}">
                <a16:creationId xmlns:a16="http://schemas.microsoft.com/office/drawing/2014/main" id="{C2A1D6B5-9075-4C44-81B6-A5AACDE99CDA}"/>
              </a:ext>
            </a:extLst>
          </p:cNvPr>
          <p:cNvSpPr>
            <a:spLocks noGrp="1"/>
          </p:cNvSpPr>
          <p:nvPr userDrawn="1">
            <p:ph type="body" sz="quarter" idx="24" hasCustomPrompt="1"/>
          </p:nvPr>
        </p:nvSpPr>
        <p:spPr>
          <a:xfrm>
            <a:off x="855313" y="2139915"/>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4" name="Text Placeholder 4">
            <a:extLst>
              <a:ext uri="{FF2B5EF4-FFF2-40B4-BE49-F238E27FC236}">
                <a16:creationId xmlns:a16="http://schemas.microsoft.com/office/drawing/2014/main" id="{8B071EA7-FB0E-4C06-8304-37FED6D2CA5D}"/>
              </a:ext>
            </a:extLst>
          </p:cNvPr>
          <p:cNvSpPr>
            <a:spLocks noGrp="1"/>
          </p:cNvSpPr>
          <p:nvPr userDrawn="1">
            <p:ph type="body" sz="quarter" idx="25" hasCustomPrompt="1"/>
          </p:nvPr>
        </p:nvSpPr>
        <p:spPr>
          <a:xfrm>
            <a:off x="850241"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5" name="Text Placeholder 6">
            <a:extLst>
              <a:ext uri="{FF2B5EF4-FFF2-40B4-BE49-F238E27FC236}">
                <a16:creationId xmlns:a16="http://schemas.microsoft.com/office/drawing/2014/main" id="{43AF2ADD-07BA-4EF3-AD76-FC0F81812F8C}"/>
              </a:ext>
            </a:extLst>
          </p:cNvPr>
          <p:cNvSpPr>
            <a:spLocks noGrp="1"/>
          </p:cNvSpPr>
          <p:nvPr userDrawn="1">
            <p:ph type="body" sz="quarter" idx="26" hasCustomPrompt="1"/>
          </p:nvPr>
        </p:nvSpPr>
        <p:spPr>
          <a:xfrm>
            <a:off x="855313" y="4102040"/>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6" name="Text Placeholder 19">
            <a:extLst>
              <a:ext uri="{FF2B5EF4-FFF2-40B4-BE49-F238E27FC236}">
                <a16:creationId xmlns:a16="http://schemas.microsoft.com/office/drawing/2014/main" id="{4A8899D3-31B7-4019-80B8-245691C687A9}"/>
              </a:ext>
            </a:extLst>
          </p:cNvPr>
          <p:cNvSpPr>
            <a:spLocks noGrp="1"/>
          </p:cNvSpPr>
          <p:nvPr userDrawn="1">
            <p:ph type="body" sz="quarter" idx="27"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65" name="Slide Number Placeholder 2">
            <a:extLst>
              <a:ext uri="{FF2B5EF4-FFF2-40B4-BE49-F238E27FC236}">
                <a16:creationId xmlns:a16="http://schemas.microsoft.com/office/drawing/2014/main" id="{87A60FA2-89DA-4C6E-A7D6-D9817DFDC9F6}"/>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27928809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cons - 6 with p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17A1645B-1567-4A3A-8699-AE142EB76B22}"/>
              </a:ext>
            </a:extLst>
          </p:cNvPr>
          <p:cNvGrpSpPr/>
          <p:nvPr userDrawn="1"/>
        </p:nvGrpSpPr>
        <p:grpSpPr>
          <a:xfrm>
            <a:off x="5891657" y="857830"/>
            <a:ext cx="2429185" cy="3863141"/>
            <a:chOff x="1140417" y="1143773"/>
            <a:chExt cx="3238913" cy="5150855"/>
          </a:xfrm>
        </p:grpSpPr>
        <p:grpSp>
          <p:nvGrpSpPr>
            <p:cNvPr id="59" name="Group 58">
              <a:extLst>
                <a:ext uri="{FF2B5EF4-FFF2-40B4-BE49-F238E27FC236}">
                  <a16:creationId xmlns:a16="http://schemas.microsoft.com/office/drawing/2014/main" id="{2095D188-87E7-4F46-9D71-F2316D8892EC}"/>
                </a:ext>
              </a:extLst>
            </p:cNvPr>
            <p:cNvGrpSpPr/>
            <p:nvPr userDrawn="1"/>
          </p:nvGrpSpPr>
          <p:grpSpPr>
            <a:xfrm>
              <a:off x="1140417" y="3759940"/>
              <a:ext cx="3238913" cy="2534688"/>
              <a:chOff x="1140417" y="1143773"/>
              <a:chExt cx="3238913" cy="2534688"/>
            </a:xfrm>
          </p:grpSpPr>
          <p:sp>
            <p:nvSpPr>
              <p:cNvPr id="63" name="Rectangle 62">
                <a:extLst>
                  <a:ext uri="{FF2B5EF4-FFF2-40B4-BE49-F238E27FC236}">
                    <a16:creationId xmlns:a16="http://schemas.microsoft.com/office/drawing/2014/main" id="{AFB95FDC-6117-495C-B1B4-D11C301CDEF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B3300523-3E91-41BA-BC27-8319D26CC3EE}"/>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0" name="Group 59">
              <a:extLst>
                <a:ext uri="{FF2B5EF4-FFF2-40B4-BE49-F238E27FC236}">
                  <a16:creationId xmlns:a16="http://schemas.microsoft.com/office/drawing/2014/main" id="{41A44AF3-0CB1-4D95-9F4E-891BFEE653BF}"/>
                </a:ext>
              </a:extLst>
            </p:cNvPr>
            <p:cNvGrpSpPr/>
            <p:nvPr userDrawn="1"/>
          </p:nvGrpSpPr>
          <p:grpSpPr>
            <a:xfrm>
              <a:off x="1140417" y="1143773"/>
              <a:ext cx="3238913" cy="2534688"/>
              <a:chOff x="1140417" y="1143773"/>
              <a:chExt cx="3238913" cy="2534688"/>
            </a:xfrm>
          </p:grpSpPr>
          <p:sp>
            <p:nvSpPr>
              <p:cNvPr id="61" name="Rectangle 60">
                <a:extLst>
                  <a:ext uri="{FF2B5EF4-FFF2-40B4-BE49-F238E27FC236}">
                    <a16:creationId xmlns:a16="http://schemas.microsoft.com/office/drawing/2014/main" id="{9AD7B413-8A78-4AA0-A506-C5135A6CF6C3}"/>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02666E79-D061-49D2-9978-BB931B314C5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51" name="Group 50">
            <a:extLst>
              <a:ext uri="{FF2B5EF4-FFF2-40B4-BE49-F238E27FC236}">
                <a16:creationId xmlns:a16="http://schemas.microsoft.com/office/drawing/2014/main" id="{2CB8143B-C8AA-4E41-9B6B-C1B33381304F}"/>
              </a:ext>
            </a:extLst>
          </p:cNvPr>
          <p:cNvGrpSpPr/>
          <p:nvPr userDrawn="1"/>
        </p:nvGrpSpPr>
        <p:grpSpPr>
          <a:xfrm>
            <a:off x="3373485" y="857830"/>
            <a:ext cx="2429185" cy="3863141"/>
            <a:chOff x="1140417" y="1143773"/>
            <a:chExt cx="3238913" cy="5150855"/>
          </a:xfrm>
        </p:grpSpPr>
        <p:grpSp>
          <p:nvGrpSpPr>
            <p:cNvPr id="52" name="Group 51">
              <a:extLst>
                <a:ext uri="{FF2B5EF4-FFF2-40B4-BE49-F238E27FC236}">
                  <a16:creationId xmlns:a16="http://schemas.microsoft.com/office/drawing/2014/main" id="{89535D6E-82F5-426B-B4A3-2F36852D13CD}"/>
                </a:ext>
              </a:extLst>
            </p:cNvPr>
            <p:cNvGrpSpPr/>
            <p:nvPr userDrawn="1"/>
          </p:nvGrpSpPr>
          <p:grpSpPr>
            <a:xfrm>
              <a:off x="1140417" y="3759940"/>
              <a:ext cx="3238913" cy="2534688"/>
              <a:chOff x="1140417" y="1143773"/>
              <a:chExt cx="3238913" cy="2534688"/>
            </a:xfrm>
          </p:grpSpPr>
          <p:sp>
            <p:nvSpPr>
              <p:cNvPr id="56" name="Rectangle 55">
                <a:extLst>
                  <a:ext uri="{FF2B5EF4-FFF2-40B4-BE49-F238E27FC236}">
                    <a16:creationId xmlns:a16="http://schemas.microsoft.com/office/drawing/2014/main" id="{67E1F879-6A22-4B7F-B2C8-1F06E284A0B2}"/>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104AB75-344B-4B24-B3D9-966471FF21E3}"/>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3" name="Group 52">
              <a:extLst>
                <a:ext uri="{FF2B5EF4-FFF2-40B4-BE49-F238E27FC236}">
                  <a16:creationId xmlns:a16="http://schemas.microsoft.com/office/drawing/2014/main" id="{78705576-423B-4E9F-B371-1FB31441CE4A}"/>
                </a:ext>
              </a:extLst>
            </p:cNvPr>
            <p:cNvGrpSpPr/>
            <p:nvPr userDrawn="1"/>
          </p:nvGrpSpPr>
          <p:grpSpPr>
            <a:xfrm>
              <a:off x="1140417" y="1143773"/>
              <a:ext cx="3238913" cy="2534688"/>
              <a:chOff x="1140417" y="1143773"/>
              <a:chExt cx="3238913" cy="2534688"/>
            </a:xfrm>
          </p:grpSpPr>
          <p:sp>
            <p:nvSpPr>
              <p:cNvPr id="54" name="Rectangle 53">
                <a:extLst>
                  <a:ext uri="{FF2B5EF4-FFF2-40B4-BE49-F238E27FC236}">
                    <a16:creationId xmlns:a16="http://schemas.microsoft.com/office/drawing/2014/main" id="{8B0CEE0D-01B8-4461-8A29-0ED53F6316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7A1C256-180B-4867-BED1-9B6ED6C03E75}"/>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6" name="Group 15">
            <a:extLst>
              <a:ext uri="{FF2B5EF4-FFF2-40B4-BE49-F238E27FC236}">
                <a16:creationId xmlns:a16="http://schemas.microsoft.com/office/drawing/2014/main" id="{78F52ED7-355D-4C98-94CA-DE72B5C69D9B}"/>
              </a:ext>
            </a:extLst>
          </p:cNvPr>
          <p:cNvGrpSpPr/>
          <p:nvPr userDrawn="1"/>
        </p:nvGrpSpPr>
        <p:grpSpPr>
          <a:xfrm>
            <a:off x="855313" y="857830"/>
            <a:ext cx="2429185" cy="3863141"/>
            <a:chOff x="1140417" y="1143773"/>
            <a:chExt cx="3238913" cy="5150855"/>
          </a:xfrm>
        </p:grpSpPr>
        <p:grpSp>
          <p:nvGrpSpPr>
            <p:cNvPr id="48" name="Group 47">
              <a:extLst>
                <a:ext uri="{FF2B5EF4-FFF2-40B4-BE49-F238E27FC236}">
                  <a16:creationId xmlns:a16="http://schemas.microsoft.com/office/drawing/2014/main" id="{DD0B2F71-E83F-4914-8B58-E4FBBCDFE7F5}"/>
                </a:ext>
              </a:extLst>
            </p:cNvPr>
            <p:cNvGrpSpPr/>
            <p:nvPr userDrawn="1"/>
          </p:nvGrpSpPr>
          <p:grpSpPr>
            <a:xfrm>
              <a:off x="1140417" y="3759940"/>
              <a:ext cx="3238913" cy="2534688"/>
              <a:chOff x="1140417" y="1143773"/>
              <a:chExt cx="3238913" cy="2534688"/>
            </a:xfrm>
          </p:grpSpPr>
          <p:sp>
            <p:nvSpPr>
              <p:cNvPr id="49" name="Rectangle 48">
                <a:extLst>
                  <a:ext uri="{FF2B5EF4-FFF2-40B4-BE49-F238E27FC236}">
                    <a16:creationId xmlns:a16="http://schemas.microsoft.com/office/drawing/2014/main" id="{DAB575A9-7767-47E6-9D1C-275036B36E1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BC51A9B3-EADD-4E94-99F9-F084503DCAF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7">
              <a:extLst>
                <a:ext uri="{FF2B5EF4-FFF2-40B4-BE49-F238E27FC236}">
                  <a16:creationId xmlns:a16="http://schemas.microsoft.com/office/drawing/2014/main" id="{0A3453CE-F99B-4554-A7F3-700572141874}"/>
                </a:ext>
              </a:extLst>
            </p:cNvPr>
            <p:cNvGrpSpPr/>
            <p:nvPr userDrawn="1"/>
          </p:nvGrpSpPr>
          <p:grpSpPr>
            <a:xfrm>
              <a:off x="1140417" y="1143773"/>
              <a:ext cx="3238913" cy="2534688"/>
              <a:chOff x="1140417" y="1143773"/>
              <a:chExt cx="3238913" cy="2534688"/>
            </a:xfrm>
          </p:grpSpPr>
          <p:sp>
            <p:nvSpPr>
              <p:cNvPr id="23" name="Rectangle 22">
                <a:extLst>
                  <a:ext uri="{FF2B5EF4-FFF2-40B4-BE49-F238E27FC236}">
                    <a16:creationId xmlns:a16="http://schemas.microsoft.com/office/drawing/2014/main" id="{9D7866D9-6927-4900-8823-BB4F1E245FC7}"/>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8058AD-8639-49A4-AF79-E9811A6F9DBA}"/>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9" name="Title 8">
            <a:extLst>
              <a:ext uri="{FF2B5EF4-FFF2-40B4-BE49-F238E27FC236}">
                <a16:creationId xmlns:a16="http://schemas.microsoft.com/office/drawing/2014/main" id="{7A63EE89-B907-42CE-A093-BDAF5620B47A}"/>
              </a:ext>
            </a:extLst>
          </p:cNvPr>
          <p:cNvSpPr>
            <a:spLocks noGrp="1"/>
          </p:cNvSpPr>
          <p:nvPr userDrawn="1">
            <p:ph type="title" hasCustomPrompt="1"/>
          </p:nvPr>
        </p:nvSpPr>
        <p:spPr>
          <a:xfrm>
            <a:off x="628651" y="446096"/>
            <a:ext cx="8119613" cy="402667"/>
          </a:xfrm>
        </p:spPr>
        <p:txBody>
          <a:bodyPr>
            <a:noAutofit/>
          </a:bodyPr>
          <a:lstStyle>
            <a:lvl1pPr>
              <a:defRPr>
                <a:solidFill>
                  <a:schemeClr val="bg2"/>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userDrawn="1">
            <p:ph type="body" sz="quarter" idx="14" hasCustomPrompt="1"/>
          </p:nvPr>
        </p:nvSpPr>
        <p:spPr>
          <a:xfrm>
            <a:off x="3369913"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userDrawn="1">
            <p:ph type="body" sz="quarter" idx="15" hasCustomPrompt="1"/>
          </p:nvPr>
        </p:nvSpPr>
        <p:spPr>
          <a:xfrm>
            <a:off x="3374986" y="2139915"/>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userDrawn="1">
            <p:ph type="body" sz="quarter" idx="16" hasCustomPrompt="1"/>
          </p:nvPr>
        </p:nvSpPr>
        <p:spPr>
          <a:xfrm>
            <a:off x="5889586"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userDrawn="1">
            <p:ph type="body" sz="quarter" idx="17" hasCustomPrompt="1"/>
          </p:nvPr>
        </p:nvSpPr>
        <p:spPr>
          <a:xfrm>
            <a:off x="5894658" y="2139915"/>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userDrawn="1">
            <p:ph type="body" sz="quarter" idx="18" hasCustomPrompt="1"/>
          </p:nvPr>
        </p:nvSpPr>
        <p:spPr>
          <a:xfrm>
            <a:off x="3369913"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userDrawn="1">
            <p:ph type="body" sz="quarter" idx="19" hasCustomPrompt="1"/>
          </p:nvPr>
        </p:nvSpPr>
        <p:spPr>
          <a:xfrm>
            <a:off x="3374986" y="4102040"/>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userDrawn="1">
            <p:ph type="body" sz="quarter" idx="20" hasCustomPrompt="1"/>
          </p:nvPr>
        </p:nvSpPr>
        <p:spPr>
          <a:xfrm>
            <a:off x="5889586"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userDrawn="1">
            <p:ph type="body" sz="quarter" idx="21" hasCustomPrompt="1"/>
          </p:nvPr>
        </p:nvSpPr>
        <p:spPr>
          <a:xfrm>
            <a:off x="5894658" y="4102040"/>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1" name="Text Placeholder 4">
            <a:extLst>
              <a:ext uri="{FF2B5EF4-FFF2-40B4-BE49-F238E27FC236}">
                <a16:creationId xmlns:a16="http://schemas.microsoft.com/office/drawing/2014/main" id="{16DA1910-BDAD-47ED-AE06-E8923333E18D}"/>
              </a:ext>
            </a:extLst>
          </p:cNvPr>
          <p:cNvSpPr>
            <a:spLocks noGrp="1"/>
          </p:cNvSpPr>
          <p:nvPr userDrawn="1">
            <p:ph type="body" sz="quarter" idx="23" hasCustomPrompt="1"/>
          </p:nvPr>
        </p:nvSpPr>
        <p:spPr>
          <a:xfrm>
            <a:off x="850241"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2" name="Text Placeholder 6">
            <a:extLst>
              <a:ext uri="{FF2B5EF4-FFF2-40B4-BE49-F238E27FC236}">
                <a16:creationId xmlns:a16="http://schemas.microsoft.com/office/drawing/2014/main" id="{C2A1D6B5-9075-4C44-81B6-A5AACDE99CDA}"/>
              </a:ext>
            </a:extLst>
          </p:cNvPr>
          <p:cNvSpPr>
            <a:spLocks noGrp="1"/>
          </p:cNvSpPr>
          <p:nvPr userDrawn="1">
            <p:ph type="body" sz="quarter" idx="24" hasCustomPrompt="1"/>
          </p:nvPr>
        </p:nvSpPr>
        <p:spPr>
          <a:xfrm>
            <a:off x="855313" y="2139915"/>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4" name="Text Placeholder 4">
            <a:extLst>
              <a:ext uri="{FF2B5EF4-FFF2-40B4-BE49-F238E27FC236}">
                <a16:creationId xmlns:a16="http://schemas.microsoft.com/office/drawing/2014/main" id="{8B071EA7-FB0E-4C06-8304-37FED6D2CA5D}"/>
              </a:ext>
            </a:extLst>
          </p:cNvPr>
          <p:cNvSpPr>
            <a:spLocks noGrp="1"/>
          </p:cNvSpPr>
          <p:nvPr userDrawn="1">
            <p:ph type="body" sz="quarter" idx="25" hasCustomPrompt="1"/>
          </p:nvPr>
        </p:nvSpPr>
        <p:spPr>
          <a:xfrm>
            <a:off x="850241"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5" name="Text Placeholder 6">
            <a:extLst>
              <a:ext uri="{FF2B5EF4-FFF2-40B4-BE49-F238E27FC236}">
                <a16:creationId xmlns:a16="http://schemas.microsoft.com/office/drawing/2014/main" id="{43AF2ADD-07BA-4EF3-AD76-FC0F81812F8C}"/>
              </a:ext>
            </a:extLst>
          </p:cNvPr>
          <p:cNvSpPr>
            <a:spLocks noGrp="1"/>
          </p:cNvSpPr>
          <p:nvPr userDrawn="1">
            <p:ph type="body" sz="quarter" idx="26" hasCustomPrompt="1"/>
          </p:nvPr>
        </p:nvSpPr>
        <p:spPr>
          <a:xfrm>
            <a:off x="855313" y="4102040"/>
            <a:ext cx="2424113" cy="567926"/>
          </a:xfrm>
          <a:prstGeom prst="rect">
            <a:avLst/>
          </a:prstGeom>
        </p:spPr>
        <p:txBody>
          <a:bodyPr>
            <a:noAutofit/>
          </a:bodyPr>
          <a:lstStyle>
            <a:lvl1pPr marL="0" indent="0" algn="ctr">
              <a:buNone/>
              <a:defRPr sz="108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6" name="Text Placeholder 19">
            <a:extLst>
              <a:ext uri="{FF2B5EF4-FFF2-40B4-BE49-F238E27FC236}">
                <a16:creationId xmlns:a16="http://schemas.microsoft.com/office/drawing/2014/main" id="{4A8899D3-31B7-4019-80B8-245691C687A9}"/>
              </a:ext>
            </a:extLst>
          </p:cNvPr>
          <p:cNvSpPr>
            <a:spLocks noGrp="1"/>
          </p:cNvSpPr>
          <p:nvPr userDrawn="1">
            <p:ph type="body" sz="quarter" idx="27"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65" name="Slide Number Placeholder 2">
            <a:extLst>
              <a:ext uri="{FF2B5EF4-FFF2-40B4-BE49-F238E27FC236}">
                <a16:creationId xmlns:a16="http://schemas.microsoft.com/office/drawing/2014/main" id="{87A60FA2-89DA-4C6E-A7D6-D9817DFDC9F6}"/>
              </a:ext>
            </a:extLst>
          </p:cNvPr>
          <p:cNvSpPr>
            <a:spLocks noGrp="1"/>
          </p:cNvSpPr>
          <p:nvPr>
            <p:ph type="sldNum" sz="quarter" idx="10"/>
          </p:nvPr>
        </p:nvSpPr>
        <p:spPr>
          <a:xfrm>
            <a:off x="8494830" y="4767263"/>
            <a:ext cx="459983" cy="273844"/>
          </a:xfrm>
        </p:spPr>
        <p:txBody>
          <a:bodyPr/>
          <a:lstStyle>
            <a:lvl1pPr>
              <a:defRPr>
                <a:solidFill>
                  <a:schemeClr val="bg2"/>
                </a:solidFill>
              </a:defRPr>
            </a:lvl1pPr>
          </a:lstStyle>
          <a:p>
            <a:fld id="{151725ED-AB00-4B02-A764-80C23BBB66A4}" type="slidenum">
              <a:rPr lang="en-US" smtClean="0"/>
              <a:pPr/>
              <a:t>‹#›</a:t>
            </a:fld>
            <a:endParaRPr lang="en-US"/>
          </a:p>
        </p:txBody>
      </p:sp>
      <p:pic>
        <p:nvPicPr>
          <p:cNvPr id="39" name="Picture 38">
            <a:extLst>
              <a:ext uri="{FF2B5EF4-FFF2-40B4-BE49-F238E27FC236}">
                <a16:creationId xmlns:a16="http://schemas.microsoft.com/office/drawing/2014/main" id="{2CF82CCE-A6BE-44B9-839B-48CF775EAE9E}"/>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Tree>
    <p:extLst>
      <p:ext uri="{BB962C8B-B14F-4D97-AF65-F5344CB8AC3E}">
        <p14:creationId xmlns:p14="http://schemas.microsoft.com/office/powerpoint/2010/main" val="33230770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CC8E913-E225-42FE-A188-4886984454AD}"/>
              </a:ext>
            </a:extLst>
          </p:cNvPr>
          <p:cNvSpPr/>
          <p:nvPr userDrawn="1"/>
        </p:nvSpPr>
        <p:spPr>
          <a:xfrm>
            <a:off x="3099336" y="0"/>
            <a:ext cx="6044664" cy="51435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1" y="446096"/>
            <a:ext cx="2470685" cy="846923"/>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1" y="1821656"/>
            <a:ext cx="2470685" cy="3120628"/>
          </a:xfrm>
          <a:prstGeom prst="rect">
            <a:avLst/>
          </a:prstGeom>
        </p:spPr>
        <p:txBody>
          <a:bodyPr>
            <a:noAutofit/>
          </a:bodyPr>
          <a:lstStyle>
            <a:lvl1pPr marL="68580">
              <a:defRPr sz="1050">
                <a:solidFill>
                  <a:schemeClr val="accent5"/>
                </a:solidFill>
              </a:defRPr>
            </a:lvl1pPr>
            <a:lvl2pPr>
              <a:defRPr sz="1050"/>
            </a:lvl2pPr>
            <a:lvl3pPr>
              <a:defRPr sz="1050"/>
            </a:lvl3pPr>
            <a:lvl4pPr>
              <a:defRPr sz="1050"/>
            </a:lvl4pPr>
            <a:lvl5pPr>
              <a:defRPr sz="1050"/>
            </a:lvl5pPr>
          </a:lstStyle>
          <a:p>
            <a:pPr lvl="0"/>
            <a:endParaRPr lang="en-US" dirty="0"/>
          </a:p>
        </p:txBody>
      </p:sp>
      <p:sp>
        <p:nvSpPr>
          <p:cNvPr id="34" name="Text Placeholder 11">
            <a:extLst>
              <a:ext uri="{FF2B5EF4-FFF2-40B4-BE49-F238E27FC236}">
                <a16:creationId xmlns:a16="http://schemas.microsoft.com/office/drawing/2014/main" id="{F550859C-0915-42F0-8BE9-12D7C89EE0AA}"/>
              </a:ext>
            </a:extLst>
          </p:cNvPr>
          <p:cNvSpPr>
            <a:spLocks noGrp="1"/>
          </p:cNvSpPr>
          <p:nvPr>
            <p:ph type="body" sz="quarter" idx="29" hasCustomPrompt="1"/>
          </p:nvPr>
        </p:nvSpPr>
        <p:spPr>
          <a:xfrm>
            <a:off x="3461926" y="398122"/>
            <a:ext cx="5286338" cy="263855"/>
          </a:xfrm>
          <a:prstGeom prst="rect">
            <a:avLst/>
          </a:prstGeom>
        </p:spPr>
        <p:txBody>
          <a:bodyPr>
            <a:noAutofit/>
          </a:bodyPr>
          <a:lstStyle>
            <a:lvl1pPr marL="0" indent="0" algn="l" defTabSz="617196"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fontAlgn="auto" latinLnBrk="0" hangingPunct="1">
              <a:lnSpc>
                <a:spcPct val="110000"/>
              </a:lnSpc>
              <a:spcBef>
                <a:spcPts val="900"/>
              </a:spcBef>
              <a:spcAft>
                <a:spcPts val="0"/>
              </a:spcAft>
              <a:buClr>
                <a:schemeClr val="accent4"/>
              </a:buClr>
              <a:buFont typeface="Arial" panose="020B0604020202020204" pitchFamily="34" charset="0"/>
              <a:buNone/>
            </a:pPr>
            <a:r>
              <a:rPr lang="en-US" dirty="0"/>
              <a:t>Challenge</a:t>
            </a:r>
          </a:p>
        </p:txBody>
      </p:sp>
      <p:sp>
        <p:nvSpPr>
          <p:cNvPr id="35" name="Text Placeholder 11">
            <a:extLst>
              <a:ext uri="{FF2B5EF4-FFF2-40B4-BE49-F238E27FC236}">
                <a16:creationId xmlns:a16="http://schemas.microsoft.com/office/drawing/2014/main" id="{CD89BEA9-6544-47DB-8FBF-58F51D284717}"/>
              </a:ext>
            </a:extLst>
          </p:cNvPr>
          <p:cNvSpPr>
            <a:spLocks noGrp="1"/>
          </p:cNvSpPr>
          <p:nvPr>
            <p:ph type="body" sz="quarter" idx="31" hasCustomPrompt="1"/>
          </p:nvPr>
        </p:nvSpPr>
        <p:spPr>
          <a:xfrm>
            <a:off x="3461926" y="1636810"/>
            <a:ext cx="5286338" cy="263855"/>
          </a:xfrm>
          <a:prstGeom prst="rect">
            <a:avLst/>
          </a:prstGeom>
        </p:spPr>
        <p:txBody>
          <a:bodyPr>
            <a:noAutofit/>
          </a:bodyPr>
          <a:lstStyle>
            <a:lvl1pPr marL="0" indent="0" algn="l" defTabSz="617196"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fontAlgn="auto" latinLnBrk="0" hangingPunct="1">
              <a:lnSpc>
                <a:spcPct val="110000"/>
              </a:lnSpc>
              <a:spcBef>
                <a:spcPts val="900"/>
              </a:spcBef>
              <a:spcAft>
                <a:spcPts val="0"/>
              </a:spcAft>
              <a:buClr>
                <a:schemeClr val="accent4"/>
              </a:buClr>
              <a:buFont typeface="Arial" panose="020B0604020202020204" pitchFamily="34" charset="0"/>
              <a:buNone/>
            </a:pPr>
            <a:r>
              <a:rPr lang="en-US" dirty="0"/>
              <a:t>Solution</a:t>
            </a:r>
          </a:p>
        </p:txBody>
      </p:sp>
      <p:sp>
        <p:nvSpPr>
          <p:cNvPr id="36" name="Text Placeholder 11">
            <a:extLst>
              <a:ext uri="{FF2B5EF4-FFF2-40B4-BE49-F238E27FC236}">
                <a16:creationId xmlns:a16="http://schemas.microsoft.com/office/drawing/2014/main" id="{F3AA7D57-B3C6-48BA-B43C-738B96C558E6}"/>
              </a:ext>
            </a:extLst>
          </p:cNvPr>
          <p:cNvSpPr>
            <a:spLocks noGrp="1"/>
          </p:cNvSpPr>
          <p:nvPr>
            <p:ph type="body" sz="quarter" idx="33" hasCustomPrompt="1"/>
          </p:nvPr>
        </p:nvSpPr>
        <p:spPr>
          <a:xfrm>
            <a:off x="3461926" y="3160300"/>
            <a:ext cx="5286338" cy="263855"/>
          </a:xfrm>
          <a:prstGeom prst="rect">
            <a:avLst/>
          </a:prstGeom>
        </p:spPr>
        <p:txBody>
          <a:bodyPr>
            <a:noAutofit/>
          </a:bodyPr>
          <a:lstStyle>
            <a:lvl1pPr marL="0" indent="0" algn="l" defTabSz="617196"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fontAlgn="auto" latinLnBrk="0" hangingPunct="1">
              <a:lnSpc>
                <a:spcPct val="110000"/>
              </a:lnSpc>
              <a:spcBef>
                <a:spcPts val="900"/>
              </a:spcBef>
              <a:spcAft>
                <a:spcPts val="0"/>
              </a:spcAft>
              <a:buClr>
                <a:schemeClr val="accent4"/>
              </a:buClr>
              <a:buFont typeface="Arial" panose="020B0604020202020204" pitchFamily="34" charset="0"/>
              <a:buNone/>
            </a:pPr>
            <a:r>
              <a:rPr lang="en-US" dirty="0"/>
              <a:t>Results</a:t>
            </a:r>
          </a:p>
        </p:txBody>
      </p:sp>
      <p:sp>
        <p:nvSpPr>
          <p:cNvPr id="37" name="Text Placeholder 11">
            <a:extLst>
              <a:ext uri="{FF2B5EF4-FFF2-40B4-BE49-F238E27FC236}">
                <a16:creationId xmlns:a16="http://schemas.microsoft.com/office/drawing/2014/main" id="{6009DC16-2539-4713-A3BF-A51D45DD2E7B}"/>
              </a:ext>
            </a:extLst>
          </p:cNvPr>
          <p:cNvSpPr>
            <a:spLocks noGrp="1"/>
          </p:cNvSpPr>
          <p:nvPr>
            <p:ph type="body" sz="quarter" idx="36" hasCustomPrompt="1"/>
          </p:nvPr>
        </p:nvSpPr>
        <p:spPr>
          <a:xfrm>
            <a:off x="3461926" y="726226"/>
            <a:ext cx="5286338" cy="855986"/>
          </a:xfrm>
          <a:prstGeom prst="rect">
            <a:avLst/>
          </a:prstGeom>
        </p:spPr>
        <p:txBody>
          <a:bodyPr>
            <a:noAutofit/>
          </a:bodyPr>
          <a:lstStyle>
            <a:lvl1pPr marL="0" indent="0" algn="l" defTabSz="617196"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8" name="Text Placeholder 11">
            <a:extLst>
              <a:ext uri="{FF2B5EF4-FFF2-40B4-BE49-F238E27FC236}">
                <a16:creationId xmlns:a16="http://schemas.microsoft.com/office/drawing/2014/main" id="{3ABBB862-A302-4B75-9519-D48AED49450F}"/>
              </a:ext>
            </a:extLst>
          </p:cNvPr>
          <p:cNvSpPr>
            <a:spLocks noGrp="1"/>
          </p:cNvSpPr>
          <p:nvPr>
            <p:ph type="body" sz="quarter" idx="37" hasCustomPrompt="1"/>
          </p:nvPr>
        </p:nvSpPr>
        <p:spPr>
          <a:xfrm>
            <a:off x="3461926" y="1955264"/>
            <a:ext cx="5286338" cy="1151439"/>
          </a:xfrm>
          <a:prstGeom prst="rect">
            <a:avLst/>
          </a:prstGeom>
        </p:spPr>
        <p:txBody>
          <a:bodyPr>
            <a:noAutofit/>
          </a:bodyPr>
          <a:lstStyle>
            <a:lvl1pPr marL="0" indent="0" algn="l" defTabSz="617196"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9" name="Text Placeholder 11">
            <a:extLst>
              <a:ext uri="{FF2B5EF4-FFF2-40B4-BE49-F238E27FC236}">
                <a16:creationId xmlns:a16="http://schemas.microsoft.com/office/drawing/2014/main" id="{7A40C66D-128E-424F-BA2F-AAA56CEFFEE8}"/>
              </a:ext>
            </a:extLst>
          </p:cNvPr>
          <p:cNvSpPr>
            <a:spLocks noGrp="1"/>
          </p:cNvSpPr>
          <p:nvPr>
            <p:ph type="body" sz="quarter" idx="38" hasCustomPrompt="1"/>
          </p:nvPr>
        </p:nvSpPr>
        <p:spPr>
          <a:xfrm>
            <a:off x="3461926" y="3477400"/>
            <a:ext cx="5286338" cy="1187469"/>
          </a:xfrm>
          <a:prstGeom prst="rect">
            <a:avLst/>
          </a:prstGeom>
        </p:spPr>
        <p:txBody>
          <a:bodyPr>
            <a:noAutofit/>
          </a:bodyPr>
          <a:lstStyle>
            <a:lvl1pPr marL="0" indent="0" algn="l" defTabSz="617196"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40" name="Text Placeholder 8">
            <a:extLst>
              <a:ext uri="{FF2B5EF4-FFF2-40B4-BE49-F238E27FC236}">
                <a16:creationId xmlns:a16="http://schemas.microsoft.com/office/drawing/2014/main" id="{AD8A160D-FA13-41BD-B704-44948B74FDF3}"/>
              </a:ext>
            </a:extLst>
          </p:cNvPr>
          <p:cNvSpPr>
            <a:spLocks noGrp="1"/>
          </p:cNvSpPr>
          <p:nvPr>
            <p:ph type="body" sz="quarter" idx="39" hasCustomPrompt="1"/>
          </p:nvPr>
        </p:nvSpPr>
        <p:spPr>
          <a:xfrm>
            <a:off x="628649" y="1371600"/>
            <a:ext cx="2470688" cy="397138"/>
          </a:xfrm>
          <a:prstGeom prst="rect">
            <a:avLst/>
          </a:prstGeom>
        </p:spPr>
        <p:txBody>
          <a:bodyPr anchor="b">
            <a:noAutofit/>
          </a:bodyPr>
          <a:lstStyle>
            <a:lvl1pPr marL="0" indent="0" algn="l" defTabSz="685800" rtl="0" eaLnBrk="1" latinLnBrk="0" hangingPunct="1">
              <a:lnSpc>
                <a:spcPct val="110000"/>
              </a:lnSpc>
              <a:spcBef>
                <a:spcPts val="900"/>
              </a:spcBef>
              <a:buClr>
                <a:schemeClr val="accent4"/>
              </a:buClr>
              <a:buFont typeface="Arial" panose="020B0604020202020204" pitchFamily="34" charse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Company Profile</a:t>
            </a:r>
          </a:p>
        </p:txBody>
      </p:sp>
      <p:sp>
        <p:nvSpPr>
          <p:cNvPr id="21" name="Text Placeholder 19">
            <a:extLst>
              <a:ext uri="{FF2B5EF4-FFF2-40B4-BE49-F238E27FC236}">
                <a16:creationId xmlns:a16="http://schemas.microsoft.com/office/drawing/2014/main" id="{B8DF6E7B-58D0-4517-9F42-E459C2996EA7}"/>
              </a:ext>
            </a:extLst>
          </p:cNvPr>
          <p:cNvSpPr>
            <a:spLocks noGrp="1"/>
          </p:cNvSpPr>
          <p:nvPr>
            <p:ph type="body" sz="quarter" idx="15" hasCustomPrompt="1"/>
          </p:nvPr>
        </p:nvSpPr>
        <p:spPr>
          <a:xfrm>
            <a:off x="626542" y="128982"/>
            <a:ext cx="2470685"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9" name="Straight Connector 18">
            <a:extLst>
              <a:ext uri="{FF2B5EF4-FFF2-40B4-BE49-F238E27FC236}">
                <a16:creationId xmlns:a16="http://schemas.microsoft.com/office/drawing/2014/main" id="{9B222192-CC29-4246-A0B4-82804A0891F1}"/>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124D769-1A71-45C0-976A-5ABB644EA3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
        <p:nvSpPr>
          <p:cNvPr id="24" name="Slide Number Placeholder 2">
            <a:extLst>
              <a:ext uri="{FF2B5EF4-FFF2-40B4-BE49-F238E27FC236}">
                <a16:creationId xmlns:a16="http://schemas.microsoft.com/office/drawing/2014/main" id="{4D2E5299-80D5-4A16-A6A9-6E892C9AA9F4}"/>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35493215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se Study - QUOT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CC8E913-E225-42FE-A188-4886984454AD}"/>
              </a:ext>
            </a:extLst>
          </p:cNvPr>
          <p:cNvSpPr/>
          <p:nvPr userDrawn="1"/>
        </p:nvSpPr>
        <p:spPr>
          <a:xfrm>
            <a:off x="3099336" y="0"/>
            <a:ext cx="6044664" cy="51435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1" y="446096"/>
            <a:ext cx="2470685" cy="846923"/>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1" y="1821656"/>
            <a:ext cx="2470685" cy="1484418"/>
          </a:xfrm>
          <a:prstGeom prst="rect">
            <a:avLst/>
          </a:prstGeom>
        </p:spPr>
        <p:txBody>
          <a:bodyPr>
            <a:noAutofit/>
          </a:bodyPr>
          <a:lstStyle>
            <a:lvl1pPr marL="0" indent="0">
              <a:buNone/>
              <a:defRPr sz="1050">
                <a:solidFill>
                  <a:schemeClr val="accent5"/>
                </a:solidFill>
              </a:defRPr>
            </a:lvl1pPr>
            <a:lvl2pPr>
              <a:defRPr sz="1050"/>
            </a:lvl2pPr>
            <a:lvl3pPr>
              <a:defRPr sz="1050"/>
            </a:lvl3pPr>
            <a:lvl4pPr>
              <a:defRPr sz="1050"/>
            </a:lvl4pPr>
            <a:lvl5pPr>
              <a:defRPr sz="1050"/>
            </a:lvl5pPr>
          </a:lstStyle>
          <a:p>
            <a:pPr lvl="0"/>
            <a:endParaRPr lang="en-US" dirty="0"/>
          </a:p>
        </p:txBody>
      </p:sp>
      <p:sp>
        <p:nvSpPr>
          <p:cNvPr id="34" name="Text Placeholder 11">
            <a:extLst>
              <a:ext uri="{FF2B5EF4-FFF2-40B4-BE49-F238E27FC236}">
                <a16:creationId xmlns:a16="http://schemas.microsoft.com/office/drawing/2014/main" id="{F550859C-0915-42F0-8BE9-12D7C89EE0AA}"/>
              </a:ext>
            </a:extLst>
          </p:cNvPr>
          <p:cNvSpPr>
            <a:spLocks noGrp="1"/>
          </p:cNvSpPr>
          <p:nvPr>
            <p:ph type="body" sz="quarter" idx="29" hasCustomPrompt="1"/>
          </p:nvPr>
        </p:nvSpPr>
        <p:spPr>
          <a:xfrm>
            <a:off x="3461926" y="398122"/>
            <a:ext cx="5286338" cy="263855"/>
          </a:xfrm>
          <a:prstGeom prst="rect">
            <a:avLst/>
          </a:prstGeom>
        </p:spPr>
        <p:txBody>
          <a:bodyPr>
            <a:noAutofit/>
          </a:bodyPr>
          <a:lstStyle>
            <a:lvl1pPr marL="0" indent="0" algn="l" defTabSz="617196"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Challenge</a:t>
            </a:r>
          </a:p>
        </p:txBody>
      </p:sp>
      <p:sp>
        <p:nvSpPr>
          <p:cNvPr id="35" name="Text Placeholder 11">
            <a:extLst>
              <a:ext uri="{FF2B5EF4-FFF2-40B4-BE49-F238E27FC236}">
                <a16:creationId xmlns:a16="http://schemas.microsoft.com/office/drawing/2014/main" id="{CD89BEA9-6544-47DB-8FBF-58F51D284717}"/>
              </a:ext>
            </a:extLst>
          </p:cNvPr>
          <p:cNvSpPr>
            <a:spLocks noGrp="1"/>
          </p:cNvSpPr>
          <p:nvPr>
            <p:ph type="body" sz="quarter" idx="31" hasCustomPrompt="1"/>
          </p:nvPr>
        </p:nvSpPr>
        <p:spPr>
          <a:xfrm>
            <a:off x="3461926" y="1636810"/>
            <a:ext cx="5286338" cy="263855"/>
          </a:xfrm>
          <a:prstGeom prst="rect">
            <a:avLst/>
          </a:prstGeom>
        </p:spPr>
        <p:txBody>
          <a:bodyPr>
            <a:noAutofit/>
          </a:bodyPr>
          <a:lstStyle>
            <a:lvl1pPr marL="0" indent="0" algn="l" defTabSz="617196"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Solution</a:t>
            </a:r>
          </a:p>
        </p:txBody>
      </p:sp>
      <p:sp>
        <p:nvSpPr>
          <p:cNvPr id="36" name="Text Placeholder 11">
            <a:extLst>
              <a:ext uri="{FF2B5EF4-FFF2-40B4-BE49-F238E27FC236}">
                <a16:creationId xmlns:a16="http://schemas.microsoft.com/office/drawing/2014/main" id="{F3AA7D57-B3C6-48BA-B43C-738B96C558E6}"/>
              </a:ext>
            </a:extLst>
          </p:cNvPr>
          <p:cNvSpPr>
            <a:spLocks noGrp="1"/>
          </p:cNvSpPr>
          <p:nvPr>
            <p:ph type="body" sz="quarter" idx="33" hasCustomPrompt="1"/>
          </p:nvPr>
        </p:nvSpPr>
        <p:spPr>
          <a:xfrm>
            <a:off x="3461926" y="3160300"/>
            <a:ext cx="5286338" cy="263855"/>
          </a:xfrm>
          <a:prstGeom prst="rect">
            <a:avLst/>
          </a:prstGeom>
        </p:spPr>
        <p:txBody>
          <a:bodyPr>
            <a:noAutofit/>
          </a:bodyPr>
          <a:lstStyle>
            <a:lvl1pPr marL="0" indent="0" algn="l" defTabSz="617196"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Results</a:t>
            </a:r>
          </a:p>
        </p:txBody>
      </p:sp>
      <p:sp>
        <p:nvSpPr>
          <p:cNvPr id="37" name="Text Placeholder 11">
            <a:extLst>
              <a:ext uri="{FF2B5EF4-FFF2-40B4-BE49-F238E27FC236}">
                <a16:creationId xmlns:a16="http://schemas.microsoft.com/office/drawing/2014/main" id="{6009DC16-2539-4713-A3BF-A51D45DD2E7B}"/>
              </a:ext>
            </a:extLst>
          </p:cNvPr>
          <p:cNvSpPr>
            <a:spLocks noGrp="1"/>
          </p:cNvSpPr>
          <p:nvPr>
            <p:ph type="body" sz="quarter" idx="36" hasCustomPrompt="1"/>
          </p:nvPr>
        </p:nvSpPr>
        <p:spPr>
          <a:xfrm>
            <a:off x="3461926" y="726226"/>
            <a:ext cx="5286338" cy="855986"/>
          </a:xfrm>
          <a:prstGeom prst="rect">
            <a:avLst/>
          </a:prstGeom>
        </p:spPr>
        <p:txBody>
          <a:bodyPr>
            <a:noAutofit/>
          </a:bodyPr>
          <a:lstStyle>
            <a:lvl1pPr marL="0" indent="0" algn="l" defTabSz="617196"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8" name="Text Placeholder 11">
            <a:extLst>
              <a:ext uri="{FF2B5EF4-FFF2-40B4-BE49-F238E27FC236}">
                <a16:creationId xmlns:a16="http://schemas.microsoft.com/office/drawing/2014/main" id="{3ABBB862-A302-4B75-9519-D48AED49450F}"/>
              </a:ext>
            </a:extLst>
          </p:cNvPr>
          <p:cNvSpPr>
            <a:spLocks noGrp="1"/>
          </p:cNvSpPr>
          <p:nvPr>
            <p:ph type="body" sz="quarter" idx="37" hasCustomPrompt="1"/>
          </p:nvPr>
        </p:nvSpPr>
        <p:spPr>
          <a:xfrm>
            <a:off x="3461926" y="1955264"/>
            <a:ext cx="5286338" cy="1151439"/>
          </a:xfrm>
          <a:prstGeom prst="rect">
            <a:avLst/>
          </a:prstGeom>
        </p:spPr>
        <p:txBody>
          <a:bodyPr>
            <a:noAutofit/>
          </a:bodyPr>
          <a:lstStyle>
            <a:lvl1pPr marL="0" indent="0" algn="l" defTabSz="617196"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9" name="Text Placeholder 11">
            <a:extLst>
              <a:ext uri="{FF2B5EF4-FFF2-40B4-BE49-F238E27FC236}">
                <a16:creationId xmlns:a16="http://schemas.microsoft.com/office/drawing/2014/main" id="{7A40C66D-128E-424F-BA2F-AAA56CEFFEE8}"/>
              </a:ext>
            </a:extLst>
          </p:cNvPr>
          <p:cNvSpPr>
            <a:spLocks noGrp="1"/>
          </p:cNvSpPr>
          <p:nvPr>
            <p:ph type="body" sz="quarter" idx="38" hasCustomPrompt="1"/>
          </p:nvPr>
        </p:nvSpPr>
        <p:spPr>
          <a:xfrm>
            <a:off x="3461926" y="3477400"/>
            <a:ext cx="5286338" cy="1187469"/>
          </a:xfrm>
          <a:prstGeom prst="rect">
            <a:avLst/>
          </a:prstGeom>
        </p:spPr>
        <p:txBody>
          <a:bodyPr>
            <a:noAutofit/>
          </a:bodyPr>
          <a:lstStyle>
            <a:lvl1pPr marL="0" indent="0" algn="l" defTabSz="617196"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pic>
        <p:nvPicPr>
          <p:cNvPr id="17" name="Picture 16">
            <a:extLst>
              <a:ext uri="{FF2B5EF4-FFF2-40B4-BE49-F238E27FC236}">
                <a16:creationId xmlns:a16="http://schemas.microsoft.com/office/drawing/2014/main" id="{B09F96E7-7509-4B71-AAE7-8135DEBD0D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538614" flipH="1" flipV="1">
            <a:off x="336466" y="3768106"/>
            <a:ext cx="242775" cy="802358"/>
          </a:xfrm>
          <a:prstGeom prst="rect">
            <a:avLst/>
          </a:prstGeom>
        </p:spPr>
      </p:pic>
      <p:sp>
        <p:nvSpPr>
          <p:cNvPr id="19" name="Text Placeholder 19">
            <a:extLst>
              <a:ext uri="{FF2B5EF4-FFF2-40B4-BE49-F238E27FC236}">
                <a16:creationId xmlns:a16="http://schemas.microsoft.com/office/drawing/2014/main" id="{E1D83A41-3656-4A50-8DA3-D1EF413D5989}"/>
              </a:ext>
            </a:extLst>
          </p:cNvPr>
          <p:cNvSpPr>
            <a:spLocks noGrp="1"/>
          </p:cNvSpPr>
          <p:nvPr>
            <p:ph type="body" sz="quarter" idx="15" hasCustomPrompt="1"/>
          </p:nvPr>
        </p:nvSpPr>
        <p:spPr>
          <a:xfrm>
            <a:off x="628649" y="4552649"/>
            <a:ext cx="2470685" cy="494927"/>
          </a:xfrm>
          <a:prstGeom prst="rect">
            <a:avLst/>
          </a:prstGeom>
        </p:spPr>
        <p:txBody>
          <a:bodyPr>
            <a:noAutofit/>
          </a:bodyPr>
          <a:lstStyle>
            <a:lvl1pPr marL="0" indent="0">
              <a:buNone/>
              <a:defRPr sz="990" b="0"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 Name, Title at Company</a:t>
            </a:r>
          </a:p>
        </p:txBody>
      </p:sp>
      <p:sp>
        <p:nvSpPr>
          <p:cNvPr id="25" name="Text Placeholder 21">
            <a:extLst>
              <a:ext uri="{FF2B5EF4-FFF2-40B4-BE49-F238E27FC236}">
                <a16:creationId xmlns:a16="http://schemas.microsoft.com/office/drawing/2014/main" id="{DFA58967-F75D-42C5-B7FC-7FD66C48DBE8}"/>
              </a:ext>
            </a:extLst>
          </p:cNvPr>
          <p:cNvSpPr>
            <a:spLocks noGrp="1"/>
          </p:cNvSpPr>
          <p:nvPr>
            <p:ph type="body" sz="quarter" idx="42" hasCustomPrompt="1"/>
          </p:nvPr>
        </p:nvSpPr>
        <p:spPr>
          <a:xfrm>
            <a:off x="628649" y="1393233"/>
            <a:ext cx="2470685" cy="393177"/>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vl2pPr>
              <a:defRPr sz="1050"/>
            </a:lvl2pPr>
            <a:lvl3pPr>
              <a:defRPr sz="1050"/>
            </a:lvl3pPr>
            <a:lvl4pPr>
              <a:defRPr sz="1050"/>
            </a:lvl4pPr>
            <a:lvl5pPr>
              <a:defRPr sz="1050"/>
            </a:lvl5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Company Profile</a:t>
            </a:r>
          </a:p>
        </p:txBody>
      </p:sp>
      <p:sp>
        <p:nvSpPr>
          <p:cNvPr id="28" name="Text Placeholder 11">
            <a:extLst>
              <a:ext uri="{FF2B5EF4-FFF2-40B4-BE49-F238E27FC236}">
                <a16:creationId xmlns:a16="http://schemas.microsoft.com/office/drawing/2014/main" id="{9266E3B6-54DB-4BB4-BC90-219F0EEEE390}"/>
              </a:ext>
            </a:extLst>
          </p:cNvPr>
          <p:cNvSpPr>
            <a:spLocks noGrp="1"/>
          </p:cNvSpPr>
          <p:nvPr>
            <p:ph type="body" sz="quarter" idx="43" hasCustomPrompt="1"/>
          </p:nvPr>
        </p:nvSpPr>
        <p:spPr>
          <a:xfrm>
            <a:off x="629975" y="3477400"/>
            <a:ext cx="2488644" cy="979325"/>
          </a:xfrm>
          <a:prstGeom prst="rect">
            <a:avLst/>
          </a:prstGeom>
        </p:spPr>
        <p:txBody>
          <a:bodyPr anchor="b">
            <a:noAutofit/>
          </a:bodyPr>
          <a:lstStyle>
            <a:lvl1pPr marL="0" indent="0" algn="l" defTabSz="617196"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a:t>
            </a:r>
          </a:p>
        </p:txBody>
      </p:sp>
      <p:sp>
        <p:nvSpPr>
          <p:cNvPr id="21" name="Text Placeholder 19">
            <a:extLst>
              <a:ext uri="{FF2B5EF4-FFF2-40B4-BE49-F238E27FC236}">
                <a16:creationId xmlns:a16="http://schemas.microsoft.com/office/drawing/2014/main" id="{FA1F8F23-DE42-4657-8CA1-E2D7F9C91898}"/>
              </a:ext>
            </a:extLst>
          </p:cNvPr>
          <p:cNvSpPr>
            <a:spLocks noGrp="1"/>
          </p:cNvSpPr>
          <p:nvPr>
            <p:ph type="body" sz="quarter" idx="44" hasCustomPrompt="1"/>
          </p:nvPr>
        </p:nvSpPr>
        <p:spPr>
          <a:xfrm>
            <a:off x="626542" y="128982"/>
            <a:ext cx="248864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24" name="Straight Connector 23">
            <a:extLst>
              <a:ext uri="{FF2B5EF4-FFF2-40B4-BE49-F238E27FC236}">
                <a16:creationId xmlns:a16="http://schemas.microsoft.com/office/drawing/2014/main" id="{04972511-FCFF-411E-B360-ECCB24FB2F3A}"/>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6782F182-221C-486F-A17F-CC429C3AF3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
        <p:nvSpPr>
          <p:cNvPr id="27" name="Slide Number Placeholder 2">
            <a:extLst>
              <a:ext uri="{FF2B5EF4-FFF2-40B4-BE49-F238E27FC236}">
                <a16:creationId xmlns:a16="http://schemas.microsoft.com/office/drawing/2014/main" id="{4DFABEBE-8E1F-4ED5-AE55-BB0576F33FE3}"/>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4293508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icture with Caption - LEF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4A96F-DEC4-4646-9A78-C9E40E1979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099333"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3663612" y="446096"/>
            <a:ext cx="5176771" cy="846923"/>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3184328"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3663612" y="1414463"/>
            <a:ext cx="5176771" cy="33528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3663611" y="128982"/>
            <a:ext cx="5176770"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34854245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0" y="446096"/>
            <a:ext cx="5292317" cy="846923"/>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16" name="Picture 15">
            <a:extLst>
              <a:ext uri="{FF2B5EF4-FFF2-40B4-BE49-F238E27FC236}">
                <a16:creationId xmlns:a16="http://schemas.microsoft.com/office/drawing/2014/main" id="{CDBC0360-3DEE-418F-B73E-BA2F1A939F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44665" y="0"/>
            <a:ext cx="3099335" cy="5143500"/>
          </a:xfrm>
          <a:prstGeom prst="rect">
            <a:avLst/>
          </a:prstGeom>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0" y="1414463"/>
            <a:ext cx="5292317" cy="3534966"/>
          </a:xfrm>
          <a:prstGeom prst="rect">
            <a:avLst/>
          </a:prstGeom>
        </p:spPr>
        <p:txBody>
          <a:bodyPr/>
          <a:lstStyle>
            <a:lvl1pPr>
              <a:defRPr>
                <a:solidFill>
                  <a:schemeClr val="accent5"/>
                </a:solidFill>
              </a:defRPr>
            </a:lvl1pPr>
          </a:lstStyle>
          <a:p>
            <a:pPr lvl="0"/>
            <a:endParaRPr lang="en-US" dirty="0"/>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626542" y="128982"/>
            <a:ext cx="5292317"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0D216DE-52C4-4982-BE07-0BB41DFD113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pic>
        <p:nvPicPr>
          <p:cNvPr id="17" name="Picture 16">
            <a:extLst>
              <a:ext uri="{FF2B5EF4-FFF2-40B4-BE49-F238E27FC236}">
                <a16:creationId xmlns:a16="http://schemas.microsoft.com/office/drawing/2014/main" id="{D2D193CA-92E0-4880-84FE-B02AC61B0A20}"/>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8494830" y="4767263"/>
            <a:ext cx="459983" cy="273844"/>
          </a:xfrm>
        </p:spPr>
        <p:txBody>
          <a:bodyPr/>
          <a:lstStyle>
            <a:lvl1pPr>
              <a:defRPr>
                <a:solidFill>
                  <a:schemeClr val="bg1"/>
                </a:solidFill>
              </a:defRPr>
            </a:lvl1pPr>
          </a:lstStyle>
          <a:p>
            <a:fld id="{151725ED-AB00-4B02-A764-80C23BBB66A4}" type="slidenum">
              <a:rPr lang="en-US" smtClean="0"/>
              <a:pPr/>
              <a:t>‹#›</a:t>
            </a:fld>
            <a:endParaRPr lang="en-US"/>
          </a:p>
        </p:txBody>
      </p:sp>
    </p:spTree>
    <p:extLst>
      <p:ext uri="{BB962C8B-B14F-4D97-AF65-F5344CB8AC3E}">
        <p14:creationId xmlns:p14="http://schemas.microsoft.com/office/powerpoint/2010/main" val="26607042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icture with Caption 2 - LEF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1078B-27FE-4AD2-A1AD-DF4DEFF56D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909" r="9302"/>
          <a:stretch/>
        </p:blipFill>
        <p:spPr>
          <a:xfrm>
            <a:off x="0" y="0"/>
            <a:ext cx="3099333"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3663612" y="446096"/>
            <a:ext cx="5176771" cy="846923"/>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3184328"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3663612" y="1414463"/>
            <a:ext cx="5176771" cy="33528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3663611" y="128982"/>
            <a:ext cx="5176770"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0B7AFEC4-AE7C-424D-AB58-6E91707892E2}"/>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520633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B6055D-A74D-44E2-9D48-ED62F8DE1C1A}"/>
              </a:ext>
            </a:extLst>
          </p:cNvPr>
          <p:cNvPicPr>
            <a:picLocks noChangeAspect="1"/>
          </p:cNvPicPr>
          <p:nvPr userDrawn="1"/>
        </p:nvPicPr>
        <p:blipFill rotWithShape="1">
          <a:blip r:embed="rId2"/>
          <a:srcRect l="32165"/>
          <a:stretch/>
        </p:blipFill>
        <p:spPr>
          <a:xfrm>
            <a:off x="6042557" y="0"/>
            <a:ext cx="3101441"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0" y="446096"/>
            <a:ext cx="5292317" cy="846923"/>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0" y="1414463"/>
            <a:ext cx="5292317" cy="3534966"/>
          </a:xfrm>
          <a:prstGeom prst="rect">
            <a:avLst/>
          </a:prstGeom>
        </p:spPr>
        <p:txBody>
          <a:bodyPr/>
          <a:lstStyle>
            <a:lvl1pPr>
              <a:defRPr>
                <a:solidFill>
                  <a:schemeClr val="accent5"/>
                </a:solidFill>
              </a:defRPr>
            </a:lvl1pPr>
          </a:lstStyle>
          <a:p>
            <a:pPr lvl="0"/>
            <a:endParaRPr lang="en-US" dirty="0"/>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626542" y="128982"/>
            <a:ext cx="5292317"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0D216DE-52C4-4982-BE07-0BB41DFD113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pic>
        <p:nvPicPr>
          <p:cNvPr id="17" name="Picture 16">
            <a:extLst>
              <a:ext uri="{FF2B5EF4-FFF2-40B4-BE49-F238E27FC236}">
                <a16:creationId xmlns:a16="http://schemas.microsoft.com/office/drawing/2014/main" id="{D2D193CA-92E0-4880-84FE-B02AC61B0A20}"/>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8494830" y="4767263"/>
            <a:ext cx="459983" cy="273844"/>
          </a:xfrm>
        </p:spPr>
        <p:txBody>
          <a:bodyPr/>
          <a:lstStyle>
            <a:lvl1pPr>
              <a:defRPr>
                <a:solidFill>
                  <a:schemeClr val="bg1"/>
                </a:solidFill>
              </a:defRPr>
            </a:lvl1pPr>
          </a:lstStyle>
          <a:p>
            <a:fld id="{151725ED-AB00-4B02-A764-80C23BBB66A4}" type="slidenum">
              <a:rPr lang="en-US" smtClean="0"/>
              <a:pPr/>
              <a:t>‹#›</a:t>
            </a:fld>
            <a:endParaRPr lang="en-US"/>
          </a:p>
        </p:txBody>
      </p:sp>
    </p:spTree>
    <p:extLst>
      <p:ext uri="{BB962C8B-B14F-4D97-AF65-F5344CB8AC3E}">
        <p14:creationId xmlns:p14="http://schemas.microsoft.com/office/powerpoint/2010/main" val="8842234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icture with Caption - LEF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784215-21C3-4DBF-86F2-A15940820191}"/>
              </a:ext>
            </a:extLst>
          </p:cNvPr>
          <p:cNvPicPr>
            <a:picLocks noChangeAspect="1"/>
          </p:cNvPicPr>
          <p:nvPr userDrawn="1"/>
        </p:nvPicPr>
        <p:blipFill rotWithShape="1">
          <a:blip r:embed="rId2"/>
          <a:srcRect r="32211"/>
          <a:stretch/>
        </p:blipFill>
        <p:spPr>
          <a:xfrm>
            <a:off x="0" y="0"/>
            <a:ext cx="3099333"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3663612" y="446096"/>
            <a:ext cx="5176771" cy="846923"/>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3184328"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3663612" y="1414463"/>
            <a:ext cx="5176771" cy="33528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3663611" y="128982"/>
            <a:ext cx="5176770"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7292688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E8068E3-61C9-4BD5-956C-33D1E0824041}"/>
              </a:ext>
            </a:extLst>
          </p:cNvPr>
          <p:cNvPicPr>
            <a:picLocks noChangeAspect="1"/>
          </p:cNvPicPr>
          <p:nvPr userDrawn="1"/>
        </p:nvPicPr>
        <p:blipFill rotWithShape="1">
          <a:blip r:embed="rId2"/>
          <a:srcRect l="14610" r="17510"/>
          <a:stretch/>
        </p:blipFill>
        <p:spPr>
          <a:xfrm>
            <a:off x="6040450" y="0"/>
            <a:ext cx="3103548"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0" y="446096"/>
            <a:ext cx="5292317" cy="846923"/>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0" y="1414463"/>
            <a:ext cx="5292317" cy="3534966"/>
          </a:xfrm>
          <a:prstGeom prst="rect">
            <a:avLst/>
          </a:prstGeom>
        </p:spPr>
        <p:txBody>
          <a:bodyPr/>
          <a:lstStyle>
            <a:lvl1pPr>
              <a:defRPr>
                <a:solidFill>
                  <a:schemeClr val="accent5"/>
                </a:solidFill>
              </a:defRPr>
            </a:lvl1pPr>
          </a:lstStyle>
          <a:p>
            <a:pPr lvl="0"/>
            <a:endParaRPr lang="en-US" dirty="0"/>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626542" y="128982"/>
            <a:ext cx="5292317"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0D216DE-52C4-4982-BE07-0BB41DFD113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pic>
        <p:nvPicPr>
          <p:cNvPr id="17" name="Picture 16">
            <a:extLst>
              <a:ext uri="{FF2B5EF4-FFF2-40B4-BE49-F238E27FC236}">
                <a16:creationId xmlns:a16="http://schemas.microsoft.com/office/drawing/2014/main" id="{D2D193CA-92E0-4880-84FE-B02AC61B0A20}"/>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8494830" y="4767263"/>
            <a:ext cx="459983" cy="273844"/>
          </a:xfrm>
        </p:spPr>
        <p:txBody>
          <a:bodyPr/>
          <a:lstStyle>
            <a:lvl1pPr>
              <a:defRPr>
                <a:solidFill>
                  <a:schemeClr val="bg1"/>
                </a:solidFill>
              </a:defRPr>
            </a:lvl1pPr>
          </a:lstStyle>
          <a:p>
            <a:fld id="{151725ED-AB00-4B02-A764-80C23BBB66A4}" type="slidenum">
              <a:rPr lang="en-US" smtClean="0"/>
              <a:pPr/>
              <a:t>‹#›</a:t>
            </a:fld>
            <a:endParaRPr lang="en-US"/>
          </a:p>
        </p:txBody>
      </p:sp>
    </p:spTree>
    <p:extLst>
      <p:ext uri="{BB962C8B-B14F-4D97-AF65-F5344CB8AC3E}">
        <p14:creationId xmlns:p14="http://schemas.microsoft.com/office/powerpoint/2010/main" val="688816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p>
            <a:r>
              <a:rPr lang="en-US" dirty="0"/>
              <a:t>Click to edit title</a:t>
            </a:r>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4" name="Text Placeholder 3">
            <a:extLst>
              <a:ext uri="{FF2B5EF4-FFF2-40B4-BE49-F238E27FC236}">
                <a16:creationId xmlns:a16="http://schemas.microsoft.com/office/drawing/2014/main" id="{86F18F3D-117D-470C-ADA4-901FA5DA42B8}"/>
              </a:ext>
            </a:extLst>
          </p:cNvPr>
          <p:cNvSpPr>
            <a:spLocks noGrp="1"/>
          </p:cNvSpPr>
          <p:nvPr>
            <p:ph type="body" sz="quarter" idx="14"/>
          </p:nvPr>
        </p:nvSpPr>
        <p:spPr>
          <a:xfrm>
            <a:off x="626544" y="1143573"/>
            <a:ext cx="8145369"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9">
            <a:extLst>
              <a:ext uri="{FF2B5EF4-FFF2-40B4-BE49-F238E27FC236}">
                <a16:creationId xmlns:a16="http://schemas.microsoft.com/office/drawing/2014/main" id="{005AF96F-0A5B-4836-A2C1-6C3FF8E7DE94}"/>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3" name="Rectangle 2">
            <a:extLst>
              <a:ext uri="{FF2B5EF4-FFF2-40B4-BE49-F238E27FC236}">
                <a16:creationId xmlns:a16="http://schemas.microsoft.com/office/drawing/2014/main" id="{C3C1DA1A-F5E8-4D12-B06F-6E5FD364EC72}"/>
              </a:ext>
            </a:extLst>
          </p:cNvPr>
          <p:cNvSpPr/>
          <p:nvPr userDrawn="1"/>
        </p:nvSpPr>
        <p:spPr>
          <a:xfrm>
            <a:off x="8400585" y="4804433"/>
            <a:ext cx="116871" cy="247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54102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icture with Caption - LEFT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B9E2A6-C314-43AA-BED7-AF710E8E149E}"/>
              </a:ext>
            </a:extLst>
          </p:cNvPr>
          <p:cNvPicPr>
            <a:picLocks noChangeAspect="1"/>
          </p:cNvPicPr>
          <p:nvPr userDrawn="1"/>
        </p:nvPicPr>
        <p:blipFill rotWithShape="1">
          <a:blip r:embed="rId2"/>
          <a:srcRect l="19869" r="12342"/>
          <a:stretch/>
        </p:blipFill>
        <p:spPr>
          <a:xfrm flipH="1">
            <a:off x="0" y="0"/>
            <a:ext cx="3099333"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3663612" y="446096"/>
            <a:ext cx="5176771" cy="846923"/>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3184328"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3663612" y="1414463"/>
            <a:ext cx="5176771" cy="33528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3663611" y="128982"/>
            <a:ext cx="5176770"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9624408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icture with Caption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7F7006-AB91-4425-90DB-7D78CD968244}"/>
              </a:ext>
            </a:extLst>
          </p:cNvPr>
          <p:cNvPicPr>
            <a:picLocks noChangeAspect="1"/>
          </p:cNvPicPr>
          <p:nvPr userDrawn="1"/>
        </p:nvPicPr>
        <p:blipFill rotWithShape="1">
          <a:blip r:embed="rId2"/>
          <a:srcRect l="25061" r="7059"/>
          <a:stretch/>
        </p:blipFill>
        <p:spPr>
          <a:xfrm>
            <a:off x="6040450" y="0"/>
            <a:ext cx="3103548"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0" y="446096"/>
            <a:ext cx="5292317" cy="846923"/>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0" y="1414463"/>
            <a:ext cx="5292317" cy="3534966"/>
          </a:xfrm>
          <a:prstGeom prst="rect">
            <a:avLst/>
          </a:prstGeom>
        </p:spPr>
        <p:txBody>
          <a:bodyPr/>
          <a:lstStyle>
            <a:lvl1pPr>
              <a:defRPr>
                <a:solidFill>
                  <a:schemeClr val="accent5"/>
                </a:solidFill>
              </a:defRPr>
            </a:lvl1pPr>
          </a:lstStyle>
          <a:p>
            <a:pPr lvl="0"/>
            <a:endParaRPr lang="en-US" dirty="0"/>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626542" y="128982"/>
            <a:ext cx="5292317"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0D216DE-52C4-4982-BE07-0BB41DFD113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pic>
        <p:nvPicPr>
          <p:cNvPr id="17" name="Picture 16">
            <a:extLst>
              <a:ext uri="{FF2B5EF4-FFF2-40B4-BE49-F238E27FC236}">
                <a16:creationId xmlns:a16="http://schemas.microsoft.com/office/drawing/2014/main" id="{D2D193CA-92E0-4880-84FE-B02AC61B0A20}"/>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8494830" y="4767263"/>
            <a:ext cx="459983" cy="273844"/>
          </a:xfrm>
        </p:spPr>
        <p:txBody>
          <a:bodyPr/>
          <a:lstStyle>
            <a:lvl1pPr>
              <a:defRPr>
                <a:solidFill>
                  <a:schemeClr val="bg1"/>
                </a:solidFill>
              </a:defRPr>
            </a:lvl1pPr>
          </a:lstStyle>
          <a:p>
            <a:fld id="{151725ED-AB00-4B02-A764-80C23BBB66A4}" type="slidenum">
              <a:rPr lang="en-US" smtClean="0"/>
              <a:pPr/>
              <a:t>‹#›</a:t>
            </a:fld>
            <a:endParaRPr lang="en-US"/>
          </a:p>
        </p:txBody>
      </p:sp>
    </p:spTree>
    <p:extLst>
      <p:ext uri="{BB962C8B-B14F-4D97-AF65-F5344CB8AC3E}">
        <p14:creationId xmlns:p14="http://schemas.microsoft.com/office/powerpoint/2010/main" val="16424724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icture with Caption - LEF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E19705-13CE-4C6B-801D-A665862A0F2C}"/>
              </a:ext>
            </a:extLst>
          </p:cNvPr>
          <p:cNvPicPr>
            <a:picLocks noChangeAspect="1"/>
          </p:cNvPicPr>
          <p:nvPr userDrawn="1"/>
        </p:nvPicPr>
        <p:blipFill rotWithShape="1">
          <a:blip r:embed="rId2"/>
          <a:srcRect r="32211"/>
          <a:stretch/>
        </p:blipFill>
        <p:spPr>
          <a:xfrm>
            <a:off x="0" y="0"/>
            <a:ext cx="3099333"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3663612" y="446096"/>
            <a:ext cx="5176771" cy="846923"/>
          </a:xfrm>
        </p:spPr>
        <p:txBody>
          <a:bodyPr>
            <a:noAutofit/>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3184328"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3663612" y="1414463"/>
            <a:ext cx="5176771" cy="33528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3663611" y="128982"/>
            <a:ext cx="5176770"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8595428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ED321F-F8A0-4312-A88F-B4BA948619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34679"/>
          </a:xfrm>
          <a:prstGeom prst="rect">
            <a:avLst/>
          </a:prstGeom>
        </p:spPr>
      </p:pic>
      <p:sp>
        <p:nvSpPr>
          <p:cNvPr id="2" name="Title 1">
            <a:extLst>
              <a:ext uri="{FF2B5EF4-FFF2-40B4-BE49-F238E27FC236}">
                <a16:creationId xmlns:a16="http://schemas.microsoft.com/office/drawing/2014/main" id="{E822EED8-EEBF-454E-9B9A-C3E8EB8EE3D1}"/>
              </a:ext>
            </a:extLst>
          </p:cNvPr>
          <p:cNvSpPr>
            <a:spLocks noGrp="1"/>
          </p:cNvSpPr>
          <p:nvPr>
            <p:ph type="title" hasCustomPrompt="1"/>
          </p:nvPr>
        </p:nvSpPr>
        <p:spPr/>
        <p:txBody>
          <a:bodyPr>
            <a:noAutofit/>
          </a:bodyPr>
          <a:lstStyle>
            <a:lvl1pPr>
              <a:defRPr>
                <a:solidFill>
                  <a:schemeClr val="bg2"/>
                </a:solidFill>
              </a:defRPr>
            </a:lvl1pPr>
          </a:lstStyle>
          <a:p>
            <a:r>
              <a:rPr lang="en-US" dirty="0"/>
              <a:t>Click to edit title</a:t>
            </a:r>
          </a:p>
        </p:txBody>
      </p:sp>
      <p:sp>
        <p:nvSpPr>
          <p:cNvPr id="8" name="Slide Number Placeholder 7">
            <a:extLst>
              <a:ext uri="{FF2B5EF4-FFF2-40B4-BE49-F238E27FC236}">
                <a16:creationId xmlns:a16="http://schemas.microsoft.com/office/drawing/2014/main" id="{16DB2346-354E-4E45-8047-16D39D8B1458}"/>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9" name="Picture 8" descr="001">
            <a:extLst>
              <a:ext uri="{FF2B5EF4-FFF2-40B4-BE49-F238E27FC236}">
                <a16:creationId xmlns:a16="http://schemas.microsoft.com/office/drawing/2014/main" id="{EF482E8C-E9FA-4B77-B149-9FFB24BE1355}"/>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13" name="Text Placeholder 21">
            <a:extLst>
              <a:ext uri="{FF2B5EF4-FFF2-40B4-BE49-F238E27FC236}">
                <a16:creationId xmlns:a16="http://schemas.microsoft.com/office/drawing/2014/main" id="{E20BD737-00E6-4B39-82CB-9407B507E1E7}"/>
              </a:ext>
            </a:extLst>
          </p:cNvPr>
          <p:cNvSpPr>
            <a:spLocks noGrp="1"/>
          </p:cNvSpPr>
          <p:nvPr>
            <p:ph type="body" sz="quarter" idx="13"/>
          </p:nvPr>
        </p:nvSpPr>
        <p:spPr>
          <a:xfrm>
            <a:off x="628649" y="1498243"/>
            <a:ext cx="3886202" cy="3144005"/>
          </a:xfrm>
          <a:prstGeom prst="rect">
            <a:avLst/>
          </a:prstGeom>
        </p:spPr>
        <p:txBody>
          <a:bodyPr/>
          <a:lstStyle>
            <a:lvl1pPr>
              <a:defRPr sz="1650">
                <a:solidFill>
                  <a:schemeClr val="accent5"/>
                </a:solidFill>
              </a:defRPr>
            </a:lvl1pPr>
          </a:lstStyle>
          <a:p>
            <a:pPr lvl="0"/>
            <a:endParaRPr lang="en-US" dirty="0"/>
          </a:p>
        </p:txBody>
      </p:sp>
      <p:sp>
        <p:nvSpPr>
          <p:cNvPr id="14" name="Text Placeholder 21">
            <a:extLst>
              <a:ext uri="{FF2B5EF4-FFF2-40B4-BE49-F238E27FC236}">
                <a16:creationId xmlns:a16="http://schemas.microsoft.com/office/drawing/2014/main" id="{5DA454EB-6174-44E4-8F2B-5CA0F9F67588}"/>
              </a:ext>
            </a:extLst>
          </p:cNvPr>
          <p:cNvSpPr>
            <a:spLocks noGrp="1"/>
          </p:cNvSpPr>
          <p:nvPr>
            <p:ph type="body" sz="quarter" idx="14"/>
          </p:nvPr>
        </p:nvSpPr>
        <p:spPr>
          <a:xfrm>
            <a:off x="4629149" y="1498243"/>
            <a:ext cx="4132955" cy="3144005"/>
          </a:xfrm>
          <a:prstGeom prst="rect">
            <a:avLst/>
          </a:prstGeom>
        </p:spPr>
        <p:txBody>
          <a:bodyPr/>
          <a:lstStyle>
            <a:lvl1pPr>
              <a:defRPr sz="1650">
                <a:solidFill>
                  <a:schemeClr val="accent5"/>
                </a:solidFill>
              </a:defRPr>
            </a:lvl1pPr>
          </a:lstStyle>
          <a:p>
            <a:pPr lvl="0"/>
            <a:endParaRPr lang="en-US" dirty="0"/>
          </a:p>
        </p:txBody>
      </p:sp>
      <p:sp>
        <p:nvSpPr>
          <p:cNvPr id="10" name="Text Placeholder 19">
            <a:extLst>
              <a:ext uri="{FF2B5EF4-FFF2-40B4-BE49-F238E27FC236}">
                <a16:creationId xmlns:a16="http://schemas.microsoft.com/office/drawing/2014/main" id="{46AA62CD-C786-412D-8E10-5413DDF82695}"/>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10583573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854AF0-555C-44ED-8072-87952BAA3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34679"/>
          </a:xfrm>
          <a:prstGeom prst="rect">
            <a:avLst/>
          </a:prstGeom>
        </p:spPr>
      </p:pic>
      <p:sp>
        <p:nvSpPr>
          <p:cNvPr id="3" name="Text Placeholder 2">
            <a:extLst>
              <a:ext uri="{FF2B5EF4-FFF2-40B4-BE49-F238E27FC236}">
                <a16:creationId xmlns:a16="http://schemas.microsoft.com/office/drawing/2014/main" id="{7187152A-4B25-49CF-BBE4-9A4E24A78F8C}"/>
              </a:ext>
            </a:extLst>
          </p:cNvPr>
          <p:cNvSpPr>
            <a:spLocks noGrp="1"/>
          </p:cNvSpPr>
          <p:nvPr>
            <p:ph type="body" idx="1"/>
          </p:nvPr>
        </p:nvSpPr>
        <p:spPr>
          <a:xfrm>
            <a:off x="629842" y="1260872"/>
            <a:ext cx="3868340" cy="617934"/>
          </a:xfrm>
          <a:prstGeom prst="rect">
            <a:avLst/>
          </a:prstGeom>
        </p:spPr>
        <p:txBody>
          <a:bodyPr anchor="b">
            <a:no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6D41088D-5687-4A23-9FD4-792ECDF5B444}"/>
              </a:ext>
            </a:extLst>
          </p:cNvPr>
          <p:cNvSpPr>
            <a:spLocks noGrp="1"/>
          </p:cNvSpPr>
          <p:nvPr>
            <p:ph type="body" sz="quarter" idx="3"/>
          </p:nvPr>
        </p:nvSpPr>
        <p:spPr>
          <a:xfrm>
            <a:off x="4629150" y="1260872"/>
            <a:ext cx="4119114" cy="617934"/>
          </a:xfrm>
          <a:prstGeom prst="rect">
            <a:avLst/>
          </a:prstGeom>
        </p:spPr>
        <p:txBody>
          <a:bodyPr anchor="b">
            <a:no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pic>
        <p:nvPicPr>
          <p:cNvPr id="10" name="Picture 9" descr="001">
            <a:extLst>
              <a:ext uri="{FF2B5EF4-FFF2-40B4-BE49-F238E27FC236}">
                <a16:creationId xmlns:a16="http://schemas.microsoft.com/office/drawing/2014/main" id="{CA7A937F-0D6B-4E0F-9077-9BA0BD231ABA}"/>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11" name="Slide Number Placeholder 10">
            <a:extLst>
              <a:ext uri="{FF2B5EF4-FFF2-40B4-BE49-F238E27FC236}">
                <a16:creationId xmlns:a16="http://schemas.microsoft.com/office/drawing/2014/main" id="{B059958B-9722-4638-9D15-A9A765D16A40}"/>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12" name="Title 11">
            <a:extLst>
              <a:ext uri="{FF2B5EF4-FFF2-40B4-BE49-F238E27FC236}">
                <a16:creationId xmlns:a16="http://schemas.microsoft.com/office/drawing/2014/main" id="{B94AE88C-FAE2-4332-AF0E-292054E98884}"/>
              </a:ext>
            </a:extLst>
          </p:cNvPr>
          <p:cNvSpPr>
            <a:spLocks noGrp="1"/>
          </p:cNvSpPr>
          <p:nvPr>
            <p:ph type="title" hasCustomPrompt="1"/>
          </p:nvPr>
        </p:nvSpPr>
        <p:spPr/>
        <p:txBody>
          <a:bodyPr>
            <a:noAutofit/>
          </a:bodyPr>
          <a:lstStyle>
            <a:lvl1pPr>
              <a:defRPr>
                <a:solidFill>
                  <a:schemeClr val="bg2"/>
                </a:solidFill>
              </a:defRPr>
            </a:lvl1pPr>
          </a:lstStyle>
          <a:p>
            <a:r>
              <a:rPr lang="en-US" dirty="0"/>
              <a:t>Click to edit title</a:t>
            </a:r>
          </a:p>
        </p:txBody>
      </p:sp>
      <p:pic>
        <p:nvPicPr>
          <p:cNvPr id="15" name="Picture 14">
            <a:extLst>
              <a:ext uri="{FF2B5EF4-FFF2-40B4-BE49-F238E27FC236}">
                <a16:creationId xmlns:a16="http://schemas.microsoft.com/office/drawing/2014/main" id="{E923E7F8-6FCF-4A3E-B68F-08721D174C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681198" y="1859977"/>
            <a:ext cx="706204" cy="209110"/>
          </a:xfrm>
          <a:prstGeom prst="rect">
            <a:avLst/>
          </a:prstGeom>
        </p:spPr>
      </p:pic>
      <p:pic>
        <p:nvPicPr>
          <p:cNvPr id="16" name="Picture 15">
            <a:extLst>
              <a:ext uri="{FF2B5EF4-FFF2-40B4-BE49-F238E27FC236}">
                <a16:creationId xmlns:a16="http://schemas.microsoft.com/office/drawing/2014/main" id="{3CF63D28-DE69-4AB1-84CC-121CF84A8D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4702766" y="1859977"/>
            <a:ext cx="706204" cy="209110"/>
          </a:xfrm>
          <a:prstGeom prst="rect">
            <a:avLst/>
          </a:prstGeom>
        </p:spPr>
      </p:pic>
      <p:sp>
        <p:nvSpPr>
          <p:cNvPr id="19" name="Text Placeholder 21">
            <a:extLst>
              <a:ext uri="{FF2B5EF4-FFF2-40B4-BE49-F238E27FC236}">
                <a16:creationId xmlns:a16="http://schemas.microsoft.com/office/drawing/2014/main" id="{64488FBD-3E94-4501-A0BF-F4A2D0865148}"/>
              </a:ext>
            </a:extLst>
          </p:cNvPr>
          <p:cNvSpPr>
            <a:spLocks noGrp="1"/>
          </p:cNvSpPr>
          <p:nvPr>
            <p:ph type="body" sz="quarter" idx="13"/>
          </p:nvPr>
        </p:nvSpPr>
        <p:spPr>
          <a:xfrm>
            <a:off x="628649" y="2035969"/>
            <a:ext cx="3886202" cy="2606279"/>
          </a:xfrm>
          <a:prstGeom prst="rect">
            <a:avLst/>
          </a:prstGeom>
        </p:spPr>
        <p:txBody>
          <a:bodyPr/>
          <a:lstStyle>
            <a:lvl1pPr>
              <a:defRPr sz="1350">
                <a:solidFill>
                  <a:schemeClr val="accent5"/>
                </a:solidFill>
              </a:defRPr>
            </a:lvl1pPr>
          </a:lstStyle>
          <a:p>
            <a:pPr lvl="0"/>
            <a:endParaRPr lang="en-US" dirty="0"/>
          </a:p>
        </p:txBody>
      </p:sp>
      <p:sp>
        <p:nvSpPr>
          <p:cNvPr id="20" name="Text Placeholder 21">
            <a:extLst>
              <a:ext uri="{FF2B5EF4-FFF2-40B4-BE49-F238E27FC236}">
                <a16:creationId xmlns:a16="http://schemas.microsoft.com/office/drawing/2014/main" id="{72C6E41B-AE08-4B8E-A4C3-BF3144A8FE94}"/>
              </a:ext>
            </a:extLst>
          </p:cNvPr>
          <p:cNvSpPr>
            <a:spLocks noGrp="1"/>
          </p:cNvSpPr>
          <p:nvPr>
            <p:ph type="body" sz="quarter" idx="14"/>
          </p:nvPr>
        </p:nvSpPr>
        <p:spPr>
          <a:xfrm>
            <a:off x="4629149" y="2035969"/>
            <a:ext cx="4132955" cy="2606279"/>
          </a:xfrm>
          <a:prstGeom prst="rect">
            <a:avLst/>
          </a:prstGeom>
        </p:spPr>
        <p:txBody>
          <a:bodyPr/>
          <a:lstStyle>
            <a:lvl1pPr>
              <a:defRPr sz="1350">
                <a:solidFill>
                  <a:schemeClr val="accent5"/>
                </a:solidFill>
              </a:defRPr>
            </a:lvl1pPr>
          </a:lstStyle>
          <a:p>
            <a:pPr lvl="0"/>
            <a:endParaRPr lang="en-US" dirty="0"/>
          </a:p>
        </p:txBody>
      </p:sp>
      <p:sp>
        <p:nvSpPr>
          <p:cNvPr id="18" name="Text Placeholder 19">
            <a:extLst>
              <a:ext uri="{FF2B5EF4-FFF2-40B4-BE49-F238E27FC236}">
                <a16:creationId xmlns:a16="http://schemas.microsoft.com/office/drawing/2014/main" id="{C075DA98-A2F1-449D-91A4-6875B0FE6069}"/>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4608070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1470CF-C2D6-44B4-A2A2-9B4A973CF8E3}"/>
              </a:ext>
            </a:extLst>
          </p:cNvPr>
          <p:cNvSpPr/>
          <p:nvPr userDrawn="1"/>
        </p:nvSpPr>
        <p:spPr>
          <a:xfrm>
            <a:off x="4571999" y="0"/>
            <a:ext cx="4572001" cy="51435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noProof="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8A4CA8-1B63-4E1D-81C3-CAAEB54CA3EB}"/>
              </a:ext>
            </a:extLst>
          </p:cNvPr>
          <p:cNvSpPr>
            <a:spLocks noGrp="1"/>
          </p:cNvSpPr>
          <p:nvPr>
            <p:ph idx="1"/>
          </p:nvPr>
        </p:nvSpPr>
        <p:spPr>
          <a:xfrm>
            <a:off x="4718593" y="433158"/>
            <a:ext cx="4029671" cy="4334105"/>
          </a:xfrm>
          <a:prstGeom prst="rect">
            <a:avLst/>
          </a:prstGeom>
        </p:spPr>
        <p:txBody>
          <a:bodyPr>
            <a:noAutofit/>
          </a:bodyPr>
          <a:lstStyle>
            <a:lvl1pPr>
              <a:defRPr sz="1650">
                <a:solidFill>
                  <a:schemeClr val="accent5"/>
                </a:solidFill>
              </a:defRPr>
            </a:lvl1pPr>
            <a:lvl2pPr>
              <a:defRPr sz="1650"/>
            </a:lvl2pPr>
            <a:lvl3pPr>
              <a:defRPr sz="1650"/>
            </a:lvl3pPr>
            <a:lvl4pPr>
              <a:defRPr sz="1650"/>
            </a:lvl4pPr>
            <a:lvl5pPr>
              <a:defRPr sz="1650"/>
            </a:lvl5pPr>
            <a:lvl6pPr>
              <a:defRPr sz="1500"/>
            </a:lvl6pPr>
            <a:lvl7pPr>
              <a:defRPr sz="1500"/>
            </a:lvl7pPr>
            <a:lvl8pPr>
              <a:defRPr sz="1500"/>
            </a:lvl8pPr>
            <a:lvl9pPr>
              <a:defRPr sz="1500"/>
            </a:lvl9pPr>
          </a:lstStyle>
          <a:p>
            <a:pPr lvl="0"/>
            <a:endParaRPr lang="en-US" dirty="0"/>
          </a:p>
        </p:txBody>
      </p:sp>
      <p:sp>
        <p:nvSpPr>
          <p:cNvPr id="9" name="Title 8">
            <a:extLst>
              <a:ext uri="{FF2B5EF4-FFF2-40B4-BE49-F238E27FC236}">
                <a16:creationId xmlns:a16="http://schemas.microsoft.com/office/drawing/2014/main" id="{D94FCE38-F2E3-4688-97C2-AD7A567DC6AD}"/>
              </a:ext>
            </a:extLst>
          </p:cNvPr>
          <p:cNvSpPr>
            <a:spLocks noGrp="1"/>
          </p:cNvSpPr>
          <p:nvPr>
            <p:ph type="title"/>
          </p:nvPr>
        </p:nvSpPr>
        <p:spPr>
          <a:xfrm>
            <a:off x="628650" y="446097"/>
            <a:ext cx="3806427" cy="1096954"/>
          </a:xfrm>
        </p:spPr>
        <p:txBody>
          <a:bodyPr>
            <a:noAutofit/>
          </a:bodyPr>
          <a:lstStyle/>
          <a:p>
            <a:r>
              <a:rPr lang="en-US" dirty="0"/>
              <a:t>Click to edit Master title style</a:t>
            </a:r>
          </a:p>
        </p:txBody>
      </p:sp>
      <p:pic>
        <p:nvPicPr>
          <p:cNvPr id="10" name="Picture 9" descr="001">
            <a:extLst>
              <a:ext uri="{FF2B5EF4-FFF2-40B4-BE49-F238E27FC236}">
                <a16:creationId xmlns:a16="http://schemas.microsoft.com/office/drawing/2014/main" id="{C5475053-3AA5-4CC1-8A0E-767A28ED3EDF}"/>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11" name="Text Placeholder 3">
            <a:extLst>
              <a:ext uri="{FF2B5EF4-FFF2-40B4-BE49-F238E27FC236}">
                <a16:creationId xmlns:a16="http://schemas.microsoft.com/office/drawing/2014/main" id="{63C16780-55A6-463B-BF58-34C7B81ADB2E}"/>
              </a:ext>
            </a:extLst>
          </p:cNvPr>
          <p:cNvSpPr>
            <a:spLocks noGrp="1"/>
          </p:cNvSpPr>
          <p:nvPr>
            <p:ph type="body" sz="quarter" idx="14"/>
          </p:nvPr>
        </p:nvSpPr>
        <p:spPr>
          <a:xfrm>
            <a:off x="626542" y="1608083"/>
            <a:ext cx="3806427" cy="3159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a:extLst>
              <a:ext uri="{FF2B5EF4-FFF2-40B4-BE49-F238E27FC236}">
                <a16:creationId xmlns:a16="http://schemas.microsoft.com/office/drawing/2014/main" id="{61B37CEE-E045-4A6B-8C9B-0AAEA34395ED}"/>
              </a:ext>
            </a:extLst>
          </p:cNvPr>
          <p:cNvSpPr>
            <a:spLocks noGrp="1"/>
          </p:cNvSpPr>
          <p:nvPr>
            <p:ph type="body" sz="quarter" idx="15" hasCustomPrompt="1"/>
          </p:nvPr>
        </p:nvSpPr>
        <p:spPr>
          <a:xfrm>
            <a:off x="626542" y="128982"/>
            <a:ext cx="3806427"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5" name="Straight Connector 14">
            <a:extLst>
              <a:ext uri="{FF2B5EF4-FFF2-40B4-BE49-F238E27FC236}">
                <a16:creationId xmlns:a16="http://schemas.microsoft.com/office/drawing/2014/main" id="{404ED90D-90E8-4480-BF06-00962FB98CF9}"/>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BEC1FED-CE57-43DF-AD4D-548FF4F253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
        <p:nvSpPr>
          <p:cNvPr id="19" name="Slide Number Placeholder 2">
            <a:extLst>
              <a:ext uri="{FF2B5EF4-FFF2-40B4-BE49-F238E27FC236}">
                <a16:creationId xmlns:a16="http://schemas.microsoft.com/office/drawing/2014/main" id="{67C09AA3-817B-455D-8D60-A8160FC6C784}"/>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19005723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41E12F-D3C4-47D5-A40D-EF59EF0B6821}"/>
              </a:ext>
            </a:extLst>
          </p:cNvPr>
          <p:cNvSpPr/>
          <p:nvPr userDrawn="1"/>
        </p:nvSpPr>
        <p:spPr>
          <a:xfrm>
            <a:off x="6611997" y="4169122"/>
            <a:ext cx="2421802" cy="903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D398309D-8FBF-4217-913D-FF4EA1D23A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2475" y="1797066"/>
            <a:ext cx="3987533" cy="817604"/>
          </a:xfrm>
          <a:prstGeom prst="rect">
            <a:avLst/>
          </a:prstGeom>
        </p:spPr>
      </p:pic>
      <p:sp>
        <p:nvSpPr>
          <p:cNvPr id="5" name="Rectangle 4">
            <a:extLst>
              <a:ext uri="{FF2B5EF4-FFF2-40B4-BE49-F238E27FC236}">
                <a16:creationId xmlns:a16="http://schemas.microsoft.com/office/drawing/2014/main" id="{F6A6BED8-738F-4FFA-988B-F7A034C0FA9C}"/>
              </a:ext>
            </a:extLst>
          </p:cNvPr>
          <p:cNvSpPr/>
          <p:nvPr userDrawn="1"/>
        </p:nvSpPr>
        <p:spPr>
          <a:xfrm>
            <a:off x="348616" y="4269746"/>
            <a:ext cx="4578984" cy="553998"/>
          </a:xfrm>
          <a:prstGeom prst="rect">
            <a:avLst/>
          </a:prstGeom>
        </p:spPr>
        <p:txBody>
          <a:bodyPr wrap="square">
            <a:spAutoFit/>
          </a:bodyPr>
          <a:lstStyle/>
          <a:p>
            <a:r>
              <a:rPr lang="en-IN" sz="750" err="1">
                <a:solidFill>
                  <a:srgbClr val="00558C"/>
                </a:solidFill>
                <a:latin typeface="Arial" panose="020B0604020202020204" pitchFamily="34" charset="0"/>
                <a:cs typeface="Arial" panose="020B0604020202020204" pitchFamily="34" charset="0"/>
              </a:rPr>
              <a:t>kofax.com</a:t>
            </a:r>
            <a:endParaRPr lang="en-IN" sz="750">
              <a:solidFill>
                <a:srgbClr val="00558C"/>
              </a:solidFill>
              <a:latin typeface="Arial" panose="020B0604020202020204" pitchFamily="34" charset="0"/>
              <a:cs typeface="Arial" panose="020B0604020202020204" pitchFamily="34" charset="0"/>
            </a:endParaRPr>
          </a:p>
          <a:p>
            <a:endParaRPr lang="en-IN" sz="750">
              <a:solidFill>
                <a:srgbClr val="00558C"/>
              </a:solidFill>
              <a:latin typeface="Arial" panose="020B0604020202020204" pitchFamily="34" charset="0"/>
              <a:cs typeface="Arial" panose="020B0604020202020204" pitchFamily="34" charset="0"/>
            </a:endParaRPr>
          </a:p>
          <a:p>
            <a:r>
              <a:rPr lang="en-IN" sz="750">
                <a:solidFill>
                  <a:schemeClr val="accent5"/>
                </a:solidFill>
                <a:latin typeface="Arial" panose="020B0604020202020204" pitchFamily="34" charset="0"/>
                <a:cs typeface="Arial" panose="020B0604020202020204" pitchFamily="34" charset="0"/>
              </a:rPr>
              <a:t>© 2020 Kofax. Kofax and the Kofax logo are trademarks of Kofax, registered in the United States and/or other countries. All other trademarks are the property of their respective owners.</a:t>
            </a:r>
          </a:p>
        </p:txBody>
      </p:sp>
      <p:pic>
        <p:nvPicPr>
          <p:cNvPr id="6" name="Picture 5">
            <a:extLst>
              <a:ext uri="{FF2B5EF4-FFF2-40B4-BE49-F238E27FC236}">
                <a16:creationId xmlns:a16="http://schemas.microsoft.com/office/drawing/2014/main" id="{48091680-7B5E-4E7A-BF6F-D2B5A0619D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69994" y="4507995"/>
            <a:ext cx="1505810" cy="285641"/>
          </a:xfrm>
          <a:prstGeom prst="rect">
            <a:avLst/>
          </a:prstGeom>
        </p:spPr>
      </p:pic>
    </p:spTree>
    <p:extLst>
      <p:ext uri="{BB962C8B-B14F-4D97-AF65-F5344CB8AC3E}">
        <p14:creationId xmlns:p14="http://schemas.microsoft.com/office/powerpoint/2010/main" val="18876658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15B4-BBAA-4FB9-BA30-9B8B2A85C317}"/>
              </a:ext>
            </a:extLst>
          </p:cNvPr>
          <p:cNvSpPr>
            <a:spLocks noGrp="1"/>
          </p:cNvSpPr>
          <p:nvPr>
            <p:ph type="ctrTitle"/>
          </p:nvPr>
        </p:nvSpPr>
        <p:spPr>
          <a:xfrm>
            <a:off x="509530" y="1149163"/>
            <a:ext cx="8124947" cy="1749240"/>
          </a:xfrm>
        </p:spPr>
        <p:txBody>
          <a:bodyPr anchor="b">
            <a:noAutofit/>
          </a:bodyPr>
          <a:lstStyle>
            <a:lvl1pPr algn="ctr">
              <a:defRPr sz="3000" cap="none"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1609073-81D1-4E02-9B27-06D9A62F3DB9}"/>
              </a:ext>
            </a:extLst>
          </p:cNvPr>
          <p:cNvSpPr>
            <a:spLocks noGrp="1"/>
          </p:cNvSpPr>
          <p:nvPr>
            <p:ph type="subTitle" idx="1"/>
          </p:nvPr>
        </p:nvSpPr>
        <p:spPr>
          <a:xfrm>
            <a:off x="509530" y="3004017"/>
            <a:ext cx="8124947" cy="939333"/>
          </a:xfrm>
          <a:prstGeom prst="rect">
            <a:avLst/>
          </a:prstGeom>
        </p:spPr>
        <p:txBody>
          <a:bodyPr>
            <a:noAutofit/>
          </a:bodyPr>
          <a:lstStyle>
            <a:lvl1pPr marL="0" indent="0" algn="ctr">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7" name="Slide Number Placeholder 6">
            <a:extLst>
              <a:ext uri="{FF2B5EF4-FFF2-40B4-BE49-F238E27FC236}">
                <a16:creationId xmlns:a16="http://schemas.microsoft.com/office/drawing/2014/main" id="{5C7026EB-1164-44D6-8932-443DC91D4DA2}"/>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8" name="Rectangle 7">
            <a:extLst>
              <a:ext uri="{FF2B5EF4-FFF2-40B4-BE49-F238E27FC236}">
                <a16:creationId xmlns:a16="http://schemas.microsoft.com/office/drawing/2014/main" id="{DF06D7E4-54A0-48AE-B033-9AA4EA13E01A}"/>
              </a:ext>
            </a:extLst>
          </p:cNvPr>
          <p:cNvSpPr/>
          <p:nvPr userDrawn="1"/>
        </p:nvSpPr>
        <p:spPr>
          <a:xfrm>
            <a:off x="-1" y="4048963"/>
            <a:ext cx="9144001" cy="109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6">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5046B262-08D6-406E-9ECA-59C78F88C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7745" y="718125"/>
            <a:ext cx="1948511" cy="276335"/>
          </a:xfrm>
          <a:prstGeom prst="rect">
            <a:avLst/>
          </a:prstGeom>
          <a:noFill/>
          <a:ln w="9525">
            <a:noFill/>
          </a:ln>
        </p:spPr>
      </p:pic>
      <p:pic>
        <p:nvPicPr>
          <p:cNvPr id="10" name="Picture 9">
            <a:extLst>
              <a:ext uri="{FF2B5EF4-FFF2-40B4-BE49-F238E27FC236}">
                <a16:creationId xmlns:a16="http://schemas.microsoft.com/office/drawing/2014/main" id="{E6601C68-438B-4A09-98F9-3C83A8EABF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969" y="4411924"/>
            <a:ext cx="2308618" cy="355019"/>
          </a:xfrm>
          <a:prstGeom prst="rect">
            <a:avLst/>
          </a:prstGeom>
        </p:spPr>
      </p:pic>
      <p:sp>
        <p:nvSpPr>
          <p:cNvPr id="11" name="Picture Placeholder 17">
            <a:extLst>
              <a:ext uri="{FF2B5EF4-FFF2-40B4-BE49-F238E27FC236}">
                <a16:creationId xmlns:a16="http://schemas.microsoft.com/office/drawing/2014/main" id="{66E3F185-D024-4FD4-A86A-0586824EE947}"/>
              </a:ext>
            </a:extLst>
          </p:cNvPr>
          <p:cNvSpPr>
            <a:spLocks noGrp="1"/>
          </p:cNvSpPr>
          <p:nvPr>
            <p:ph type="pic" sz="quarter" idx="14"/>
          </p:nvPr>
        </p:nvSpPr>
        <p:spPr>
          <a:xfrm>
            <a:off x="410169" y="4270480"/>
            <a:ext cx="723337" cy="651005"/>
          </a:xfrm>
          <a:prstGeom prst="rect">
            <a:avLst/>
          </a:prstGeom>
          <a:solidFill>
            <a:schemeClr val="bg1"/>
          </a:solidFill>
        </p:spPr>
        <p:txBody>
          <a:bodyPr vert="horz" lIns="91440" tIns="45720" rIns="91440" bIns="45720" rtlCol="0" anchor="ctr">
            <a:normAutofit/>
          </a:bodyPr>
          <a:lstStyle>
            <a:lvl1pPr>
              <a:defRPr lang="en-US" sz="900" i="1" dirty="0"/>
            </a:lvl1pPr>
          </a:lstStyle>
          <a:p>
            <a:pPr marL="154295" marR="0" lvl="0" indent="-154295" defTabSz="617180" fontAlgn="auto">
              <a:lnSpc>
                <a:spcPct val="90000"/>
              </a:lnSpc>
              <a:spcBef>
                <a:spcPts val="675"/>
              </a:spcBef>
              <a:spcAft>
                <a:spcPts val="0"/>
              </a:spcAft>
              <a:buClrTx/>
              <a:buSzTx/>
              <a:buFont typeface="Calibri" panose="020F0502020204030204" charset="0"/>
              <a:buNone/>
              <a:tabLst/>
            </a:pPr>
            <a:endParaRPr lang="en-US"/>
          </a:p>
        </p:txBody>
      </p:sp>
      <p:cxnSp>
        <p:nvCxnSpPr>
          <p:cNvPr id="5" name="Straight Connector 4">
            <a:extLst>
              <a:ext uri="{FF2B5EF4-FFF2-40B4-BE49-F238E27FC236}">
                <a16:creationId xmlns:a16="http://schemas.microsoft.com/office/drawing/2014/main" id="{A401D2EF-A279-4D83-8FE7-D2CD1F88DE39}"/>
              </a:ext>
            </a:extLst>
          </p:cNvPr>
          <p:cNvCxnSpPr>
            <a:cxnSpLocks/>
          </p:cNvCxnSpPr>
          <p:nvPr userDrawn="1"/>
        </p:nvCxnSpPr>
        <p:spPr>
          <a:xfrm>
            <a:off x="-22860" y="4048964"/>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487317B9-413B-4504-A72B-44A13C8B8273}"/>
              </a:ext>
            </a:extLst>
          </p:cNvPr>
          <p:cNvSpPr>
            <a:spLocks noGrp="1"/>
          </p:cNvSpPr>
          <p:nvPr>
            <p:ph type="body" sz="quarter" idx="15" hasCustomPrompt="1"/>
          </p:nvPr>
        </p:nvSpPr>
        <p:spPr>
          <a:xfrm>
            <a:off x="1238836" y="4270480"/>
            <a:ext cx="5130905" cy="254463"/>
          </a:xfrm>
          <a:prstGeom prst="rect">
            <a:avLst/>
          </a:prstGeom>
        </p:spPr>
        <p:txBody>
          <a:bodyPr anchor="b">
            <a:noAutofit/>
          </a:bodyPr>
          <a:lstStyle>
            <a:lvl1pPr marL="0" indent="0">
              <a:buNone/>
              <a:defRPr sz="1200" b="1" i="0" cap="none"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7" name="Text Placeholder 22">
            <a:extLst>
              <a:ext uri="{FF2B5EF4-FFF2-40B4-BE49-F238E27FC236}">
                <a16:creationId xmlns:a16="http://schemas.microsoft.com/office/drawing/2014/main" id="{4A68A6EA-EA49-4B58-9C70-35AF1DEC3008}"/>
              </a:ext>
            </a:extLst>
          </p:cNvPr>
          <p:cNvSpPr>
            <a:spLocks noGrp="1"/>
          </p:cNvSpPr>
          <p:nvPr>
            <p:ph type="body" sz="quarter" idx="16" hasCustomPrompt="1"/>
          </p:nvPr>
        </p:nvSpPr>
        <p:spPr>
          <a:xfrm>
            <a:off x="1238839" y="4486378"/>
            <a:ext cx="5153760" cy="497635"/>
          </a:xfrm>
          <a:prstGeom prst="rect">
            <a:avLst/>
          </a:prstGeom>
        </p:spPr>
        <p:txBody>
          <a:bodyPr>
            <a:noAutofit/>
          </a:bodyPr>
          <a:lstStyle>
            <a:lvl1pPr marL="0" indent="0">
              <a:lnSpc>
                <a:spcPct val="110000"/>
              </a:lnSpc>
              <a:spcBef>
                <a:spcPts val="0"/>
              </a:spcBef>
              <a:buNone/>
              <a:defRPr lang="en-US" sz="975" b="0" i="0" baseline="0" dirty="0" smtClean="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2" name="Rectangle 11">
            <a:extLst>
              <a:ext uri="{FF2B5EF4-FFF2-40B4-BE49-F238E27FC236}">
                <a16:creationId xmlns:a16="http://schemas.microsoft.com/office/drawing/2014/main" id="{181DEB1E-9BE4-4791-B1BB-935E61010333}"/>
              </a:ext>
            </a:extLst>
          </p:cNvPr>
          <p:cNvSpPr/>
          <p:nvPr userDrawn="1"/>
        </p:nvSpPr>
        <p:spPr>
          <a:xfrm>
            <a:off x="7430388" y="4870403"/>
            <a:ext cx="1386200" cy="196208"/>
          </a:xfrm>
          <a:prstGeom prst="rect">
            <a:avLst/>
          </a:prstGeom>
        </p:spPr>
        <p:txBody>
          <a:bodyPr wrap="square">
            <a:spAutoFit/>
          </a:bodyPr>
          <a:lstStyle/>
          <a:p>
            <a:pPr algn="r"/>
            <a:r>
              <a:rPr lang="en-IN" sz="675">
                <a:solidFill>
                  <a:schemeClr val="tx1">
                    <a:lumMod val="50000"/>
                    <a:lumOff val="50000"/>
                  </a:schemeClr>
                </a:solidFill>
                <a:latin typeface="Arial" panose="020B0604020202020204" pitchFamily="34" charset="0"/>
                <a:cs typeface="Arial" panose="020B0604020202020204" pitchFamily="34" charset="0"/>
              </a:rPr>
              <a:t>© 2020 Kofax</a:t>
            </a:r>
          </a:p>
        </p:txBody>
      </p:sp>
    </p:spTree>
    <p:extLst>
      <p:ext uri="{BB962C8B-B14F-4D97-AF65-F5344CB8AC3E}">
        <p14:creationId xmlns:p14="http://schemas.microsoft.com/office/powerpoint/2010/main" val="40221873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 Alternative">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8910F3-939F-4E1C-9516-D4E99E9E9C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000"/>
          <a:stretch/>
        </p:blipFill>
        <p:spPr>
          <a:xfrm>
            <a:off x="0" y="0"/>
            <a:ext cx="9144000" cy="5143500"/>
          </a:xfrm>
          <a:prstGeom prst="rect">
            <a:avLst/>
          </a:prstGeom>
        </p:spPr>
      </p:pic>
      <p:sp>
        <p:nvSpPr>
          <p:cNvPr id="2" name="Title 1">
            <a:extLst>
              <a:ext uri="{FF2B5EF4-FFF2-40B4-BE49-F238E27FC236}">
                <a16:creationId xmlns:a16="http://schemas.microsoft.com/office/drawing/2014/main" id="{B8C115B4-BBAA-4FB9-BA30-9B8B2A85C317}"/>
              </a:ext>
            </a:extLst>
          </p:cNvPr>
          <p:cNvSpPr>
            <a:spLocks noGrp="1"/>
          </p:cNvSpPr>
          <p:nvPr>
            <p:ph type="ctrTitle"/>
          </p:nvPr>
        </p:nvSpPr>
        <p:spPr>
          <a:xfrm>
            <a:off x="509530" y="1149163"/>
            <a:ext cx="8124947" cy="1749240"/>
          </a:xfrm>
        </p:spPr>
        <p:txBody>
          <a:bodyPr anchor="b">
            <a:noAutofit/>
          </a:bodyPr>
          <a:lstStyle>
            <a:lvl1pPr algn="ctr">
              <a:defRPr sz="3000" cap="none" baseline="0">
                <a:solidFill>
                  <a:schemeClr val="accent4"/>
                </a:solidFill>
              </a:defRPr>
            </a:lvl1pPr>
          </a:lstStyle>
          <a:p>
            <a:r>
              <a:rPr lang="en-US" dirty="0"/>
              <a:t>Click to edit Master title style</a:t>
            </a:r>
          </a:p>
        </p:txBody>
      </p:sp>
      <p:sp>
        <p:nvSpPr>
          <p:cNvPr id="3" name="Subtitle 2">
            <a:extLst>
              <a:ext uri="{FF2B5EF4-FFF2-40B4-BE49-F238E27FC236}">
                <a16:creationId xmlns:a16="http://schemas.microsoft.com/office/drawing/2014/main" id="{11609073-81D1-4E02-9B27-06D9A62F3DB9}"/>
              </a:ext>
            </a:extLst>
          </p:cNvPr>
          <p:cNvSpPr>
            <a:spLocks noGrp="1"/>
          </p:cNvSpPr>
          <p:nvPr>
            <p:ph type="subTitle" idx="1"/>
          </p:nvPr>
        </p:nvSpPr>
        <p:spPr>
          <a:xfrm>
            <a:off x="509530" y="3004017"/>
            <a:ext cx="8124947" cy="939333"/>
          </a:xfrm>
          <a:prstGeom prst="rect">
            <a:avLst/>
          </a:prstGeom>
        </p:spPr>
        <p:txBody>
          <a:bodyPr>
            <a:noAutofit/>
          </a:bodyPr>
          <a:lstStyle>
            <a:lvl1pPr marL="0" indent="0" algn="ctr">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7" name="Slide Number Placeholder 6">
            <a:extLst>
              <a:ext uri="{FF2B5EF4-FFF2-40B4-BE49-F238E27FC236}">
                <a16:creationId xmlns:a16="http://schemas.microsoft.com/office/drawing/2014/main" id="{5C7026EB-1164-44D6-8932-443DC91D4DA2}"/>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8" name="Rectangle 7">
            <a:extLst>
              <a:ext uri="{FF2B5EF4-FFF2-40B4-BE49-F238E27FC236}">
                <a16:creationId xmlns:a16="http://schemas.microsoft.com/office/drawing/2014/main" id="{DF06D7E4-54A0-48AE-B033-9AA4EA13E01A}"/>
              </a:ext>
            </a:extLst>
          </p:cNvPr>
          <p:cNvSpPr/>
          <p:nvPr userDrawn="1"/>
        </p:nvSpPr>
        <p:spPr>
          <a:xfrm>
            <a:off x="-1" y="4048963"/>
            <a:ext cx="9144001" cy="109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6">
              <a:latin typeface="Arial" panose="020B0604020202020204" pitchFamily="34" charset="0"/>
              <a:cs typeface="Arial" panose="020B0604020202020204" pitchFamily="34" charset="0"/>
            </a:endParaRPr>
          </a:p>
        </p:txBody>
      </p:sp>
      <p:sp>
        <p:nvSpPr>
          <p:cNvPr id="11" name="Picture Placeholder 17">
            <a:extLst>
              <a:ext uri="{FF2B5EF4-FFF2-40B4-BE49-F238E27FC236}">
                <a16:creationId xmlns:a16="http://schemas.microsoft.com/office/drawing/2014/main" id="{66E3F185-D024-4FD4-A86A-0586824EE947}"/>
              </a:ext>
            </a:extLst>
          </p:cNvPr>
          <p:cNvSpPr>
            <a:spLocks noGrp="1"/>
          </p:cNvSpPr>
          <p:nvPr>
            <p:ph type="pic" sz="quarter" idx="14"/>
          </p:nvPr>
        </p:nvSpPr>
        <p:spPr>
          <a:xfrm>
            <a:off x="410169" y="4270480"/>
            <a:ext cx="723337" cy="651005"/>
          </a:xfrm>
          <a:prstGeom prst="rect">
            <a:avLst/>
          </a:prstGeom>
          <a:solidFill>
            <a:schemeClr val="bg1"/>
          </a:solidFill>
        </p:spPr>
        <p:txBody>
          <a:bodyPr anchor="ctr">
            <a:normAutofit/>
          </a:bodyPr>
          <a:lstStyle>
            <a:lvl1pPr algn="ctr">
              <a:defRPr sz="900" i="1">
                <a:solidFill>
                  <a:schemeClr val="accent5"/>
                </a:solidFill>
                <a:latin typeface="Arial" panose="020B0604020202020204" pitchFamily="34" charset="0"/>
                <a:cs typeface="Arial" panose="020B0604020202020204" pitchFamily="34" charset="0"/>
              </a:defRPr>
            </a:lvl1pPr>
          </a:lstStyle>
          <a:p>
            <a:pPr marL="154295" marR="0" lvl="0" indent="-154295" algn="l" defTabSz="617180" rtl="0" eaLnBrk="1" fontAlgn="auto" latinLnBrk="0" hangingPunct="1">
              <a:lnSpc>
                <a:spcPct val="90000"/>
              </a:lnSpc>
              <a:spcBef>
                <a:spcPts val="675"/>
              </a:spcBef>
              <a:spcAft>
                <a:spcPts val="0"/>
              </a:spcAft>
              <a:buClrTx/>
              <a:buSzTx/>
              <a:buFont typeface="Calibri" panose="020F0502020204030204" charset="0"/>
              <a:buNone/>
              <a:tabLst/>
              <a:defRPr/>
            </a:pPr>
            <a:endParaRPr lang="en-US"/>
          </a:p>
        </p:txBody>
      </p:sp>
      <p:pic>
        <p:nvPicPr>
          <p:cNvPr id="17" name="Picture 7">
            <a:extLst>
              <a:ext uri="{FF2B5EF4-FFF2-40B4-BE49-F238E27FC236}">
                <a16:creationId xmlns:a16="http://schemas.microsoft.com/office/drawing/2014/main" id="{5B2FF2F8-E6F8-4361-9E6F-D756DE4E18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97745" y="718125"/>
            <a:ext cx="1948511" cy="276335"/>
          </a:xfrm>
          <a:prstGeom prst="rect">
            <a:avLst/>
          </a:prstGeom>
          <a:noFill/>
          <a:ln w="9525">
            <a:noFill/>
          </a:ln>
        </p:spPr>
      </p:pic>
      <p:pic>
        <p:nvPicPr>
          <p:cNvPr id="19" name="Picture 18">
            <a:extLst>
              <a:ext uri="{FF2B5EF4-FFF2-40B4-BE49-F238E27FC236}">
                <a16:creationId xmlns:a16="http://schemas.microsoft.com/office/drawing/2014/main" id="{79C8C364-B143-46B5-B205-6BCF8CD186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07969" y="4411924"/>
            <a:ext cx="2308618" cy="355019"/>
          </a:xfrm>
          <a:prstGeom prst="rect">
            <a:avLst/>
          </a:prstGeom>
        </p:spPr>
      </p:pic>
      <p:sp>
        <p:nvSpPr>
          <p:cNvPr id="24" name="Text Placeholder 19">
            <a:extLst>
              <a:ext uri="{FF2B5EF4-FFF2-40B4-BE49-F238E27FC236}">
                <a16:creationId xmlns:a16="http://schemas.microsoft.com/office/drawing/2014/main" id="{96DBDE9F-8DD7-4182-A823-946E8924F8A0}"/>
              </a:ext>
            </a:extLst>
          </p:cNvPr>
          <p:cNvSpPr>
            <a:spLocks noGrp="1"/>
          </p:cNvSpPr>
          <p:nvPr>
            <p:ph type="body" sz="quarter" idx="15" hasCustomPrompt="1"/>
          </p:nvPr>
        </p:nvSpPr>
        <p:spPr>
          <a:xfrm>
            <a:off x="1238836" y="4270480"/>
            <a:ext cx="5130905" cy="254463"/>
          </a:xfrm>
          <a:prstGeom prst="rect">
            <a:avLst/>
          </a:prstGeom>
        </p:spPr>
        <p:txBody>
          <a:bodyPr anchor="b">
            <a:noAutofit/>
          </a:bodyPr>
          <a:lstStyle>
            <a:lvl1pPr marL="0" indent="0">
              <a:buNone/>
              <a:defRPr sz="1200" b="1" i="0" cap="none"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25" name="Text Placeholder 22">
            <a:extLst>
              <a:ext uri="{FF2B5EF4-FFF2-40B4-BE49-F238E27FC236}">
                <a16:creationId xmlns:a16="http://schemas.microsoft.com/office/drawing/2014/main" id="{F01EAD68-C72E-4B28-8B70-B47800A1F876}"/>
              </a:ext>
            </a:extLst>
          </p:cNvPr>
          <p:cNvSpPr>
            <a:spLocks noGrp="1"/>
          </p:cNvSpPr>
          <p:nvPr>
            <p:ph type="body" sz="quarter" idx="16" hasCustomPrompt="1"/>
          </p:nvPr>
        </p:nvSpPr>
        <p:spPr>
          <a:xfrm>
            <a:off x="1238839" y="4486378"/>
            <a:ext cx="5153760" cy="497635"/>
          </a:xfrm>
          <a:prstGeom prst="rect">
            <a:avLst/>
          </a:prstGeom>
        </p:spPr>
        <p:txBody>
          <a:bodyPr>
            <a:noAutofit/>
          </a:bodyPr>
          <a:lstStyle>
            <a:lvl1pPr marL="0" indent="0">
              <a:lnSpc>
                <a:spcPct val="110000"/>
              </a:lnSpc>
              <a:spcBef>
                <a:spcPts val="0"/>
              </a:spcBef>
              <a:buNone/>
              <a:defRPr lang="en-US" sz="975" b="0" i="0" baseline="0" dirty="0" smtClean="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2" name="Rectangle 11">
            <a:extLst>
              <a:ext uri="{FF2B5EF4-FFF2-40B4-BE49-F238E27FC236}">
                <a16:creationId xmlns:a16="http://schemas.microsoft.com/office/drawing/2014/main" id="{F3E978D5-B13B-40BC-9548-805889B94873}"/>
              </a:ext>
            </a:extLst>
          </p:cNvPr>
          <p:cNvSpPr/>
          <p:nvPr userDrawn="1"/>
        </p:nvSpPr>
        <p:spPr>
          <a:xfrm>
            <a:off x="7430388" y="4870403"/>
            <a:ext cx="1386200" cy="196208"/>
          </a:xfrm>
          <a:prstGeom prst="rect">
            <a:avLst/>
          </a:prstGeom>
        </p:spPr>
        <p:txBody>
          <a:bodyPr wrap="square">
            <a:spAutoFit/>
          </a:bodyPr>
          <a:lstStyle/>
          <a:p>
            <a:pPr algn="r"/>
            <a:r>
              <a:rPr lang="en-IN" sz="675">
                <a:solidFill>
                  <a:schemeClr val="tx1">
                    <a:lumMod val="50000"/>
                    <a:lumOff val="50000"/>
                  </a:schemeClr>
                </a:solidFill>
                <a:latin typeface="Arial" panose="020B0604020202020204" pitchFamily="34" charset="0"/>
                <a:cs typeface="Arial" panose="020B0604020202020204" pitchFamily="34" charset="0"/>
              </a:rPr>
              <a:t>© 2020 Kofax</a:t>
            </a:r>
          </a:p>
        </p:txBody>
      </p:sp>
    </p:spTree>
    <p:extLst>
      <p:ext uri="{BB962C8B-B14F-4D97-AF65-F5344CB8AC3E}">
        <p14:creationId xmlns:p14="http://schemas.microsoft.com/office/powerpoint/2010/main" val="31261148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genda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30DB-0C12-4E6D-8879-583FF19857A5}"/>
              </a:ext>
            </a:extLst>
          </p:cNvPr>
          <p:cNvSpPr>
            <a:spLocks noGrp="1"/>
          </p:cNvSpPr>
          <p:nvPr>
            <p:ph type="title" hasCustomPrompt="1"/>
          </p:nvPr>
        </p:nvSpPr>
        <p:spPr>
          <a:xfrm>
            <a:off x="4164807" y="446100"/>
            <a:ext cx="4504876" cy="606050"/>
          </a:xfrm>
        </p:spPr>
        <p:txBody>
          <a:bodyPr/>
          <a:lstStyle>
            <a:lvl1pPr>
              <a:defRPr cap="none" baseline="0"/>
            </a:lvl1pPr>
          </a:lstStyle>
          <a:p>
            <a:r>
              <a:rPr lang="en-US" dirty="0"/>
              <a:t>Agenda</a:t>
            </a:r>
          </a:p>
        </p:txBody>
      </p:sp>
      <p:sp>
        <p:nvSpPr>
          <p:cNvPr id="3" name="Slide Number Placeholder 2">
            <a:extLst>
              <a:ext uri="{FF2B5EF4-FFF2-40B4-BE49-F238E27FC236}">
                <a16:creationId xmlns:a16="http://schemas.microsoft.com/office/drawing/2014/main" id="{59C28CCA-BC6D-4653-A431-CD72C0F85839}"/>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4" name="Picture 3" descr="001">
            <a:extLst>
              <a:ext uri="{FF2B5EF4-FFF2-40B4-BE49-F238E27FC236}">
                <a16:creationId xmlns:a16="http://schemas.microsoft.com/office/drawing/2014/main" id="{2E22136B-8A90-4A10-AB91-760BD9953CB0}"/>
              </a:ext>
            </a:extLst>
          </p:cNvPr>
          <p:cNvPicPr>
            <a:picLocks noChangeAspect="1"/>
          </p:cNvPicPr>
          <p:nvPr userDrawn="1"/>
        </p:nvPicPr>
        <p:blipFill>
          <a:blip r:embed="rId2"/>
          <a:stretch>
            <a:fillRect/>
          </a:stretch>
        </p:blipFill>
        <p:spPr>
          <a:xfrm>
            <a:off x="3653666" y="476945"/>
            <a:ext cx="453528" cy="209283"/>
          </a:xfrm>
          <a:prstGeom prst="rect">
            <a:avLst/>
          </a:prstGeom>
          <a:noFill/>
          <a:ln w="9525">
            <a:noFill/>
          </a:ln>
        </p:spPr>
      </p:pic>
      <p:sp>
        <p:nvSpPr>
          <p:cNvPr id="5" name="Rectangle 4">
            <a:extLst>
              <a:ext uri="{FF2B5EF4-FFF2-40B4-BE49-F238E27FC236}">
                <a16:creationId xmlns:a16="http://schemas.microsoft.com/office/drawing/2014/main" id="{3A24B79E-9414-49C2-B89A-023E54B4DDB8}"/>
              </a:ext>
            </a:extLst>
          </p:cNvPr>
          <p:cNvSpPr/>
          <p:nvPr userDrawn="1"/>
        </p:nvSpPr>
        <p:spPr>
          <a:xfrm>
            <a:off x="1" y="1"/>
            <a:ext cx="3500438" cy="514350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6098B241-A5CE-4FD6-A915-2B8B03DCEA35}"/>
              </a:ext>
            </a:extLst>
          </p:cNvPr>
          <p:cNvSpPr>
            <a:spLocks noGrp="1"/>
          </p:cNvSpPr>
          <p:nvPr>
            <p:ph type="body" sz="quarter" idx="11" hasCustomPrompt="1"/>
          </p:nvPr>
        </p:nvSpPr>
        <p:spPr>
          <a:xfrm>
            <a:off x="4164806" y="1101884"/>
            <a:ext cx="4505325" cy="3714750"/>
          </a:xfrm>
          <a:prstGeom prst="rect">
            <a:avLst/>
          </a:prstGeom>
        </p:spPr>
        <p:txBody>
          <a:bodyPr>
            <a:noAutofit/>
          </a:bodyPr>
          <a:lstStyle>
            <a:lvl1pPr>
              <a:spcBef>
                <a:spcPts val="1200"/>
              </a:spcBef>
              <a:defRPr>
                <a:solidFill>
                  <a:schemeClr val="accent5"/>
                </a:solidFill>
              </a:defRPr>
            </a:lvl1pPr>
          </a:lstStyle>
          <a:p>
            <a:pPr lvl="0"/>
            <a:r>
              <a:rPr lang="en-US" dirty="0"/>
              <a:t>Section Title 1</a:t>
            </a:r>
          </a:p>
          <a:p>
            <a:pPr lvl="0"/>
            <a:r>
              <a:rPr lang="en-US" dirty="0"/>
              <a:t>Section Title 2</a:t>
            </a:r>
          </a:p>
          <a:p>
            <a:pPr lvl="0"/>
            <a:r>
              <a:rPr lang="en-US" dirty="0"/>
              <a:t>Section Title 3</a:t>
            </a:r>
          </a:p>
          <a:p>
            <a:pPr lvl="0"/>
            <a:r>
              <a:rPr lang="en-US" dirty="0"/>
              <a:t>Section Title 4</a:t>
            </a:r>
          </a:p>
          <a:p>
            <a:pPr lvl="0"/>
            <a:r>
              <a:rPr lang="en-US" dirty="0"/>
              <a:t>Section Title 5</a:t>
            </a:r>
          </a:p>
        </p:txBody>
      </p:sp>
      <p:sp>
        <p:nvSpPr>
          <p:cNvPr id="9" name="Picture Placeholder 17">
            <a:extLst>
              <a:ext uri="{FF2B5EF4-FFF2-40B4-BE49-F238E27FC236}">
                <a16:creationId xmlns:a16="http://schemas.microsoft.com/office/drawing/2014/main" id="{6AEB2D7E-1C4F-4825-90D4-ED1AD1BB3953}"/>
              </a:ext>
            </a:extLst>
          </p:cNvPr>
          <p:cNvSpPr>
            <a:spLocks noGrp="1"/>
          </p:cNvSpPr>
          <p:nvPr>
            <p:ph type="pic" sz="quarter" idx="14"/>
          </p:nvPr>
        </p:nvSpPr>
        <p:spPr>
          <a:xfrm>
            <a:off x="485411" y="987180"/>
            <a:ext cx="723337" cy="651005"/>
          </a:xfrm>
          <a:prstGeom prst="rect">
            <a:avLst/>
          </a:prstGeom>
          <a:solidFill>
            <a:schemeClr val="tx2"/>
          </a:solidFill>
        </p:spPr>
        <p:txBody>
          <a:bodyPr anchor="ctr">
            <a:normAutofit/>
          </a:bodyPr>
          <a:lstStyle>
            <a:lvl1pPr marL="0" indent="0" algn="ctr">
              <a:buNone/>
              <a:defRPr sz="900" i="1">
                <a:solidFill>
                  <a:schemeClr val="bg2"/>
                </a:solidFill>
                <a:latin typeface="Arial" panose="020B0604020202020204" pitchFamily="34" charset="0"/>
                <a:cs typeface="Arial" panose="020B0604020202020204" pitchFamily="34" charset="0"/>
              </a:defRPr>
            </a:lvl1pPr>
          </a:lstStyle>
          <a:p>
            <a:endParaRPr lang="en-US"/>
          </a:p>
        </p:txBody>
      </p:sp>
      <p:sp>
        <p:nvSpPr>
          <p:cNvPr id="10" name="Picture Placeholder 17">
            <a:extLst>
              <a:ext uri="{FF2B5EF4-FFF2-40B4-BE49-F238E27FC236}">
                <a16:creationId xmlns:a16="http://schemas.microsoft.com/office/drawing/2014/main" id="{CACCCD8C-E1C1-4C68-A884-B095393AEDA7}"/>
              </a:ext>
            </a:extLst>
          </p:cNvPr>
          <p:cNvSpPr>
            <a:spLocks noGrp="1"/>
          </p:cNvSpPr>
          <p:nvPr>
            <p:ph type="pic" sz="quarter" idx="24"/>
          </p:nvPr>
        </p:nvSpPr>
        <p:spPr>
          <a:xfrm>
            <a:off x="485411" y="2216597"/>
            <a:ext cx="723337" cy="651005"/>
          </a:xfrm>
          <a:prstGeom prst="rect">
            <a:avLst/>
          </a:prstGeom>
          <a:solidFill>
            <a:schemeClr val="tx2"/>
          </a:solidFill>
        </p:spPr>
        <p:txBody>
          <a:bodyPr anchor="ctr">
            <a:normAutofit/>
          </a:bodyPr>
          <a:lstStyle>
            <a:lvl1pPr marL="0" indent="0" algn="ctr">
              <a:buNone/>
              <a:defRPr sz="900" i="1">
                <a:solidFill>
                  <a:schemeClr val="bg2"/>
                </a:solidFill>
                <a:latin typeface="Arial" panose="020B0604020202020204" pitchFamily="34" charset="0"/>
                <a:cs typeface="Arial" panose="020B0604020202020204" pitchFamily="34" charset="0"/>
              </a:defRPr>
            </a:lvl1pPr>
          </a:lstStyle>
          <a:p>
            <a:endParaRPr lang="en-US"/>
          </a:p>
        </p:txBody>
      </p:sp>
      <p:sp>
        <p:nvSpPr>
          <p:cNvPr id="11" name="Picture Placeholder 17">
            <a:extLst>
              <a:ext uri="{FF2B5EF4-FFF2-40B4-BE49-F238E27FC236}">
                <a16:creationId xmlns:a16="http://schemas.microsoft.com/office/drawing/2014/main" id="{C980C588-A2E7-4573-954C-7F7E5C940F30}"/>
              </a:ext>
            </a:extLst>
          </p:cNvPr>
          <p:cNvSpPr>
            <a:spLocks noGrp="1"/>
          </p:cNvSpPr>
          <p:nvPr>
            <p:ph type="pic" sz="quarter" idx="25"/>
          </p:nvPr>
        </p:nvSpPr>
        <p:spPr>
          <a:xfrm>
            <a:off x="485411" y="3466453"/>
            <a:ext cx="723337" cy="651005"/>
          </a:xfrm>
          <a:prstGeom prst="rect">
            <a:avLst/>
          </a:prstGeom>
          <a:solidFill>
            <a:schemeClr val="tx2"/>
          </a:solidFill>
        </p:spPr>
        <p:txBody>
          <a:bodyPr anchor="ctr">
            <a:normAutofit/>
          </a:bodyPr>
          <a:lstStyle>
            <a:lvl1pPr marL="0" indent="0" algn="ctr">
              <a:buNone/>
              <a:defRPr sz="900" i="1">
                <a:solidFill>
                  <a:schemeClr val="bg2"/>
                </a:solidFill>
                <a:latin typeface="Arial" panose="020B0604020202020204" pitchFamily="34" charset="0"/>
                <a:cs typeface="Arial" panose="020B0604020202020204" pitchFamily="34" charset="0"/>
              </a:defRPr>
            </a:lvl1pPr>
          </a:lstStyle>
          <a:p>
            <a:endParaRPr lang="en-US"/>
          </a:p>
        </p:txBody>
      </p:sp>
      <p:sp>
        <p:nvSpPr>
          <p:cNvPr id="12" name="Text Placeholder 19">
            <a:extLst>
              <a:ext uri="{FF2B5EF4-FFF2-40B4-BE49-F238E27FC236}">
                <a16:creationId xmlns:a16="http://schemas.microsoft.com/office/drawing/2014/main" id="{8970BD74-01A3-49E8-982B-E8C90663083F}"/>
              </a:ext>
            </a:extLst>
          </p:cNvPr>
          <p:cNvSpPr>
            <a:spLocks noGrp="1"/>
          </p:cNvSpPr>
          <p:nvPr>
            <p:ph type="body" sz="quarter" idx="15" hasCustomPrompt="1"/>
          </p:nvPr>
        </p:nvSpPr>
        <p:spPr>
          <a:xfrm>
            <a:off x="1332105" y="853602"/>
            <a:ext cx="2096896" cy="42932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3" name="Text Placeholder 22">
            <a:extLst>
              <a:ext uri="{FF2B5EF4-FFF2-40B4-BE49-F238E27FC236}">
                <a16:creationId xmlns:a16="http://schemas.microsoft.com/office/drawing/2014/main" id="{C6D27772-3D6C-47A6-9ACF-76426080992D}"/>
              </a:ext>
            </a:extLst>
          </p:cNvPr>
          <p:cNvSpPr>
            <a:spLocks noGrp="1"/>
          </p:cNvSpPr>
          <p:nvPr>
            <p:ph type="body" sz="quarter" idx="16" hasCustomPrompt="1"/>
          </p:nvPr>
        </p:nvSpPr>
        <p:spPr>
          <a:xfrm>
            <a:off x="1332109" y="1244357"/>
            <a:ext cx="2096897" cy="672675"/>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4" name="Text Placeholder 19">
            <a:extLst>
              <a:ext uri="{FF2B5EF4-FFF2-40B4-BE49-F238E27FC236}">
                <a16:creationId xmlns:a16="http://schemas.microsoft.com/office/drawing/2014/main" id="{8AB36E1C-ABFA-42E0-A927-D18C580F2EB9}"/>
              </a:ext>
            </a:extLst>
          </p:cNvPr>
          <p:cNvSpPr>
            <a:spLocks noGrp="1"/>
          </p:cNvSpPr>
          <p:nvPr>
            <p:ph type="body" sz="quarter" idx="26" hasCustomPrompt="1"/>
          </p:nvPr>
        </p:nvSpPr>
        <p:spPr>
          <a:xfrm>
            <a:off x="1332105" y="2082402"/>
            <a:ext cx="2096896" cy="42932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2 name</a:t>
            </a:r>
          </a:p>
        </p:txBody>
      </p:sp>
      <p:sp>
        <p:nvSpPr>
          <p:cNvPr id="15" name="Text Placeholder 22">
            <a:extLst>
              <a:ext uri="{FF2B5EF4-FFF2-40B4-BE49-F238E27FC236}">
                <a16:creationId xmlns:a16="http://schemas.microsoft.com/office/drawing/2014/main" id="{1D7DA1AB-C8AC-498D-B708-B4845A309B92}"/>
              </a:ext>
            </a:extLst>
          </p:cNvPr>
          <p:cNvSpPr>
            <a:spLocks noGrp="1"/>
          </p:cNvSpPr>
          <p:nvPr>
            <p:ph type="body" sz="quarter" idx="27" hasCustomPrompt="1"/>
          </p:nvPr>
        </p:nvSpPr>
        <p:spPr>
          <a:xfrm>
            <a:off x="1332106" y="2473162"/>
            <a:ext cx="2096894" cy="697175"/>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6" name="Text Placeholder 19">
            <a:extLst>
              <a:ext uri="{FF2B5EF4-FFF2-40B4-BE49-F238E27FC236}">
                <a16:creationId xmlns:a16="http://schemas.microsoft.com/office/drawing/2014/main" id="{7B5A69F9-AE5E-407E-B041-F9DF52395559}"/>
              </a:ext>
            </a:extLst>
          </p:cNvPr>
          <p:cNvSpPr>
            <a:spLocks noGrp="1"/>
          </p:cNvSpPr>
          <p:nvPr>
            <p:ph type="body" sz="quarter" idx="28" hasCustomPrompt="1"/>
          </p:nvPr>
        </p:nvSpPr>
        <p:spPr>
          <a:xfrm>
            <a:off x="1332107" y="3311204"/>
            <a:ext cx="2096893" cy="42932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3 name</a:t>
            </a:r>
          </a:p>
        </p:txBody>
      </p:sp>
      <p:sp>
        <p:nvSpPr>
          <p:cNvPr id="17" name="Text Placeholder 22">
            <a:extLst>
              <a:ext uri="{FF2B5EF4-FFF2-40B4-BE49-F238E27FC236}">
                <a16:creationId xmlns:a16="http://schemas.microsoft.com/office/drawing/2014/main" id="{FF70F0D3-3380-4949-85AA-140B7C6BFA9C}"/>
              </a:ext>
            </a:extLst>
          </p:cNvPr>
          <p:cNvSpPr>
            <a:spLocks noGrp="1"/>
          </p:cNvSpPr>
          <p:nvPr>
            <p:ph type="body" sz="quarter" idx="29" hasCustomPrompt="1"/>
          </p:nvPr>
        </p:nvSpPr>
        <p:spPr>
          <a:xfrm>
            <a:off x="1332109" y="3701964"/>
            <a:ext cx="2096891" cy="651004"/>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cxnSp>
        <p:nvCxnSpPr>
          <p:cNvPr id="21" name="Straight Connector 20">
            <a:extLst>
              <a:ext uri="{FF2B5EF4-FFF2-40B4-BE49-F238E27FC236}">
                <a16:creationId xmlns:a16="http://schemas.microsoft.com/office/drawing/2014/main" id="{7468FE2E-E94B-4679-A441-C54E9A15F058}"/>
              </a:ext>
            </a:extLst>
          </p:cNvPr>
          <p:cNvCxnSpPr>
            <a:cxnSpLocks/>
          </p:cNvCxnSpPr>
          <p:nvPr userDrawn="1"/>
        </p:nvCxnSpPr>
        <p:spPr>
          <a:xfrm>
            <a:off x="3500439" y="-34290"/>
            <a:ext cx="0" cy="521208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111751"/>
      </p:ext>
    </p:extLst>
  </p:cSld>
  <p:clrMapOvr>
    <a:masterClrMapping/>
  </p:clrMapOvr>
  <p:extLst>
    <p:ext uri="{DCECCB84-F9BA-43D5-87BE-67443E8EF086}">
      <p15:sldGuideLst xmlns:p15="http://schemas.microsoft.com/office/powerpoint/2012/main">
        <p15:guide id="1" orient="horz" pos="2424">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 PICTURE DARK">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lvl1pPr>
              <a:defRPr>
                <a:solidFill>
                  <a:schemeClr val="accent4"/>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p:nvPicPr>
        <p:blipFill>
          <a:blip r:embed="rId3"/>
          <a:stretch>
            <a:fillRect/>
          </a:stretch>
        </p:blipFill>
        <p:spPr>
          <a:xfrm>
            <a:off x="149366" y="468153"/>
            <a:ext cx="453528" cy="209283"/>
          </a:xfrm>
          <a:prstGeom prst="rect">
            <a:avLst/>
          </a:prstGeom>
          <a:noFill/>
          <a:ln w="9525">
            <a:noFill/>
          </a:ln>
        </p:spPr>
      </p:pic>
      <p:sp>
        <p:nvSpPr>
          <p:cNvPr id="9" name="Text Placeholder 3">
            <a:extLst>
              <a:ext uri="{FF2B5EF4-FFF2-40B4-BE49-F238E27FC236}">
                <a16:creationId xmlns:a16="http://schemas.microsoft.com/office/drawing/2014/main" id="{A06B47BA-8D00-4768-98F2-94531EF59577}"/>
              </a:ext>
            </a:extLst>
          </p:cNvPr>
          <p:cNvSpPr>
            <a:spLocks noGrp="1"/>
          </p:cNvSpPr>
          <p:nvPr>
            <p:ph type="body" sz="quarter" idx="14"/>
          </p:nvPr>
        </p:nvSpPr>
        <p:spPr>
          <a:xfrm>
            <a:off x="626544" y="1143573"/>
            <a:ext cx="8145369"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a:extLst>
              <a:ext uri="{FF2B5EF4-FFF2-40B4-BE49-F238E27FC236}">
                <a16:creationId xmlns:a16="http://schemas.microsoft.com/office/drawing/2014/main" id="{B8F72630-3859-41FD-BE4D-B4BCBD62EB7F}"/>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8" name="Picture 7">
            <a:extLst>
              <a:ext uri="{FF2B5EF4-FFF2-40B4-BE49-F238E27FC236}">
                <a16:creationId xmlns:a16="http://schemas.microsoft.com/office/drawing/2014/main" id="{362C732F-AA75-4A03-8558-D3395B4944C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25734228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genda - No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30DB-0C12-4E6D-8879-583FF19857A5}"/>
              </a:ext>
            </a:extLst>
          </p:cNvPr>
          <p:cNvSpPr>
            <a:spLocks noGrp="1"/>
          </p:cNvSpPr>
          <p:nvPr>
            <p:ph type="title" hasCustomPrompt="1"/>
          </p:nvPr>
        </p:nvSpPr>
        <p:spPr>
          <a:xfrm>
            <a:off x="4164807" y="446100"/>
            <a:ext cx="4504876" cy="606050"/>
          </a:xfrm>
        </p:spPr>
        <p:txBody>
          <a:bodyPr/>
          <a:lstStyle>
            <a:lvl1pPr>
              <a:defRPr/>
            </a:lvl1pPr>
          </a:lstStyle>
          <a:p>
            <a:r>
              <a:rPr lang="en-US" dirty="0"/>
              <a:t>Agenda</a:t>
            </a:r>
          </a:p>
        </p:txBody>
      </p:sp>
      <p:pic>
        <p:nvPicPr>
          <p:cNvPr id="4" name="Picture 3" descr="001">
            <a:extLst>
              <a:ext uri="{FF2B5EF4-FFF2-40B4-BE49-F238E27FC236}">
                <a16:creationId xmlns:a16="http://schemas.microsoft.com/office/drawing/2014/main" id="{2E22136B-8A90-4A10-AB91-760BD9953CB0}"/>
              </a:ext>
            </a:extLst>
          </p:cNvPr>
          <p:cNvPicPr>
            <a:picLocks noChangeAspect="1"/>
          </p:cNvPicPr>
          <p:nvPr userDrawn="1"/>
        </p:nvPicPr>
        <p:blipFill>
          <a:blip r:embed="rId2"/>
          <a:stretch>
            <a:fillRect/>
          </a:stretch>
        </p:blipFill>
        <p:spPr>
          <a:xfrm>
            <a:off x="3653666" y="476945"/>
            <a:ext cx="453528" cy="209283"/>
          </a:xfrm>
          <a:prstGeom prst="rect">
            <a:avLst/>
          </a:prstGeom>
          <a:noFill/>
          <a:ln w="9525">
            <a:noFill/>
          </a:ln>
        </p:spPr>
      </p:pic>
      <p:sp>
        <p:nvSpPr>
          <p:cNvPr id="5" name="Rectangle 4">
            <a:extLst>
              <a:ext uri="{FF2B5EF4-FFF2-40B4-BE49-F238E27FC236}">
                <a16:creationId xmlns:a16="http://schemas.microsoft.com/office/drawing/2014/main" id="{3A24B79E-9414-49C2-B89A-023E54B4DDB8}"/>
              </a:ext>
            </a:extLst>
          </p:cNvPr>
          <p:cNvSpPr/>
          <p:nvPr userDrawn="1"/>
        </p:nvSpPr>
        <p:spPr>
          <a:xfrm>
            <a:off x="1" y="1"/>
            <a:ext cx="3500438" cy="514350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6098B241-A5CE-4FD6-A915-2B8B03DCEA35}"/>
              </a:ext>
            </a:extLst>
          </p:cNvPr>
          <p:cNvSpPr>
            <a:spLocks noGrp="1"/>
          </p:cNvSpPr>
          <p:nvPr>
            <p:ph type="body" sz="quarter" idx="11" hasCustomPrompt="1"/>
          </p:nvPr>
        </p:nvSpPr>
        <p:spPr>
          <a:xfrm>
            <a:off x="4164806" y="1101884"/>
            <a:ext cx="4505325" cy="3714750"/>
          </a:xfrm>
          <a:prstGeom prst="rect">
            <a:avLst/>
          </a:prstGeom>
        </p:spPr>
        <p:txBody>
          <a:bodyPr>
            <a:noAutofit/>
          </a:bodyPr>
          <a:lstStyle>
            <a:lvl1pPr>
              <a:spcBef>
                <a:spcPts val="1200"/>
              </a:spcBef>
              <a:defRPr>
                <a:solidFill>
                  <a:schemeClr val="accent5"/>
                </a:solidFill>
              </a:defRPr>
            </a:lvl1pPr>
          </a:lstStyle>
          <a:p>
            <a:pPr lvl="0"/>
            <a:r>
              <a:rPr lang="en-US" dirty="0"/>
              <a:t>Section Title 1</a:t>
            </a:r>
          </a:p>
          <a:p>
            <a:pPr lvl="0"/>
            <a:r>
              <a:rPr lang="en-US" dirty="0"/>
              <a:t>Section Title 2</a:t>
            </a:r>
          </a:p>
          <a:p>
            <a:pPr lvl="0"/>
            <a:r>
              <a:rPr lang="en-US" dirty="0"/>
              <a:t>Section Title 3</a:t>
            </a:r>
          </a:p>
          <a:p>
            <a:pPr lvl="0"/>
            <a:r>
              <a:rPr lang="en-US" dirty="0"/>
              <a:t>Section Title 4</a:t>
            </a:r>
          </a:p>
          <a:p>
            <a:pPr lvl="0"/>
            <a:r>
              <a:rPr lang="en-US" dirty="0"/>
              <a:t>Section Title 5</a:t>
            </a:r>
          </a:p>
          <a:p>
            <a:pPr lvl="0"/>
            <a:endParaRPr lang="en-US" dirty="0"/>
          </a:p>
        </p:txBody>
      </p:sp>
      <p:sp>
        <p:nvSpPr>
          <p:cNvPr id="12" name="Text Placeholder 19">
            <a:extLst>
              <a:ext uri="{FF2B5EF4-FFF2-40B4-BE49-F238E27FC236}">
                <a16:creationId xmlns:a16="http://schemas.microsoft.com/office/drawing/2014/main" id="{8970BD74-01A3-49E8-982B-E8C90663083F}"/>
              </a:ext>
            </a:extLst>
          </p:cNvPr>
          <p:cNvSpPr>
            <a:spLocks noGrp="1"/>
          </p:cNvSpPr>
          <p:nvPr>
            <p:ph type="body" sz="quarter" idx="15" hasCustomPrompt="1"/>
          </p:nvPr>
        </p:nvSpPr>
        <p:spPr>
          <a:xfrm>
            <a:off x="642937" y="824050"/>
            <a:ext cx="2792720" cy="45099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3" name="Text Placeholder 22">
            <a:extLst>
              <a:ext uri="{FF2B5EF4-FFF2-40B4-BE49-F238E27FC236}">
                <a16:creationId xmlns:a16="http://schemas.microsoft.com/office/drawing/2014/main" id="{C6D27772-3D6C-47A6-9ACF-76426080992D}"/>
              </a:ext>
            </a:extLst>
          </p:cNvPr>
          <p:cNvSpPr>
            <a:spLocks noGrp="1"/>
          </p:cNvSpPr>
          <p:nvPr>
            <p:ph type="body" sz="quarter" idx="16" hasCustomPrompt="1"/>
          </p:nvPr>
        </p:nvSpPr>
        <p:spPr>
          <a:xfrm>
            <a:off x="642938" y="1244357"/>
            <a:ext cx="2792721" cy="672675"/>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4" name="Text Placeholder 19">
            <a:extLst>
              <a:ext uri="{FF2B5EF4-FFF2-40B4-BE49-F238E27FC236}">
                <a16:creationId xmlns:a16="http://schemas.microsoft.com/office/drawing/2014/main" id="{8AB36E1C-ABFA-42E0-A927-D18C580F2EB9}"/>
              </a:ext>
            </a:extLst>
          </p:cNvPr>
          <p:cNvSpPr>
            <a:spLocks noGrp="1"/>
          </p:cNvSpPr>
          <p:nvPr>
            <p:ph type="body" sz="quarter" idx="26" hasCustomPrompt="1"/>
          </p:nvPr>
        </p:nvSpPr>
        <p:spPr>
          <a:xfrm>
            <a:off x="642937" y="2052850"/>
            <a:ext cx="2792720" cy="45099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2 name</a:t>
            </a:r>
          </a:p>
        </p:txBody>
      </p:sp>
      <p:sp>
        <p:nvSpPr>
          <p:cNvPr id="15" name="Text Placeholder 22">
            <a:extLst>
              <a:ext uri="{FF2B5EF4-FFF2-40B4-BE49-F238E27FC236}">
                <a16:creationId xmlns:a16="http://schemas.microsoft.com/office/drawing/2014/main" id="{1D7DA1AB-C8AC-498D-B708-B4845A309B92}"/>
              </a:ext>
            </a:extLst>
          </p:cNvPr>
          <p:cNvSpPr>
            <a:spLocks noGrp="1"/>
          </p:cNvSpPr>
          <p:nvPr>
            <p:ph type="body" sz="quarter" idx="27" hasCustomPrompt="1"/>
          </p:nvPr>
        </p:nvSpPr>
        <p:spPr>
          <a:xfrm>
            <a:off x="642942" y="2473162"/>
            <a:ext cx="2792717" cy="697175"/>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6" name="Text Placeholder 19">
            <a:extLst>
              <a:ext uri="{FF2B5EF4-FFF2-40B4-BE49-F238E27FC236}">
                <a16:creationId xmlns:a16="http://schemas.microsoft.com/office/drawing/2014/main" id="{7B5A69F9-AE5E-407E-B041-F9DF52395559}"/>
              </a:ext>
            </a:extLst>
          </p:cNvPr>
          <p:cNvSpPr>
            <a:spLocks noGrp="1"/>
          </p:cNvSpPr>
          <p:nvPr>
            <p:ph type="body" sz="quarter" idx="28" hasCustomPrompt="1"/>
          </p:nvPr>
        </p:nvSpPr>
        <p:spPr>
          <a:xfrm>
            <a:off x="642936" y="3281651"/>
            <a:ext cx="2792716" cy="45099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3 name</a:t>
            </a:r>
          </a:p>
        </p:txBody>
      </p:sp>
      <p:sp>
        <p:nvSpPr>
          <p:cNvPr id="17" name="Text Placeholder 22">
            <a:extLst>
              <a:ext uri="{FF2B5EF4-FFF2-40B4-BE49-F238E27FC236}">
                <a16:creationId xmlns:a16="http://schemas.microsoft.com/office/drawing/2014/main" id="{FF70F0D3-3380-4949-85AA-140B7C6BFA9C}"/>
              </a:ext>
            </a:extLst>
          </p:cNvPr>
          <p:cNvSpPr>
            <a:spLocks noGrp="1"/>
          </p:cNvSpPr>
          <p:nvPr>
            <p:ph type="body" sz="quarter" idx="29" hasCustomPrompt="1"/>
          </p:nvPr>
        </p:nvSpPr>
        <p:spPr>
          <a:xfrm>
            <a:off x="642943" y="3701964"/>
            <a:ext cx="2792713" cy="651004"/>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8" name="Slide Number Placeholder 2">
            <a:extLst>
              <a:ext uri="{FF2B5EF4-FFF2-40B4-BE49-F238E27FC236}">
                <a16:creationId xmlns:a16="http://schemas.microsoft.com/office/drawing/2014/main" id="{1209813F-CDF1-47C2-94E3-63EE1FFEE140}"/>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cxnSp>
        <p:nvCxnSpPr>
          <p:cNvPr id="20" name="Straight Connector 19">
            <a:extLst>
              <a:ext uri="{FF2B5EF4-FFF2-40B4-BE49-F238E27FC236}">
                <a16:creationId xmlns:a16="http://schemas.microsoft.com/office/drawing/2014/main" id="{FB0618FF-5211-4F05-88DD-B1D279179D6F}"/>
              </a:ext>
            </a:extLst>
          </p:cNvPr>
          <p:cNvCxnSpPr>
            <a:cxnSpLocks/>
          </p:cNvCxnSpPr>
          <p:nvPr userDrawn="1"/>
        </p:nvCxnSpPr>
        <p:spPr>
          <a:xfrm>
            <a:off x="3500439" y="-34290"/>
            <a:ext cx="0" cy="521208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345015"/>
      </p:ext>
    </p:extLst>
  </p:cSld>
  <p:clrMapOvr>
    <a:masterClrMapping/>
  </p:clrMapOvr>
  <p:extLst>
    <p:ext uri="{DCECCB84-F9BA-43D5-87BE-67443E8EF086}">
      <p15:sldGuideLst xmlns:p15="http://schemas.microsoft.com/office/powerpoint/2012/main">
        <p15:guide id="1" orient="horz" pos="2424">
          <p15:clr>
            <a:srgbClr val="FBAE40"/>
          </p15:clr>
        </p15:guide>
        <p15:guide id="2" pos="288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A70A-AFB6-4D62-941E-E18DD7402A25}"/>
              </a:ext>
            </a:extLst>
          </p:cNvPr>
          <p:cNvSpPr>
            <a:spLocks noGrp="1"/>
          </p:cNvSpPr>
          <p:nvPr>
            <p:ph type="title"/>
          </p:nvPr>
        </p:nvSpPr>
        <p:spPr>
          <a:xfrm>
            <a:off x="623888" y="2148892"/>
            <a:ext cx="7886700" cy="805775"/>
          </a:xfrm>
        </p:spPr>
        <p:txBody>
          <a:bodyPr anchor="t">
            <a:noAutofit/>
          </a:bodyPr>
          <a:lstStyle>
            <a:lvl1pPr algn="l" defTabSz="685783" rtl="0" eaLnBrk="1" latinLnBrk="0" hangingPunct="1">
              <a:lnSpc>
                <a:spcPct val="90000"/>
              </a:lnSpc>
              <a:spcBef>
                <a:spcPct val="0"/>
              </a:spcBef>
              <a:buNone/>
              <a:defRPr lang="en-US" sz="2700" b="1" i="0" kern="1200" cap="none" baseline="0" dirty="0" smtClean="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3EF714E-257E-4BEB-AD13-F46F9B9E5EA1}"/>
              </a:ext>
            </a:extLst>
          </p:cNvPr>
          <p:cNvSpPr>
            <a:spLocks noGrp="1"/>
          </p:cNvSpPr>
          <p:nvPr>
            <p:ph type="body" idx="1"/>
          </p:nvPr>
        </p:nvSpPr>
        <p:spPr>
          <a:xfrm>
            <a:off x="623888" y="2994878"/>
            <a:ext cx="7886700"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bg2"/>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descr="001">
            <a:extLst>
              <a:ext uri="{FF2B5EF4-FFF2-40B4-BE49-F238E27FC236}">
                <a16:creationId xmlns:a16="http://schemas.microsoft.com/office/drawing/2014/main" id="{702E5079-B8E4-42DA-828A-C59B233094B2}"/>
              </a:ext>
            </a:extLst>
          </p:cNvPr>
          <p:cNvPicPr>
            <a:picLocks noChangeAspect="1"/>
          </p:cNvPicPr>
          <p:nvPr userDrawn="1"/>
        </p:nvPicPr>
        <p:blipFill>
          <a:blip r:embed="rId2"/>
          <a:stretch>
            <a:fillRect/>
          </a:stretch>
        </p:blipFill>
        <p:spPr>
          <a:xfrm>
            <a:off x="149366" y="2214239"/>
            <a:ext cx="453528" cy="209283"/>
          </a:xfrm>
          <a:prstGeom prst="rect">
            <a:avLst/>
          </a:prstGeom>
          <a:noFill/>
          <a:ln w="9525">
            <a:noFill/>
          </a:ln>
        </p:spPr>
      </p:pic>
      <p:cxnSp>
        <p:nvCxnSpPr>
          <p:cNvPr id="11" name="Straight Connector 10">
            <a:extLst>
              <a:ext uri="{FF2B5EF4-FFF2-40B4-BE49-F238E27FC236}">
                <a16:creationId xmlns:a16="http://schemas.microsoft.com/office/drawing/2014/main" id="{DDC1BF9C-FCB5-4241-B65D-A24AF6066A4A}"/>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27224A-AD36-4F42-B5EC-EA2C1B197963}"/>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26624057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Header - PICTURE A">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52CC4-28AE-4695-AEB9-4AB79393B9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250"/>
          <a:stretch/>
        </p:blipFill>
        <p:spPr>
          <a:xfrm>
            <a:off x="5257800" y="0"/>
            <a:ext cx="38862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26575"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26575"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a:t>
            </a:fld>
            <a:endParaRPr lang="en-US"/>
          </a:p>
        </p:txBody>
      </p:sp>
      <p:cxnSp>
        <p:nvCxnSpPr>
          <p:cNvPr id="9" name="Straight Connector 8">
            <a:extLst>
              <a:ext uri="{FF2B5EF4-FFF2-40B4-BE49-F238E27FC236}">
                <a16:creationId xmlns:a16="http://schemas.microsoft.com/office/drawing/2014/main" id="{523C9A20-74CD-47F0-B1D4-3E301F4EC1A9}"/>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66C0898-A935-43A6-9AFC-FD1399E111A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1017273504"/>
      </p:ext>
    </p:extLst>
  </p:cSld>
  <p:clrMapOvr>
    <a:masterClrMapping/>
  </p:clrMapOvr>
  <p:extLst>
    <p:ext uri="{DCECCB84-F9BA-43D5-87BE-67443E8EF086}">
      <p15:sldGuideLst xmlns:p15="http://schemas.microsoft.com/office/powerpoint/2012/main">
        <p15:guide id="1" orient="horz" pos="2160">
          <p15:clr>
            <a:srgbClr val="FBAE40"/>
          </p15:clr>
        </p15:guide>
        <p15:guide id="2" pos="3312">
          <p15:clr>
            <a:srgbClr val="FBAE40"/>
          </p15:clr>
        </p15:guide>
        <p15:guide id="3" pos="288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Header - PICTURE B">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76A38-1A30-40F2-98DC-0B86C93C62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23" r="25000"/>
          <a:stretch/>
        </p:blipFill>
        <p:spPr>
          <a:xfrm>
            <a:off x="5274470" y="0"/>
            <a:ext cx="3869531"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58473"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58473"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9" name="Straight Connector 8">
            <a:extLst>
              <a:ext uri="{FF2B5EF4-FFF2-40B4-BE49-F238E27FC236}">
                <a16:creationId xmlns:a16="http://schemas.microsoft.com/office/drawing/2014/main" id="{62549F85-0335-4478-8A3C-FF2D7F188F3D}"/>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A38F326-2E3C-49EA-9DFE-8B54D1657012}"/>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6561505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 PICTURE C">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4C48F1-FF29-4904-86EB-B21B78ED04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5" r="31194"/>
          <a:stretch/>
        </p:blipFill>
        <p:spPr>
          <a:xfrm>
            <a:off x="5257800" y="0"/>
            <a:ext cx="38862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58473"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58473"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a:t>
            </a:fld>
            <a:endParaRPr lang="en-US"/>
          </a:p>
        </p:txBody>
      </p:sp>
      <p:cxnSp>
        <p:nvCxnSpPr>
          <p:cNvPr id="9" name="Straight Connector 8">
            <a:extLst>
              <a:ext uri="{FF2B5EF4-FFF2-40B4-BE49-F238E27FC236}">
                <a16:creationId xmlns:a16="http://schemas.microsoft.com/office/drawing/2014/main" id="{2205DB46-567F-4D4B-A3D9-1E9FADDCA11B}"/>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FBBD7C6-0228-4077-B265-274FFE6E2B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299710687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 PICTURE 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85EE1-1447-4E84-A01A-6D285274A6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23" r="25000"/>
          <a:stretch/>
        </p:blipFill>
        <p:spPr>
          <a:xfrm>
            <a:off x="5274470" y="0"/>
            <a:ext cx="3869531"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47840"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47840"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a:t>
            </a:fld>
            <a:endParaRPr lang="en-US"/>
          </a:p>
        </p:txBody>
      </p:sp>
      <p:cxnSp>
        <p:nvCxnSpPr>
          <p:cNvPr id="9" name="Straight Connector 8">
            <a:extLst>
              <a:ext uri="{FF2B5EF4-FFF2-40B4-BE49-F238E27FC236}">
                <a16:creationId xmlns:a16="http://schemas.microsoft.com/office/drawing/2014/main" id="{50B8103B-B646-4F0A-8553-278F64947049}"/>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4EF9525-79F9-48B0-B18D-8A7F1A2F92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241621268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 PICTURE 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6279"/>
          <a:stretch/>
        </p:blipFill>
        <p:spPr>
          <a:xfrm>
            <a:off x="5259556" y="0"/>
            <a:ext cx="3884445"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47840"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47840"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2266047-8810-43BB-A7A7-1F808FED5A15}"/>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3351761400"/>
      </p:ext>
    </p:extLst>
  </p:cSld>
  <p:clrMapOvr>
    <a:masterClrMapping/>
  </p:clrMapOvr>
  <p:extLst>
    <p:ext uri="{DCECCB84-F9BA-43D5-87BE-67443E8EF086}">
      <p15:sldGuideLst xmlns:p15="http://schemas.microsoft.com/office/powerpoint/2012/main">
        <p15:guide id="1" orient="horz" pos="2160">
          <p15:clr>
            <a:srgbClr val="FBAE40"/>
          </p15:clr>
        </p15:guide>
        <p15:guide id="3" pos="2880">
          <p15:clr>
            <a:srgbClr val="FBAE40"/>
          </p15:clr>
        </p15:guide>
        <p15:guide id="4" pos="331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 PICTURE F">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535" r="16715"/>
          <a:stretch/>
        </p:blipFill>
        <p:spPr>
          <a:xfrm>
            <a:off x="5257800" y="0"/>
            <a:ext cx="38862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58473"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58473"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CD20AE-EB32-47AE-80EF-7D7F9B0D16A9}"/>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27351952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PICTURE G">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13" r="14111"/>
          <a:stretch/>
        </p:blipFill>
        <p:spPr>
          <a:xfrm>
            <a:off x="5274470" y="0"/>
            <a:ext cx="3869531"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58473"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58473"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DD5D534-EB37-4872-AD1D-3F6D28EC7DF4}"/>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147418647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4" name="Text Placeholder 3">
            <a:extLst>
              <a:ext uri="{FF2B5EF4-FFF2-40B4-BE49-F238E27FC236}">
                <a16:creationId xmlns:a16="http://schemas.microsoft.com/office/drawing/2014/main" id="{86F18F3D-117D-470C-ADA4-901FA5DA42B8}"/>
              </a:ext>
            </a:extLst>
          </p:cNvPr>
          <p:cNvSpPr>
            <a:spLocks noGrp="1"/>
          </p:cNvSpPr>
          <p:nvPr>
            <p:ph type="body" sz="quarter" idx="14"/>
          </p:nvPr>
        </p:nvSpPr>
        <p:spPr>
          <a:xfrm>
            <a:off x="626543" y="1143573"/>
            <a:ext cx="8145369"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9">
            <a:extLst>
              <a:ext uri="{FF2B5EF4-FFF2-40B4-BE49-F238E27FC236}">
                <a16:creationId xmlns:a16="http://schemas.microsoft.com/office/drawing/2014/main" id="{005AF96F-0A5B-4836-A2C1-6C3FF8E7DE94}"/>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142138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 PICTURE LIT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1B4CD6-94A7-4138-AA16-50794C095C77}"/>
              </a:ext>
            </a:extLst>
          </p:cNvPr>
          <p:cNvSpPr/>
          <p:nvPr/>
        </p:nvSpPr>
        <p:spPr>
          <a:xfrm>
            <a:off x="0" y="0"/>
            <a:ext cx="9144000"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p:nvPicPr>
        <p:blipFill>
          <a:blip r:embed="rId3"/>
          <a:stretch>
            <a:fillRect/>
          </a:stretch>
        </p:blipFill>
        <p:spPr>
          <a:xfrm>
            <a:off x="149366" y="468153"/>
            <a:ext cx="453528" cy="209283"/>
          </a:xfrm>
          <a:prstGeom prst="rect">
            <a:avLst/>
          </a:prstGeom>
          <a:noFill/>
          <a:ln w="9525">
            <a:noFill/>
          </a:ln>
        </p:spPr>
      </p:pic>
      <p:sp>
        <p:nvSpPr>
          <p:cNvPr id="14" name="Text Placeholder 3">
            <a:extLst>
              <a:ext uri="{FF2B5EF4-FFF2-40B4-BE49-F238E27FC236}">
                <a16:creationId xmlns:a16="http://schemas.microsoft.com/office/drawing/2014/main" id="{4304994E-E200-43DB-962C-E9A77269BDD9}"/>
              </a:ext>
            </a:extLst>
          </p:cNvPr>
          <p:cNvSpPr>
            <a:spLocks noGrp="1"/>
          </p:cNvSpPr>
          <p:nvPr>
            <p:ph type="body" sz="quarter" idx="14"/>
          </p:nvPr>
        </p:nvSpPr>
        <p:spPr>
          <a:xfrm>
            <a:off x="626544" y="1143573"/>
            <a:ext cx="8145369"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9">
            <a:extLst>
              <a:ext uri="{FF2B5EF4-FFF2-40B4-BE49-F238E27FC236}">
                <a16:creationId xmlns:a16="http://schemas.microsoft.com/office/drawing/2014/main" id="{4C9E2BCB-49EE-4F41-88DF-225BE5D903C6}"/>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0F92410D-763A-4CD5-B57E-52B3289170A8}"/>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4CDC326-375D-4EE7-BA08-4D3511B0CF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34287406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 PICTURE DARK">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lvl1pPr>
              <a:defRPr>
                <a:solidFill>
                  <a:schemeClr val="accent4"/>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9" name="Text Placeholder 3">
            <a:extLst>
              <a:ext uri="{FF2B5EF4-FFF2-40B4-BE49-F238E27FC236}">
                <a16:creationId xmlns:a16="http://schemas.microsoft.com/office/drawing/2014/main" id="{A06B47BA-8D00-4768-98F2-94531EF59577}"/>
              </a:ext>
            </a:extLst>
          </p:cNvPr>
          <p:cNvSpPr>
            <a:spLocks noGrp="1"/>
          </p:cNvSpPr>
          <p:nvPr>
            <p:ph type="body" sz="quarter" idx="14"/>
          </p:nvPr>
        </p:nvSpPr>
        <p:spPr>
          <a:xfrm>
            <a:off x="626543" y="1143573"/>
            <a:ext cx="8145369"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a:extLst>
              <a:ext uri="{FF2B5EF4-FFF2-40B4-BE49-F238E27FC236}">
                <a16:creationId xmlns:a16="http://schemas.microsoft.com/office/drawing/2014/main" id="{B8F72630-3859-41FD-BE4D-B4BCBD62EB7F}"/>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8" name="Picture 7">
            <a:extLst>
              <a:ext uri="{FF2B5EF4-FFF2-40B4-BE49-F238E27FC236}">
                <a16:creationId xmlns:a16="http://schemas.microsoft.com/office/drawing/2014/main" id="{362C732F-AA75-4A03-8558-D3395B4944C3}"/>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5631213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 PICTURE LIT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1B4CD6-94A7-4138-AA16-50794C095C77}"/>
              </a:ext>
            </a:extLst>
          </p:cNvPr>
          <p:cNvSpPr/>
          <p:nvPr userDrawn="1"/>
        </p:nvSpPr>
        <p:spPr>
          <a:xfrm>
            <a:off x="0" y="0"/>
            <a:ext cx="9144000"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14" name="Text Placeholder 3">
            <a:extLst>
              <a:ext uri="{FF2B5EF4-FFF2-40B4-BE49-F238E27FC236}">
                <a16:creationId xmlns:a16="http://schemas.microsoft.com/office/drawing/2014/main" id="{4304994E-E200-43DB-962C-E9A77269BDD9}"/>
              </a:ext>
            </a:extLst>
          </p:cNvPr>
          <p:cNvSpPr>
            <a:spLocks noGrp="1"/>
          </p:cNvSpPr>
          <p:nvPr>
            <p:ph type="body" sz="quarter" idx="14"/>
          </p:nvPr>
        </p:nvSpPr>
        <p:spPr>
          <a:xfrm>
            <a:off x="626543" y="1143573"/>
            <a:ext cx="8145369"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9">
            <a:extLst>
              <a:ext uri="{FF2B5EF4-FFF2-40B4-BE49-F238E27FC236}">
                <a16:creationId xmlns:a16="http://schemas.microsoft.com/office/drawing/2014/main" id="{4C9E2BCB-49EE-4F41-88DF-225BE5D903C6}"/>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0F92410D-763A-4CD5-B57E-52B3289170A8}"/>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4CDC326-375D-4EE7-BA08-4D3511B0CF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13107185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lvl1pPr>
              <a:defRPr>
                <a:solidFill>
                  <a:schemeClr val="bg1"/>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9" name="Text Placeholder 3">
            <a:extLst>
              <a:ext uri="{FF2B5EF4-FFF2-40B4-BE49-F238E27FC236}">
                <a16:creationId xmlns:a16="http://schemas.microsoft.com/office/drawing/2014/main" id="{C395562E-CBCB-4006-9475-201CA8C275AD}"/>
              </a:ext>
            </a:extLst>
          </p:cNvPr>
          <p:cNvSpPr>
            <a:spLocks noGrp="1"/>
          </p:cNvSpPr>
          <p:nvPr>
            <p:ph type="body" sz="quarter" idx="14"/>
          </p:nvPr>
        </p:nvSpPr>
        <p:spPr>
          <a:xfrm>
            <a:off x="626543" y="1143573"/>
            <a:ext cx="8145369"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a:extLst>
              <a:ext uri="{FF2B5EF4-FFF2-40B4-BE49-F238E27FC236}">
                <a16:creationId xmlns:a16="http://schemas.microsoft.com/office/drawing/2014/main" id="{1DDCBCBA-D2E7-420F-8774-F0895E89EB9E}"/>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2" name="Straight Connector 11">
            <a:extLst>
              <a:ext uri="{FF2B5EF4-FFF2-40B4-BE49-F238E27FC236}">
                <a16:creationId xmlns:a16="http://schemas.microsoft.com/office/drawing/2014/main" id="{0D8DAC53-CEDE-44CE-A233-2B358307C381}"/>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A85A5FA-1533-47D4-A58A-AED6531AD591}"/>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7540417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 Rob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6"/>
            <a:ext cx="8119614" cy="674694"/>
          </a:xfrm>
        </p:spPr>
        <p:txBody>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9" name="Text Placeholder 3">
            <a:extLst>
              <a:ext uri="{FF2B5EF4-FFF2-40B4-BE49-F238E27FC236}">
                <a16:creationId xmlns:a16="http://schemas.microsoft.com/office/drawing/2014/main" id="{D5591BCA-28D0-4B07-9D66-0B4EDCF9EE56}"/>
              </a:ext>
            </a:extLst>
          </p:cNvPr>
          <p:cNvSpPr>
            <a:spLocks noGrp="1"/>
          </p:cNvSpPr>
          <p:nvPr>
            <p:ph type="body" sz="quarter" idx="14"/>
          </p:nvPr>
        </p:nvSpPr>
        <p:spPr>
          <a:xfrm>
            <a:off x="626543" y="1143573"/>
            <a:ext cx="8145369"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a:extLst>
              <a:ext uri="{FF2B5EF4-FFF2-40B4-BE49-F238E27FC236}">
                <a16:creationId xmlns:a16="http://schemas.microsoft.com/office/drawing/2014/main" id="{6061CC8A-4EBA-4688-816E-2B172A88D6B9}"/>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10" name="Picture 2">
            <a:extLst>
              <a:ext uri="{FF2B5EF4-FFF2-40B4-BE49-F238E27FC236}">
                <a16:creationId xmlns:a16="http://schemas.microsoft.com/office/drawing/2014/main" id="{A460C64A-9E40-4DC5-A60D-1DED428091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72568" y="3712538"/>
            <a:ext cx="1155525" cy="907170"/>
          </a:xfrm>
          <a:prstGeom prst="rect">
            <a:avLst/>
          </a:prstGeom>
          <a:noFill/>
          <a:ln w="9525">
            <a:noFill/>
          </a:ln>
        </p:spPr>
      </p:pic>
    </p:spTree>
    <p:extLst>
      <p:ext uri="{BB962C8B-B14F-4D97-AF65-F5344CB8AC3E}">
        <p14:creationId xmlns:p14="http://schemas.microsoft.com/office/powerpoint/2010/main" val="32103466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 BLUE, Robo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lvl1pPr>
              <a:defRPr>
                <a:solidFill>
                  <a:schemeClr val="bg1"/>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8" name="Picture 2">
            <a:extLst>
              <a:ext uri="{FF2B5EF4-FFF2-40B4-BE49-F238E27FC236}">
                <a16:creationId xmlns:a16="http://schemas.microsoft.com/office/drawing/2014/main" id="{B92CFA7E-CCFE-4FDA-96D5-73DA3AD10D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72568" y="3712538"/>
            <a:ext cx="1155525" cy="907170"/>
          </a:xfrm>
          <a:prstGeom prst="rect">
            <a:avLst/>
          </a:prstGeom>
          <a:noFill/>
          <a:ln w="9525">
            <a:noFill/>
          </a:ln>
        </p:spPr>
      </p:pic>
      <p:sp>
        <p:nvSpPr>
          <p:cNvPr id="9" name="Text Placeholder 3">
            <a:extLst>
              <a:ext uri="{FF2B5EF4-FFF2-40B4-BE49-F238E27FC236}">
                <a16:creationId xmlns:a16="http://schemas.microsoft.com/office/drawing/2014/main" id="{3BD1C20E-653A-451F-90B8-13BCECA22747}"/>
              </a:ext>
            </a:extLst>
          </p:cNvPr>
          <p:cNvSpPr>
            <a:spLocks noGrp="1"/>
          </p:cNvSpPr>
          <p:nvPr>
            <p:ph type="body" sz="quarter" idx="14"/>
          </p:nvPr>
        </p:nvSpPr>
        <p:spPr>
          <a:xfrm>
            <a:off x="626543" y="1143573"/>
            <a:ext cx="8145369"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a:extLst>
              <a:ext uri="{FF2B5EF4-FFF2-40B4-BE49-F238E27FC236}">
                <a16:creationId xmlns:a16="http://schemas.microsoft.com/office/drawing/2014/main" id="{997DEE07-88D2-494D-8FEA-67828320763C}"/>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4" name="Straight Connector 13">
            <a:extLst>
              <a:ext uri="{FF2B5EF4-FFF2-40B4-BE49-F238E27FC236}">
                <a16:creationId xmlns:a16="http://schemas.microsoft.com/office/drawing/2014/main" id="{DEA9E4C5-08D2-4D59-B189-C463A44DADD7}"/>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324B6C9-D481-4D21-9FE3-B171B3B3D6D0}"/>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22032530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7" name="Text Placeholder 19">
            <a:extLst>
              <a:ext uri="{FF2B5EF4-FFF2-40B4-BE49-F238E27FC236}">
                <a16:creationId xmlns:a16="http://schemas.microsoft.com/office/drawing/2014/main" id="{35EA6525-2BF1-4E56-A25F-0E12B08A57D5}"/>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29826824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7" name="Text Placeholder 19">
            <a:extLst>
              <a:ext uri="{FF2B5EF4-FFF2-40B4-BE49-F238E27FC236}">
                <a16:creationId xmlns:a16="http://schemas.microsoft.com/office/drawing/2014/main" id="{35EA6525-2BF1-4E56-A25F-0E12B08A57D5}"/>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grpSp>
        <p:nvGrpSpPr>
          <p:cNvPr id="3" name="Group 2">
            <a:extLst>
              <a:ext uri="{FF2B5EF4-FFF2-40B4-BE49-F238E27FC236}">
                <a16:creationId xmlns:a16="http://schemas.microsoft.com/office/drawing/2014/main" id="{1C755013-E995-46F2-A097-E5EACDC937A9}"/>
              </a:ext>
            </a:extLst>
          </p:cNvPr>
          <p:cNvGrpSpPr/>
          <p:nvPr userDrawn="1"/>
        </p:nvGrpSpPr>
        <p:grpSpPr>
          <a:xfrm>
            <a:off x="355277" y="1148789"/>
            <a:ext cx="8139556" cy="3618477"/>
            <a:chOff x="1674816" y="2422822"/>
            <a:chExt cx="8254282" cy="3669480"/>
          </a:xfrm>
        </p:grpSpPr>
        <p:pic>
          <p:nvPicPr>
            <p:cNvPr id="9" name="Picture 8">
              <a:extLst>
                <a:ext uri="{FF2B5EF4-FFF2-40B4-BE49-F238E27FC236}">
                  <a16:creationId xmlns:a16="http://schemas.microsoft.com/office/drawing/2014/main" id="{8B683B8D-FE2D-4A68-AAEA-D0DE0E7FC1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4816" y="2422822"/>
              <a:ext cx="8254282" cy="3669480"/>
            </a:xfrm>
            <a:prstGeom prst="rect">
              <a:avLst/>
            </a:prstGeom>
          </p:spPr>
        </p:pic>
        <p:pic>
          <p:nvPicPr>
            <p:cNvPr id="10" name="Picture 9">
              <a:extLst>
                <a:ext uri="{FF2B5EF4-FFF2-40B4-BE49-F238E27FC236}">
                  <a16:creationId xmlns:a16="http://schemas.microsoft.com/office/drawing/2014/main" id="{5653A21F-4809-4FD4-80CD-9F41D6A693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9571" y="5474914"/>
              <a:ext cx="3052068" cy="466288"/>
            </a:xfrm>
            <a:prstGeom prst="rect">
              <a:avLst/>
            </a:prstGeom>
          </p:spPr>
        </p:pic>
      </p:grpSp>
    </p:spTree>
    <p:extLst>
      <p:ext uri="{BB962C8B-B14F-4D97-AF65-F5344CB8AC3E}">
        <p14:creationId xmlns:p14="http://schemas.microsoft.com/office/powerpoint/2010/main" val="9260451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provement">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A184B76-A8B0-41B4-A18B-1EC163129180}"/>
              </a:ext>
            </a:extLst>
          </p:cNvPr>
          <p:cNvPicPr>
            <a:picLocks noChangeAspect="1"/>
          </p:cNvPicPr>
          <p:nvPr userDrawn="1"/>
        </p:nvPicPr>
        <p:blipFill>
          <a:blip r:embed="rId2"/>
          <a:stretch>
            <a:fillRect/>
          </a:stretch>
        </p:blipFill>
        <p:spPr>
          <a:xfrm rot="21437844">
            <a:off x="986694" y="1219080"/>
            <a:ext cx="7357073" cy="1524502"/>
          </a:xfrm>
          <a:prstGeom prst="rect">
            <a:avLst/>
          </a:prstGeom>
        </p:spPr>
      </p:pic>
      <p:sp>
        <p:nvSpPr>
          <p:cNvPr id="3" name="Slide Number Placeholder 2">
            <a:extLst>
              <a:ext uri="{FF2B5EF4-FFF2-40B4-BE49-F238E27FC236}">
                <a16:creationId xmlns:a16="http://schemas.microsoft.com/office/drawing/2014/main" id="{97FD68BB-756B-4896-97E8-CC8EF56B5803}"/>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10" name="Text Placeholder 8">
            <a:extLst>
              <a:ext uri="{FF2B5EF4-FFF2-40B4-BE49-F238E27FC236}">
                <a16:creationId xmlns:a16="http://schemas.microsoft.com/office/drawing/2014/main" id="{E55214D2-584D-420F-9361-88C3EC2D3F1F}"/>
              </a:ext>
            </a:extLst>
          </p:cNvPr>
          <p:cNvSpPr>
            <a:spLocks noGrp="1"/>
          </p:cNvSpPr>
          <p:nvPr>
            <p:ph type="body" sz="quarter" idx="38" hasCustomPrompt="1"/>
          </p:nvPr>
        </p:nvSpPr>
        <p:spPr>
          <a:xfrm>
            <a:off x="562684" y="3457994"/>
            <a:ext cx="1960454" cy="1239411"/>
          </a:xfrm>
          <a:prstGeom prst="rect">
            <a:avLst/>
          </a:prstGeom>
        </p:spPr>
        <p:txBody>
          <a:bodyPr>
            <a:noAutofit/>
          </a:bodyPr>
          <a:lstStyle>
            <a:lvl1pPr marL="128585" marR="0" indent="-128585" algn="l" defTabSz="514337" rtl="0" eaLnBrk="1" fontAlgn="auto" latinLnBrk="0" hangingPunct="1">
              <a:lnSpc>
                <a:spcPct val="114000"/>
              </a:lnSpc>
              <a:spcBef>
                <a:spcPts val="0"/>
              </a:spcBef>
              <a:spcAft>
                <a:spcPts val="600"/>
              </a:spcAft>
              <a:buClr>
                <a:schemeClr val="accent4"/>
              </a:buClr>
              <a:buSzTx/>
              <a:buFont typeface="Arial" panose="020B0604020202020204" pitchFamily="34" charset="0"/>
              <a:buChar char="•"/>
              <a:tabLst/>
              <a:defRPr sz="975" b="0" i="0" baseline="0">
                <a:solidFill>
                  <a:schemeClr val="accent5"/>
                </a:solidFill>
                <a:latin typeface="Arial" charset="0"/>
                <a:ea typeface="Arial" charset="0"/>
                <a:cs typeface="Arial" charset="0"/>
              </a:defRPr>
            </a:lvl1pPr>
          </a:lstStyle>
          <a:p>
            <a:pPr lvl="0"/>
            <a:r>
              <a:rPr lang="en-US" dirty="0"/>
              <a:t>Lorem ipsum dolor sit </a:t>
            </a:r>
            <a:r>
              <a:rPr lang="en-US" dirty="0" err="1"/>
              <a:t>amet</a:t>
            </a:r>
            <a:r>
              <a:rPr lang="en-US" dirty="0"/>
              <a:t>, </a:t>
            </a:r>
            <a:r>
              <a:rPr lang="en-US" dirty="0" err="1"/>
              <a:t>consectetur</a:t>
            </a:r>
            <a:r>
              <a:rPr lang="en-US" dirty="0"/>
              <a:t>.</a:t>
            </a:r>
          </a:p>
          <a:p>
            <a:pPr lvl="0"/>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2" name="Text Placeholder 8">
            <a:extLst>
              <a:ext uri="{FF2B5EF4-FFF2-40B4-BE49-F238E27FC236}">
                <a16:creationId xmlns:a16="http://schemas.microsoft.com/office/drawing/2014/main" id="{A06B64F8-917F-47EA-91EB-5D2B7B657A45}"/>
              </a:ext>
            </a:extLst>
          </p:cNvPr>
          <p:cNvSpPr>
            <a:spLocks noGrp="1"/>
          </p:cNvSpPr>
          <p:nvPr>
            <p:ph type="body" sz="quarter" idx="39" hasCustomPrompt="1"/>
          </p:nvPr>
        </p:nvSpPr>
        <p:spPr>
          <a:xfrm>
            <a:off x="2608900" y="3230350"/>
            <a:ext cx="1960454" cy="1467054"/>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a:t>
            </a:r>
          </a:p>
          <a:p>
            <a:pPr marL="128585" marR="0" lvl="0" indent="-128585" defTabSz="514337" fontAlgn="auto">
              <a:lnSpc>
                <a:spcPct val="114000"/>
              </a:lnSpc>
              <a:spcBef>
                <a:spcPts val="0"/>
              </a:spcBef>
              <a:spcAft>
                <a:spcPts val="6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3" name="Text Placeholder 8">
            <a:extLst>
              <a:ext uri="{FF2B5EF4-FFF2-40B4-BE49-F238E27FC236}">
                <a16:creationId xmlns:a16="http://schemas.microsoft.com/office/drawing/2014/main" id="{DB124B90-FC89-43DB-90E2-E154766022DA}"/>
              </a:ext>
            </a:extLst>
          </p:cNvPr>
          <p:cNvSpPr>
            <a:spLocks noGrp="1"/>
          </p:cNvSpPr>
          <p:nvPr>
            <p:ph type="body" sz="quarter" idx="40" hasCustomPrompt="1"/>
          </p:nvPr>
        </p:nvSpPr>
        <p:spPr>
          <a:xfrm>
            <a:off x="4629535" y="2907136"/>
            <a:ext cx="1960454" cy="1790268"/>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a:t>
            </a:r>
          </a:p>
          <a:p>
            <a:pPr marL="128585" marR="0" lvl="0" indent="-128585" defTabSz="514337" fontAlgn="auto">
              <a:lnSpc>
                <a:spcPct val="114000"/>
              </a:lnSpc>
              <a:spcBef>
                <a:spcPts val="0"/>
              </a:spcBef>
              <a:spcAft>
                <a:spcPts val="6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4" name="Text Placeholder 8">
            <a:extLst>
              <a:ext uri="{FF2B5EF4-FFF2-40B4-BE49-F238E27FC236}">
                <a16:creationId xmlns:a16="http://schemas.microsoft.com/office/drawing/2014/main" id="{AA3795D1-214C-4AAA-9914-43908D4133BF}"/>
              </a:ext>
            </a:extLst>
          </p:cNvPr>
          <p:cNvSpPr>
            <a:spLocks noGrp="1"/>
          </p:cNvSpPr>
          <p:nvPr>
            <p:ph type="body" sz="quarter" idx="41" hasCustomPrompt="1"/>
          </p:nvPr>
        </p:nvSpPr>
        <p:spPr>
          <a:xfrm>
            <a:off x="6671629" y="2572732"/>
            <a:ext cx="1960454" cy="2124672"/>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endParaRPr lang="en-US" dirty="0"/>
          </a:p>
          <a:p>
            <a:pPr marL="128585" marR="0" lvl="0" indent="-128585" defTabSz="514337" fontAlgn="auto">
              <a:lnSpc>
                <a:spcPct val="114000"/>
              </a:lnSpc>
              <a:spcBef>
                <a:spcPts val="0"/>
              </a:spcBef>
              <a:spcAft>
                <a:spcPts val="6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5" name="Text Placeholder 8">
            <a:extLst>
              <a:ext uri="{FF2B5EF4-FFF2-40B4-BE49-F238E27FC236}">
                <a16:creationId xmlns:a16="http://schemas.microsoft.com/office/drawing/2014/main" id="{BEFC0A60-E025-4457-BCDA-2E9FE91E7556}"/>
              </a:ext>
            </a:extLst>
          </p:cNvPr>
          <p:cNvSpPr>
            <a:spLocks noGrp="1"/>
          </p:cNvSpPr>
          <p:nvPr>
            <p:ph type="body" sz="quarter" idx="42" hasCustomPrompt="1"/>
          </p:nvPr>
        </p:nvSpPr>
        <p:spPr>
          <a:xfrm>
            <a:off x="562687" y="2981009"/>
            <a:ext cx="1960451" cy="470102"/>
          </a:xfrm>
          <a:prstGeom prst="rect">
            <a:avLst/>
          </a:prstGeom>
        </p:spPr>
        <p:txBody>
          <a:bodyPr anchor="b">
            <a:noAutofit/>
          </a:bodyPr>
          <a:lstStyle>
            <a:lvl1pPr marL="0" marR="0" indent="0" algn="ctr" defTabSz="514337"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9FA09F"/>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6" name="Text Placeholder 8">
            <a:extLst>
              <a:ext uri="{FF2B5EF4-FFF2-40B4-BE49-F238E27FC236}">
                <a16:creationId xmlns:a16="http://schemas.microsoft.com/office/drawing/2014/main" id="{3BBDABDA-3E9D-4B0B-97F3-8849E52D5074}"/>
              </a:ext>
            </a:extLst>
          </p:cNvPr>
          <p:cNvSpPr>
            <a:spLocks noGrp="1"/>
          </p:cNvSpPr>
          <p:nvPr>
            <p:ph type="body" sz="quarter" idx="43" hasCustomPrompt="1"/>
          </p:nvPr>
        </p:nvSpPr>
        <p:spPr>
          <a:xfrm>
            <a:off x="2602855" y="2730726"/>
            <a:ext cx="1960451" cy="470102"/>
          </a:xfrm>
          <a:prstGeom prst="rect">
            <a:avLst/>
          </a:prstGeom>
        </p:spPr>
        <p:txBody>
          <a:bodyPr anchor="b">
            <a:noAutofit/>
          </a:bodyPr>
          <a:lstStyle>
            <a:lvl1pPr marL="0" marR="0" indent="0" algn="ctr" defTabSz="514337"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6869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6E4CCCC4-F011-4C2A-B086-1EAF6023E34E}"/>
              </a:ext>
            </a:extLst>
          </p:cNvPr>
          <p:cNvSpPr>
            <a:spLocks noGrp="1"/>
          </p:cNvSpPr>
          <p:nvPr>
            <p:ph type="body" sz="quarter" idx="44" hasCustomPrompt="1"/>
          </p:nvPr>
        </p:nvSpPr>
        <p:spPr>
          <a:xfrm>
            <a:off x="4629540" y="2427729"/>
            <a:ext cx="1960451" cy="470102"/>
          </a:xfrm>
          <a:prstGeom prst="rect">
            <a:avLst/>
          </a:prstGeom>
        </p:spPr>
        <p:txBody>
          <a:bodyPr anchor="b">
            <a:noAutofit/>
          </a:bodyPr>
          <a:lstStyle>
            <a:lvl1pPr marL="0" marR="0" indent="0" algn="ctr" defTabSz="514337"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8" name="Text Placeholder 8">
            <a:extLst>
              <a:ext uri="{FF2B5EF4-FFF2-40B4-BE49-F238E27FC236}">
                <a16:creationId xmlns:a16="http://schemas.microsoft.com/office/drawing/2014/main" id="{B5C5AEFA-C226-46F7-ACA6-A663A7EFBDE9}"/>
              </a:ext>
            </a:extLst>
          </p:cNvPr>
          <p:cNvSpPr>
            <a:spLocks noGrp="1"/>
          </p:cNvSpPr>
          <p:nvPr>
            <p:ph type="body" sz="quarter" idx="45" hasCustomPrompt="1"/>
          </p:nvPr>
        </p:nvSpPr>
        <p:spPr>
          <a:xfrm>
            <a:off x="6671632" y="2086870"/>
            <a:ext cx="1960451" cy="470102"/>
          </a:xfrm>
          <a:prstGeom prst="rect">
            <a:avLst/>
          </a:prstGeom>
        </p:spPr>
        <p:txBody>
          <a:bodyPr anchor="b">
            <a:noAutofit/>
          </a:bodyPr>
          <a:lstStyle>
            <a:lvl1pPr marL="0" marR="0" indent="0" algn="ctr" defTabSz="514337"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FFC6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9" name="Text Placeholder 11">
            <a:extLst>
              <a:ext uri="{FF2B5EF4-FFF2-40B4-BE49-F238E27FC236}">
                <a16:creationId xmlns:a16="http://schemas.microsoft.com/office/drawing/2014/main" id="{E68EDC2A-002F-42CD-B866-5F0CE0D39329}"/>
              </a:ext>
            </a:extLst>
          </p:cNvPr>
          <p:cNvSpPr>
            <a:spLocks noGrp="1"/>
          </p:cNvSpPr>
          <p:nvPr>
            <p:ph type="body" sz="quarter" idx="46" hasCustomPrompt="1"/>
          </p:nvPr>
        </p:nvSpPr>
        <p:spPr>
          <a:xfrm>
            <a:off x="1062041" y="2051820"/>
            <a:ext cx="922119" cy="918970"/>
          </a:xfrm>
          <a:prstGeom prst="rect">
            <a:avLst/>
          </a:prstGeom>
        </p:spPr>
        <p:txBody>
          <a:bodyPr anchor="ctr"/>
          <a:lstStyle>
            <a:lvl1pPr marL="0" indent="0" algn="ctr" defTabSz="514337" rtl="0" eaLnBrk="1" fontAlgn="auto" latinLnBrk="0" hangingPunct="1">
              <a:lnSpc>
                <a:spcPct val="90000"/>
              </a:lnSpc>
              <a:spcBef>
                <a:spcPct val="0"/>
              </a:spcBef>
              <a:spcAft>
                <a:spcPts val="0"/>
              </a:spcAft>
              <a:buNone/>
              <a:defRPr lang="en-US" sz="2700" b="1" i="0" kern="1200" dirty="0">
                <a:solidFill>
                  <a:schemeClr val="bg1"/>
                </a:solidFill>
                <a:latin typeface="Arial" charset="0"/>
                <a:ea typeface="Arial" charset="0"/>
                <a:cs typeface="Arial" charset="0"/>
              </a:defRPr>
            </a:lvl1pPr>
          </a:lstStyle>
          <a:p>
            <a:pPr lvl="0"/>
            <a:r>
              <a:rPr lang="en-US" dirty="0"/>
              <a:t>1</a:t>
            </a:r>
          </a:p>
        </p:txBody>
      </p:sp>
      <p:sp>
        <p:nvSpPr>
          <p:cNvPr id="26" name="Title 1">
            <a:extLst>
              <a:ext uri="{FF2B5EF4-FFF2-40B4-BE49-F238E27FC236}">
                <a16:creationId xmlns:a16="http://schemas.microsoft.com/office/drawing/2014/main" id="{F1D82E4B-3DD3-4444-932E-9A45528CEBD9}"/>
              </a:ext>
            </a:extLst>
          </p:cNvPr>
          <p:cNvSpPr>
            <a:spLocks noGrp="1"/>
          </p:cNvSpPr>
          <p:nvPr>
            <p:ph type="title" hasCustomPrompt="1"/>
          </p:nvPr>
        </p:nvSpPr>
        <p:spPr>
          <a:xfrm>
            <a:off x="628650" y="446100"/>
            <a:ext cx="8119614" cy="606050"/>
          </a:xfrm>
        </p:spPr>
        <p:txBody>
          <a:bodyPr/>
          <a:lstStyle>
            <a:lvl1pPr>
              <a:defRPr/>
            </a:lvl1pPr>
          </a:lstStyle>
          <a:p>
            <a:r>
              <a:rPr lang="en-US" dirty="0"/>
              <a:t>Click to edit title</a:t>
            </a:r>
          </a:p>
        </p:txBody>
      </p:sp>
      <p:pic>
        <p:nvPicPr>
          <p:cNvPr id="27" name="Picture 26" descr="001">
            <a:extLst>
              <a:ext uri="{FF2B5EF4-FFF2-40B4-BE49-F238E27FC236}">
                <a16:creationId xmlns:a16="http://schemas.microsoft.com/office/drawing/2014/main" id="{D714F37A-D712-4D28-B185-92B1B1947718}"/>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8" name="Text Placeholder 19">
            <a:extLst>
              <a:ext uri="{FF2B5EF4-FFF2-40B4-BE49-F238E27FC236}">
                <a16:creationId xmlns:a16="http://schemas.microsoft.com/office/drawing/2014/main" id="{DF74949B-A379-43F5-84D8-8694B759FAA4}"/>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31" name="Text Placeholder 11">
            <a:extLst>
              <a:ext uri="{FF2B5EF4-FFF2-40B4-BE49-F238E27FC236}">
                <a16:creationId xmlns:a16="http://schemas.microsoft.com/office/drawing/2014/main" id="{1A3B5B8A-9B0C-4201-933E-467E2190FAFA}"/>
              </a:ext>
            </a:extLst>
          </p:cNvPr>
          <p:cNvSpPr>
            <a:spLocks noGrp="1"/>
          </p:cNvSpPr>
          <p:nvPr>
            <p:ph type="body" sz="quarter" idx="50" hasCustomPrompt="1"/>
          </p:nvPr>
        </p:nvSpPr>
        <p:spPr>
          <a:xfrm>
            <a:off x="3112625" y="1791687"/>
            <a:ext cx="922119" cy="918970"/>
          </a:xfrm>
          <a:prstGeom prst="rect">
            <a:avLst/>
          </a:prstGeom>
        </p:spPr>
        <p:txBody>
          <a:bodyPr anchor="ctr"/>
          <a:lstStyle>
            <a:lvl1pPr marL="0" indent="0" algn="ctr" defTabSz="514337" rtl="0" eaLnBrk="1" fontAlgn="auto" latinLnBrk="0" hangingPunct="1">
              <a:lnSpc>
                <a:spcPct val="90000"/>
              </a:lnSpc>
              <a:spcBef>
                <a:spcPct val="0"/>
              </a:spcBef>
              <a:spcAft>
                <a:spcPts val="0"/>
              </a:spcAft>
              <a:buNone/>
              <a:defRPr lang="en-US" sz="2700" b="1" i="0" kern="1200" dirty="0">
                <a:solidFill>
                  <a:schemeClr val="bg1"/>
                </a:solidFill>
                <a:latin typeface="Arial" charset="0"/>
                <a:ea typeface="Arial" charset="0"/>
                <a:cs typeface="Arial" charset="0"/>
              </a:defRPr>
            </a:lvl1pPr>
          </a:lstStyle>
          <a:p>
            <a:pPr lvl="0"/>
            <a:r>
              <a:rPr lang="en-US" dirty="0"/>
              <a:t>2</a:t>
            </a:r>
          </a:p>
        </p:txBody>
      </p:sp>
      <p:sp>
        <p:nvSpPr>
          <p:cNvPr id="32" name="Text Placeholder 11">
            <a:extLst>
              <a:ext uri="{FF2B5EF4-FFF2-40B4-BE49-F238E27FC236}">
                <a16:creationId xmlns:a16="http://schemas.microsoft.com/office/drawing/2014/main" id="{2D1AD67C-CEAA-451D-8F1B-A16892438755}"/>
              </a:ext>
            </a:extLst>
          </p:cNvPr>
          <p:cNvSpPr>
            <a:spLocks noGrp="1"/>
          </p:cNvSpPr>
          <p:nvPr>
            <p:ph type="body" sz="quarter" idx="51" hasCustomPrompt="1"/>
          </p:nvPr>
        </p:nvSpPr>
        <p:spPr>
          <a:xfrm>
            <a:off x="5138495" y="1487505"/>
            <a:ext cx="922119" cy="918970"/>
          </a:xfrm>
          <a:prstGeom prst="rect">
            <a:avLst/>
          </a:prstGeom>
        </p:spPr>
        <p:txBody>
          <a:bodyPr anchor="ctr"/>
          <a:lstStyle>
            <a:lvl1pPr marL="0" indent="0" algn="ctr" defTabSz="514337" rtl="0" eaLnBrk="1" fontAlgn="auto" latinLnBrk="0" hangingPunct="1">
              <a:lnSpc>
                <a:spcPct val="90000"/>
              </a:lnSpc>
              <a:spcBef>
                <a:spcPct val="0"/>
              </a:spcBef>
              <a:spcAft>
                <a:spcPts val="0"/>
              </a:spcAft>
              <a:buNone/>
              <a:defRPr lang="en-US" sz="2700" b="1" i="0" kern="1200" dirty="0">
                <a:solidFill>
                  <a:schemeClr val="bg1"/>
                </a:solidFill>
                <a:latin typeface="Arial" charset="0"/>
                <a:ea typeface="Arial" charset="0"/>
                <a:cs typeface="Arial" charset="0"/>
              </a:defRPr>
            </a:lvl1pPr>
          </a:lstStyle>
          <a:p>
            <a:pPr lvl="0"/>
            <a:r>
              <a:rPr lang="en-US" dirty="0"/>
              <a:t>3</a:t>
            </a:r>
          </a:p>
        </p:txBody>
      </p:sp>
      <p:sp>
        <p:nvSpPr>
          <p:cNvPr id="20" name="Text Placeholder 11">
            <a:extLst>
              <a:ext uri="{FF2B5EF4-FFF2-40B4-BE49-F238E27FC236}">
                <a16:creationId xmlns:a16="http://schemas.microsoft.com/office/drawing/2014/main" id="{68A54DBE-3B8C-487E-B1A9-0D94EA042C63}"/>
              </a:ext>
            </a:extLst>
          </p:cNvPr>
          <p:cNvSpPr>
            <a:spLocks noGrp="1"/>
          </p:cNvSpPr>
          <p:nvPr>
            <p:ph type="body" sz="quarter" idx="49" hasCustomPrompt="1"/>
          </p:nvPr>
        </p:nvSpPr>
        <p:spPr>
          <a:xfrm>
            <a:off x="7173310" y="1159165"/>
            <a:ext cx="936566" cy="918969"/>
          </a:xfrm>
          <a:prstGeom prst="rect">
            <a:avLst/>
          </a:prstGeom>
        </p:spPr>
        <p:txBody>
          <a:bodyPr vert="horz" lIns="91440" tIns="45720" rIns="91440" bIns="45720" rtlCol="0" anchor="ctr">
            <a:normAutofit/>
          </a:bodyPr>
          <a:lstStyle>
            <a:lvl1pPr marL="0" algn="ctr">
              <a:defRPr lang="en-US" sz="2700" b="1" dirty="0">
                <a:solidFill>
                  <a:schemeClr val="bg1"/>
                </a:solidFill>
                <a:latin typeface="Arial" charset="0"/>
                <a:ea typeface="Arial" charset="0"/>
                <a:cs typeface="Arial" charset="0"/>
              </a:defRPr>
            </a:lvl1pPr>
          </a:lstStyle>
          <a:p>
            <a:pPr marL="0" lvl="0" indent="0" algn="ctr" defTabSz="514337" fontAlgn="auto">
              <a:lnSpc>
                <a:spcPct val="90000"/>
              </a:lnSpc>
              <a:spcBef>
                <a:spcPct val="0"/>
              </a:spcBef>
              <a:spcAft>
                <a:spcPts val="0"/>
              </a:spcAft>
              <a:buNone/>
            </a:pPr>
            <a:r>
              <a:rPr lang="en-US" dirty="0"/>
              <a:t>4</a:t>
            </a:r>
          </a:p>
        </p:txBody>
      </p:sp>
    </p:spTree>
    <p:extLst>
      <p:ext uri="{BB962C8B-B14F-4D97-AF65-F5344CB8AC3E}">
        <p14:creationId xmlns:p14="http://schemas.microsoft.com/office/powerpoint/2010/main" val="26001349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ocess - 4 Items">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628650" y="446100"/>
            <a:ext cx="8119614" cy="606050"/>
          </a:xfrm>
        </p:spPr>
        <p:txBody>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7" name="Picture 6">
            <a:extLst>
              <a:ext uri="{FF2B5EF4-FFF2-40B4-BE49-F238E27FC236}">
                <a16:creationId xmlns:a16="http://schemas.microsoft.com/office/drawing/2014/main" id="{B2B3CF10-F296-45CE-BA3D-94C79AE24865}"/>
              </a:ext>
            </a:extLst>
          </p:cNvPr>
          <p:cNvPicPr>
            <a:picLocks noChangeAspect="1"/>
          </p:cNvPicPr>
          <p:nvPr userDrawn="1"/>
        </p:nvPicPr>
        <p:blipFill>
          <a:blip r:embed="rId3"/>
          <a:stretch>
            <a:fillRect/>
          </a:stretch>
        </p:blipFill>
        <p:spPr>
          <a:xfrm>
            <a:off x="602895" y="1452675"/>
            <a:ext cx="8138866" cy="649280"/>
          </a:xfrm>
          <a:prstGeom prst="rect">
            <a:avLst/>
          </a:prstGeom>
        </p:spPr>
      </p:pic>
      <p:sp>
        <p:nvSpPr>
          <p:cNvPr id="39" name="Text Placeholder 8">
            <a:extLst>
              <a:ext uri="{FF2B5EF4-FFF2-40B4-BE49-F238E27FC236}">
                <a16:creationId xmlns:a16="http://schemas.microsoft.com/office/drawing/2014/main" id="{1E2B23B3-CD86-4FC9-835D-B431939D7272}"/>
              </a:ext>
            </a:extLst>
          </p:cNvPr>
          <p:cNvSpPr>
            <a:spLocks noGrp="1"/>
          </p:cNvSpPr>
          <p:nvPr>
            <p:ph type="body" sz="quarter" idx="39" hasCustomPrompt="1"/>
          </p:nvPr>
        </p:nvSpPr>
        <p:spPr>
          <a:xfrm>
            <a:off x="602749" y="2214964"/>
            <a:ext cx="1794222"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40" name="Text Placeholder 8">
            <a:extLst>
              <a:ext uri="{FF2B5EF4-FFF2-40B4-BE49-F238E27FC236}">
                <a16:creationId xmlns:a16="http://schemas.microsoft.com/office/drawing/2014/main" id="{5E73426B-0BD8-4819-B56A-22D23D262254}"/>
              </a:ext>
            </a:extLst>
          </p:cNvPr>
          <p:cNvSpPr>
            <a:spLocks noGrp="1"/>
          </p:cNvSpPr>
          <p:nvPr>
            <p:ph type="body" sz="quarter" idx="43" hasCustomPrompt="1"/>
          </p:nvPr>
        </p:nvSpPr>
        <p:spPr>
          <a:xfrm>
            <a:off x="652815" y="1509027"/>
            <a:ext cx="1744159" cy="536568"/>
          </a:xfrm>
          <a:prstGeom prst="rect">
            <a:avLst/>
          </a:prstGeom>
        </p:spPr>
        <p:txBody>
          <a:bodyPr anchor="ctr">
            <a:normAutofit/>
          </a:bodyP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1" name="Text Placeholder 8">
            <a:extLst>
              <a:ext uri="{FF2B5EF4-FFF2-40B4-BE49-F238E27FC236}">
                <a16:creationId xmlns:a16="http://schemas.microsoft.com/office/drawing/2014/main" id="{5FE0F9C0-1748-415D-BA81-FB028490C9C8}"/>
              </a:ext>
            </a:extLst>
          </p:cNvPr>
          <p:cNvSpPr>
            <a:spLocks noGrp="1"/>
          </p:cNvSpPr>
          <p:nvPr>
            <p:ph type="body" sz="quarter" idx="44" hasCustomPrompt="1"/>
          </p:nvPr>
        </p:nvSpPr>
        <p:spPr>
          <a:xfrm>
            <a:off x="2750479" y="1509026"/>
            <a:ext cx="1697234"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2" name="Text Placeholder 8">
            <a:extLst>
              <a:ext uri="{FF2B5EF4-FFF2-40B4-BE49-F238E27FC236}">
                <a16:creationId xmlns:a16="http://schemas.microsoft.com/office/drawing/2014/main" id="{E5A6BBF5-B23A-4A2A-91A2-7F57B528889D}"/>
              </a:ext>
            </a:extLst>
          </p:cNvPr>
          <p:cNvSpPr>
            <a:spLocks noGrp="1"/>
          </p:cNvSpPr>
          <p:nvPr>
            <p:ph type="body" sz="quarter" idx="45" hasCustomPrompt="1"/>
          </p:nvPr>
        </p:nvSpPr>
        <p:spPr>
          <a:xfrm>
            <a:off x="4801222" y="1509026"/>
            <a:ext cx="1757157"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3" name="Text Placeholder 8">
            <a:extLst>
              <a:ext uri="{FF2B5EF4-FFF2-40B4-BE49-F238E27FC236}">
                <a16:creationId xmlns:a16="http://schemas.microsoft.com/office/drawing/2014/main" id="{1B02EAE7-D31B-473A-9457-F6FC89954EAE}"/>
              </a:ext>
            </a:extLst>
          </p:cNvPr>
          <p:cNvSpPr>
            <a:spLocks noGrp="1"/>
          </p:cNvSpPr>
          <p:nvPr>
            <p:ph type="body" sz="quarter" idx="46" hasCustomPrompt="1"/>
          </p:nvPr>
        </p:nvSpPr>
        <p:spPr>
          <a:xfrm>
            <a:off x="6888283" y="1509027"/>
            <a:ext cx="1806818" cy="536568"/>
          </a:xfrm>
          <a:prstGeom prst="rect">
            <a:avLst/>
          </a:prstGeom>
        </p:spPr>
        <p:txBody>
          <a:bodyPr anchor="ctr">
            <a:normAutofit/>
          </a:bodyP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4" name="Text Placeholder 8">
            <a:extLst>
              <a:ext uri="{FF2B5EF4-FFF2-40B4-BE49-F238E27FC236}">
                <a16:creationId xmlns:a16="http://schemas.microsoft.com/office/drawing/2014/main" id="{EE55688A-CCC2-4C76-8935-26A6F53946DB}"/>
              </a:ext>
            </a:extLst>
          </p:cNvPr>
          <p:cNvSpPr>
            <a:spLocks noGrp="1"/>
          </p:cNvSpPr>
          <p:nvPr>
            <p:ph type="body" sz="quarter" idx="47" hasCustomPrompt="1"/>
          </p:nvPr>
        </p:nvSpPr>
        <p:spPr>
          <a:xfrm>
            <a:off x="2750479" y="2214964"/>
            <a:ext cx="1697234"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45" name="Text Placeholder 8">
            <a:extLst>
              <a:ext uri="{FF2B5EF4-FFF2-40B4-BE49-F238E27FC236}">
                <a16:creationId xmlns:a16="http://schemas.microsoft.com/office/drawing/2014/main" id="{F710EFA3-8203-4B1A-94BD-95D4C7C1670A}"/>
              </a:ext>
            </a:extLst>
          </p:cNvPr>
          <p:cNvSpPr>
            <a:spLocks noGrp="1"/>
          </p:cNvSpPr>
          <p:nvPr>
            <p:ph type="body" sz="quarter" idx="48" hasCustomPrompt="1"/>
          </p:nvPr>
        </p:nvSpPr>
        <p:spPr>
          <a:xfrm>
            <a:off x="4797367" y="2214964"/>
            <a:ext cx="1761012"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46" name="Text Placeholder 8">
            <a:extLst>
              <a:ext uri="{FF2B5EF4-FFF2-40B4-BE49-F238E27FC236}">
                <a16:creationId xmlns:a16="http://schemas.microsoft.com/office/drawing/2014/main" id="{0F827753-3E55-4B58-AED5-2769F646B5C2}"/>
              </a:ext>
            </a:extLst>
          </p:cNvPr>
          <p:cNvSpPr>
            <a:spLocks noGrp="1"/>
          </p:cNvSpPr>
          <p:nvPr>
            <p:ph type="body" sz="quarter" idx="49" hasCustomPrompt="1"/>
          </p:nvPr>
        </p:nvSpPr>
        <p:spPr>
          <a:xfrm>
            <a:off x="6888286" y="2214964"/>
            <a:ext cx="1806818"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15" name="Slide Number Placeholder 2">
            <a:extLst>
              <a:ext uri="{FF2B5EF4-FFF2-40B4-BE49-F238E27FC236}">
                <a16:creationId xmlns:a16="http://schemas.microsoft.com/office/drawing/2014/main" id="{AA877555-0898-4550-8211-CE086ACA44AC}"/>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3489888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rocess - 5 Items">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059010-B5E0-4BC5-B569-46F04E6E5C66}"/>
              </a:ext>
            </a:extLst>
          </p:cNvPr>
          <p:cNvPicPr>
            <a:picLocks noChangeAspect="1"/>
          </p:cNvPicPr>
          <p:nvPr userDrawn="1"/>
        </p:nvPicPr>
        <p:blipFill>
          <a:blip r:embed="rId2"/>
          <a:stretch>
            <a:fillRect/>
          </a:stretch>
        </p:blipFill>
        <p:spPr>
          <a:xfrm>
            <a:off x="271591" y="1485795"/>
            <a:ext cx="8518374" cy="603557"/>
          </a:xfrm>
          <a:prstGeom prst="rect">
            <a:avLst/>
          </a:prstGeom>
        </p:spPr>
      </p:pic>
      <p:sp>
        <p:nvSpPr>
          <p:cNvPr id="21" name="Text Placeholder 8">
            <a:extLst>
              <a:ext uri="{FF2B5EF4-FFF2-40B4-BE49-F238E27FC236}">
                <a16:creationId xmlns:a16="http://schemas.microsoft.com/office/drawing/2014/main" id="{A50C8DB2-FF90-EC48-AC80-8F02DA709AC0}"/>
              </a:ext>
            </a:extLst>
          </p:cNvPr>
          <p:cNvSpPr>
            <a:spLocks noGrp="1"/>
          </p:cNvSpPr>
          <p:nvPr userDrawn="1">
            <p:ph type="body" sz="quarter" idx="38" hasCustomPrompt="1"/>
          </p:nvPr>
        </p:nvSpPr>
        <p:spPr>
          <a:xfrm>
            <a:off x="274783" y="2188241"/>
            <a:ext cx="1606484"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22" name="Text Placeholder 8">
            <a:extLst>
              <a:ext uri="{FF2B5EF4-FFF2-40B4-BE49-F238E27FC236}">
                <a16:creationId xmlns:a16="http://schemas.microsoft.com/office/drawing/2014/main" id="{A36E7E13-1BFC-5C49-B9D5-42789BCCF910}"/>
              </a:ext>
            </a:extLst>
          </p:cNvPr>
          <p:cNvSpPr>
            <a:spLocks noGrp="1"/>
          </p:cNvSpPr>
          <p:nvPr>
            <p:ph type="body" sz="quarter" idx="39" hasCustomPrompt="1"/>
          </p:nvPr>
        </p:nvSpPr>
        <p:spPr>
          <a:xfrm>
            <a:off x="1988602" y="2214964"/>
            <a:ext cx="1606484"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endParaRPr lang="en-US" dirty="0"/>
          </a:p>
        </p:txBody>
      </p:sp>
      <p:sp>
        <p:nvSpPr>
          <p:cNvPr id="26" name="Text Placeholder 8">
            <a:extLst>
              <a:ext uri="{FF2B5EF4-FFF2-40B4-BE49-F238E27FC236}">
                <a16:creationId xmlns:a16="http://schemas.microsoft.com/office/drawing/2014/main" id="{731972E0-1061-6841-84DC-1557D6D3EAC7}"/>
              </a:ext>
            </a:extLst>
          </p:cNvPr>
          <p:cNvSpPr>
            <a:spLocks noGrp="1"/>
          </p:cNvSpPr>
          <p:nvPr>
            <p:ph type="body" sz="quarter" idx="42" hasCustomPrompt="1"/>
          </p:nvPr>
        </p:nvSpPr>
        <p:spPr>
          <a:xfrm>
            <a:off x="272289" y="1509027"/>
            <a:ext cx="1608976"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25" name="Text Placeholder 8">
            <a:extLst>
              <a:ext uri="{FF2B5EF4-FFF2-40B4-BE49-F238E27FC236}">
                <a16:creationId xmlns:a16="http://schemas.microsoft.com/office/drawing/2014/main" id="{04C067DC-B7C8-984B-8E7F-698F4A461DCD}"/>
              </a:ext>
            </a:extLst>
          </p:cNvPr>
          <p:cNvSpPr>
            <a:spLocks noGrp="1"/>
          </p:cNvSpPr>
          <p:nvPr>
            <p:ph type="body" sz="quarter" idx="43" hasCustomPrompt="1"/>
          </p:nvPr>
        </p:nvSpPr>
        <p:spPr>
          <a:xfrm>
            <a:off x="2038666" y="1509027"/>
            <a:ext cx="1566473" cy="536568"/>
          </a:xfrm>
          <a:prstGeom prst="rect">
            <a:avLst/>
          </a:prstGeom>
        </p:spPr>
        <p:txBody>
          <a:bodyPr anchor="ctr">
            <a:normAutofit/>
          </a:bodyP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30" name="Text Placeholder 8">
            <a:extLst>
              <a:ext uri="{FF2B5EF4-FFF2-40B4-BE49-F238E27FC236}">
                <a16:creationId xmlns:a16="http://schemas.microsoft.com/office/drawing/2014/main" id="{BED1DD97-D90E-D348-873A-6B542DCB5C68}"/>
              </a:ext>
            </a:extLst>
          </p:cNvPr>
          <p:cNvSpPr>
            <a:spLocks noGrp="1"/>
          </p:cNvSpPr>
          <p:nvPr>
            <p:ph type="body" sz="quarter" idx="44" hasCustomPrompt="1"/>
          </p:nvPr>
        </p:nvSpPr>
        <p:spPr>
          <a:xfrm>
            <a:off x="3762536" y="1509026"/>
            <a:ext cx="1536491"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32" name="Text Placeholder 8">
            <a:extLst>
              <a:ext uri="{FF2B5EF4-FFF2-40B4-BE49-F238E27FC236}">
                <a16:creationId xmlns:a16="http://schemas.microsoft.com/office/drawing/2014/main" id="{AE344762-F8F3-C541-AB97-3FDA1F8AF002}"/>
              </a:ext>
            </a:extLst>
          </p:cNvPr>
          <p:cNvSpPr>
            <a:spLocks noGrp="1"/>
          </p:cNvSpPr>
          <p:nvPr>
            <p:ph type="body" sz="quarter" idx="45" hasCustomPrompt="1"/>
          </p:nvPr>
        </p:nvSpPr>
        <p:spPr>
          <a:xfrm>
            <a:off x="5486402" y="1509026"/>
            <a:ext cx="1573965"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15" name="Text Placeholder 8">
            <a:extLst>
              <a:ext uri="{FF2B5EF4-FFF2-40B4-BE49-F238E27FC236}">
                <a16:creationId xmlns:a16="http://schemas.microsoft.com/office/drawing/2014/main" id="{B35768DF-D63E-754D-ABB1-803D705CE204}"/>
              </a:ext>
            </a:extLst>
          </p:cNvPr>
          <p:cNvSpPr>
            <a:spLocks noGrp="1"/>
          </p:cNvSpPr>
          <p:nvPr>
            <p:ph type="body" sz="quarter" idx="46" hasCustomPrompt="1"/>
          </p:nvPr>
        </p:nvSpPr>
        <p:spPr>
          <a:xfrm>
            <a:off x="7217764" y="1509027"/>
            <a:ext cx="1510254" cy="536568"/>
          </a:xfrm>
          <a:prstGeom prst="rect">
            <a:avLst/>
          </a:prstGeom>
        </p:spPr>
        <p:txBody>
          <a:bodyPr anchor="ctr">
            <a:normAutofit/>
          </a:bodyP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16" name="Text Placeholder 8">
            <a:extLst>
              <a:ext uri="{FF2B5EF4-FFF2-40B4-BE49-F238E27FC236}">
                <a16:creationId xmlns:a16="http://schemas.microsoft.com/office/drawing/2014/main" id="{11E25922-FD24-5E4D-9BC3-0FA762395213}"/>
              </a:ext>
            </a:extLst>
          </p:cNvPr>
          <p:cNvSpPr>
            <a:spLocks noGrp="1"/>
          </p:cNvSpPr>
          <p:nvPr>
            <p:ph type="body" sz="quarter" idx="47" hasCustomPrompt="1"/>
          </p:nvPr>
        </p:nvSpPr>
        <p:spPr>
          <a:xfrm>
            <a:off x="3738904" y="2214964"/>
            <a:ext cx="1560122"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endParaRPr lang="en-US" dirty="0"/>
          </a:p>
        </p:txBody>
      </p:sp>
      <p:sp>
        <p:nvSpPr>
          <p:cNvPr id="17" name="Text Placeholder 8">
            <a:extLst>
              <a:ext uri="{FF2B5EF4-FFF2-40B4-BE49-F238E27FC236}">
                <a16:creationId xmlns:a16="http://schemas.microsoft.com/office/drawing/2014/main" id="{355A3F5A-CEC3-A64E-957D-0C286CAEBC13}"/>
              </a:ext>
            </a:extLst>
          </p:cNvPr>
          <p:cNvSpPr>
            <a:spLocks noGrp="1"/>
          </p:cNvSpPr>
          <p:nvPr>
            <p:ph type="body" sz="quarter" idx="48" hasCustomPrompt="1"/>
          </p:nvPr>
        </p:nvSpPr>
        <p:spPr>
          <a:xfrm>
            <a:off x="5442842" y="2214964"/>
            <a:ext cx="1606485"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endParaRPr lang="en-US" dirty="0"/>
          </a:p>
        </p:txBody>
      </p:sp>
      <p:sp>
        <p:nvSpPr>
          <p:cNvPr id="18" name="Text Placeholder 8">
            <a:extLst>
              <a:ext uri="{FF2B5EF4-FFF2-40B4-BE49-F238E27FC236}">
                <a16:creationId xmlns:a16="http://schemas.microsoft.com/office/drawing/2014/main" id="{93C968CC-A88C-0E4F-A9D7-DF0EE72C3483}"/>
              </a:ext>
            </a:extLst>
          </p:cNvPr>
          <p:cNvSpPr>
            <a:spLocks noGrp="1"/>
          </p:cNvSpPr>
          <p:nvPr>
            <p:ph type="body" sz="quarter" idx="49" hasCustomPrompt="1"/>
          </p:nvPr>
        </p:nvSpPr>
        <p:spPr>
          <a:xfrm>
            <a:off x="7193149" y="2214964"/>
            <a:ext cx="1501955"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628650" y="446100"/>
            <a:ext cx="8119614" cy="606050"/>
          </a:xfrm>
        </p:spPr>
        <p:txBody>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31" name="Slide Number Placeholder 2">
            <a:extLst>
              <a:ext uri="{FF2B5EF4-FFF2-40B4-BE49-F238E27FC236}">
                <a16:creationId xmlns:a16="http://schemas.microsoft.com/office/drawing/2014/main" id="{F4D1AF9F-DCC9-4EA4-9C9F-FC2831CC15C2}"/>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2758678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lvl1pPr>
              <a:defRPr>
                <a:solidFill>
                  <a:schemeClr val="bg1"/>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9" name="Text Placeholder 3">
            <a:extLst>
              <a:ext uri="{FF2B5EF4-FFF2-40B4-BE49-F238E27FC236}">
                <a16:creationId xmlns:a16="http://schemas.microsoft.com/office/drawing/2014/main" id="{C395562E-CBCB-4006-9475-201CA8C275AD}"/>
              </a:ext>
            </a:extLst>
          </p:cNvPr>
          <p:cNvSpPr>
            <a:spLocks noGrp="1"/>
          </p:cNvSpPr>
          <p:nvPr>
            <p:ph type="body" sz="quarter" idx="14"/>
          </p:nvPr>
        </p:nvSpPr>
        <p:spPr>
          <a:xfrm>
            <a:off x="626544" y="1143573"/>
            <a:ext cx="8145369"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a:extLst>
              <a:ext uri="{FF2B5EF4-FFF2-40B4-BE49-F238E27FC236}">
                <a16:creationId xmlns:a16="http://schemas.microsoft.com/office/drawing/2014/main" id="{1DDCBCBA-D2E7-420F-8774-F0895E89EB9E}"/>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2" name="Straight Connector 11">
            <a:extLst>
              <a:ext uri="{FF2B5EF4-FFF2-40B4-BE49-F238E27FC236}">
                <a16:creationId xmlns:a16="http://schemas.microsoft.com/office/drawing/2014/main" id="{0D8DAC53-CEDE-44CE-A233-2B358307C381}"/>
              </a:ext>
            </a:extLst>
          </p:cNvPr>
          <p:cNvCxnSpPr>
            <a:cxnSpLocks/>
          </p:cNvCxnSpPr>
          <p:nvPr/>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A85A5FA-1533-47D4-A58A-AED6531AD59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21774230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rocess Cycle">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628650" y="446100"/>
            <a:ext cx="8119614" cy="606050"/>
          </a:xfrm>
        </p:spPr>
        <p:txBody>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3" name="Picture 2">
            <a:extLst>
              <a:ext uri="{FF2B5EF4-FFF2-40B4-BE49-F238E27FC236}">
                <a16:creationId xmlns:a16="http://schemas.microsoft.com/office/drawing/2014/main" id="{202AD6C7-EFD1-42D3-BF13-54507D611866}"/>
              </a:ext>
            </a:extLst>
          </p:cNvPr>
          <p:cNvPicPr>
            <a:picLocks noChangeAspect="1"/>
          </p:cNvPicPr>
          <p:nvPr userDrawn="1"/>
        </p:nvPicPr>
        <p:blipFill>
          <a:blip r:embed="rId3"/>
          <a:stretch>
            <a:fillRect/>
          </a:stretch>
        </p:blipFill>
        <p:spPr>
          <a:xfrm>
            <a:off x="3900541" y="1015651"/>
            <a:ext cx="5054275" cy="3788114"/>
          </a:xfrm>
          <a:prstGeom prst="rect">
            <a:avLst/>
          </a:prstGeom>
        </p:spPr>
      </p:pic>
      <p:sp>
        <p:nvSpPr>
          <p:cNvPr id="34" name="Text Placeholder 11">
            <a:extLst>
              <a:ext uri="{FF2B5EF4-FFF2-40B4-BE49-F238E27FC236}">
                <a16:creationId xmlns:a16="http://schemas.microsoft.com/office/drawing/2014/main" id="{DB5F9630-953E-427B-8061-677CEAFCC6B5}"/>
              </a:ext>
            </a:extLst>
          </p:cNvPr>
          <p:cNvSpPr>
            <a:spLocks noGrp="1"/>
          </p:cNvSpPr>
          <p:nvPr>
            <p:ph type="body" sz="quarter" idx="33" hasCustomPrompt="1"/>
          </p:nvPr>
        </p:nvSpPr>
        <p:spPr>
          <a:xfrm>
            <a:off x="5401427" y="2255995"/>
            <a:ext cx="1905625" cy="1281251"/>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500" b="1" i="0" kern="1200" dirty="0">
                <a:solidFill>
                  <a:srgbClr val="00558C"/>
                </a:solidFill>
                <a:latin typeface="Arial" charset="0"/>
                <a:ea typeface="Arial" charset="0"/>
                <a:cs typeface="Arial" charset="0"/>
              </a:defRPr>
            </a:lvl1pPr>
          </a:lstStyle>
          <a:p>
            <a:pPr marL="214308" lvl="0" indent="-214308" algn="ctr"/>
            <a:r>
              <a:rPr lang="en-US" dirty="0"/>
              <a:t>Add Text Here</a:t>
            </a:r>
          </a:p>
        </p:txBody>
      </p:sp>
      <p:sp>
        <p:nvSpPr>
          <p:cNvPr id="35" name="Text Placeholder 11">
            <a:extLst>
              <a:ext uri="{FF2B5EF4-FFF2-40B4-BE49-F238E27FC236}">
                <a16:creationId xmlns:a16="http://schemas.microsoft.com/office/drawing/2014/main" id="{B39222DE-834A-4F3A-8E9B-01F3B4A47BD5}"/>
              </a:ext>
            </a:extLst>
          </p:cNvPr>
          <p:cNvSpPr>
            <a:spLocks noGrp="1"/>
          </p:cNvSpPr>
          <p:nvPr>
            <p:ph type="body" sz="quarter" idx="34" hasCustomPrompt="1"/>
          </p:nvPr>
        </p:nvSpPr>
        <p:spPr>
          <a:xfrm>
            <a:off x="6087060" y="1143001"/>
            <a:ext cx="1500886" cy="1112568"/>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125" b="1" i="0" kern="1200" dirty="0">
                <a:solidFill>
                  <a:schemeClr val="bg1"/>
                </a:solidFill>
                <a:latin typeface="Arial" charset="0"/>
                <a:ea typeface="Arial" charset="0"/>
                <a:cs typeface="Arial" charset="0"/>
              </a:defRPr>
            </a:lvl1pPr>
          </a:lstStyle>
          <a:p>
            <a:pPr lvl="0"/>
            <a:r>
              <a:rPr lang="en-US" dirty="0"/>
              <a:t>Lorem ipsum</a:t>
            </a:r>
          </a:p>
        </p:txBody>
      </p:sp>
      <p:sp>
        <p:nvSpPr>
          <p:cNvPr id="36" name="Text Placeholder 11">
            <a:extLst>
              <a:ext uri="{FF2B5EF4-FFF2-40B4-BE49-F238E27FC236}">
                <a16:creationId xmlns:a16="http://schemas.microsoft.com/office/drawing/2014/main" id="{80363964-8F17-40B1-9441-3684A3705F3A}"/>
              </a:ext>
            </a:extLst>
          </p:cNvPr>
          <p:cNvSpPr>
            <a:spLocks noGrp="1"/>
          </p:cNvSpPr>
          <p:nvPr>
            <p:ph type="body" sz="quarter" idx="35" hasCustomPrompt="1"/>
          </p:nvPr>
        </p:nvSpPr>
        <p:spPr>
          <a:xfrm>
            <a:off x="7307051" y="2648735"/>
            <a:ext cx="1500886" cy="1230021"/>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125" b="1" i="0" kern="1200" dirty="0">
                <a:solidFill>
                  <a:schemeClr val="bg1"/>
                </a:solidFill>
                <a:latin typeface="Arial" charset="0"/>
                <a:ea typeface="Arial" charset="0"/>
                <a:cs typeface="Arial" charset="0"/>
              </a:defRPr>
            </a:lvl1pPr>
          </a:lstStyle>
          <a:p>
            <a:pPr lvl="0"/>
            <a:r>
              <a:rPr lang="en-US" dirty="0"/>
              <a:t>Lorem ipsum</a:t>
            </a:r>
          </a:p>
        </p:txBody>
      </p:sp>
      <p:sp>
        <p:nvSpPr>
          <p:cNvPr id="37" name="Text Placeholder 11">
            <a:extLst>
              <a:ext uri="{FF2B5EF4-FFF2-40B4-BE49-F238E27FC236}">
                <a16:creationId xmlns:a16="http://schemas.microsoft.com/office/drawing/2014/main" id="{FC610751-5FDC-4A2F-9E1D-93BF2C71C866}"/>
              </a:ext>
            </a:extLst>
          </p:cNvPr>
          <p:cNvSpPr>
            <a:spLocks noGrp="1"/>
          </p:cNvSpPr>
          <p:nvPr>
            <p:ph type="body" sz="quarter" idx="36" hasCustomPrompt="1"/>
          </p:nvPr>
        </p:nvSpPr>
        <p:spPr>
          <a:xfrm>
            <a:off x="5151272" y="3537245"/>
            <a:ext cx="1500886" cy="1112568"/>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125" b="1" i="0" kern="1200" dirty="0">
                <a:solidFill>
                  <a:schemeClr val="bg1"/>
                </a:solidFill>
                <a:latin typeface="Arial" charset="0"/>
                <a:ea typeface="Arial" charset="0"/>
                <a:cs typeface="Arial" charset="0"/>
              </a:defRPr>
            </a:lvl1pPr>
          </a:lstStyle>
          <a:p>
            <a:pPr lvl="0"/>
            <a:r>
              <a:rPr lang="en-US" dirty="0"/>
              <a:t>Lorem ipsum</a:t>
            </a:r>
          </a:p>
        </p:txBody>
      </p:sp>
      <p:sp>
        <p:nvSpPr>
          <p:cNvPr id="38" name="Text Placeholder 11">
            <a:extLst>
              <a:ext uri="{FF2B5EF4-FFF2-40B4-BE49-F238E27FC236}">
                <a16:creationId xmlns:a16="http://schemas.microsoft.com/office/drawing/2014/main" id="{8284959F-957B-4C77-9722-3A8D687F3EB3}"/>
              </a:ext>
            </a:extLst>
          </p:cNvPr>
          <p:cNvSpPr>
            <a:spLocks noGrp="1"/>
          </p:cNvSpPr>
          <p:nvPr>
            <p:ph type="body" sz="quarter" idx="37" hasCustomPrompt="1"/>
          </p:nvPr>
        </p:nvSpPr>
        <p:spPr>
          <a:xfrm>
            <a:off x="3889643" y="1914106"/>
            <a:ext cx="1500886" cy="1179970"/>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125" b="1" i="0" kern="1200" dirty="0">
                <a:solidFill>
                  <a:schemeClr val="bg1"/>
                </a:solidFill>
                <a:latin typeface="Arial" charset="0"/>
                <a:ea typeface="Arial" charset="0"/>
                <a:cs typeface="Arial" charset="0"/>
              </a:defRPr>
            </a:lvl1pPr>
          </a:lstStyle>
          <a:p>
            <a:pPr lvl="0"/>
            <a:r>
              <a:rPr lang="en-US" dirty="0"/>
              <a:t>Lorem ipsum</a:t>
            </a:r>
          </a:p>
        </p:txBody>
      </p:sp>
      <p:sp>
        <p:nvSpPr>
          <p:cNvPr id="6" name="Text Placeholder 5">
            <a:extLst>
              <a:ext uri="{FF2B5EF4-FFF2-40B4-BE49-F238E27FC236}">
                <a16:creationId xmlns:a16="http://schemas.microsoft.com/office/drawing/2014/main" id="{DF9EF42D-D90C-4B1F-B72D-2AAE37F5A32F}"/>
              </a:ext>
            </a:extLst>
          </p:cNvPr>
          <p:cNvSpPr>
            <a:spLocks noGrp="1"/>
          </p:cNvSpPr>
          <p:nvPr>
            <p:ph type="body" sz="quarter" idx="51"/>
          </p:nvPr>
        </p:nvSpPr>
        <p:spPr>
          <a:xfrm>
            <a:off x="626269" y="1143001"/>
            <a:ext cx="3333750" cy="3769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2">
            <a:extLst>
              <a:ext uri="{FF2B5EF4-FFF2-40B4-BE49-F238E27FC236}">
                <a16:creationId xmlns:a16="http://schemas.microsoft.com/office/drawing/2014/main" id="{69E71E03-3A7C-4798-A4D0-36C78FC7CCA2}"/>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41402595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solidFill>
                  <a:schemeClr val="bg2"/>
                </a:solidFill>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7" name="Text Placeholder 19">
            <a:extLst>
              <a:ext uri="{FF2B5EF4-FFF2-40B4-BE49-F238E27FC236}">
                <a16:creationId xmlns:a16="http://schemas.microsoft.com/office/drawing/2014/main" id="{181E3087-8601-4E1A-9A1F-A682F61DA830}"/>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1" name="Straight Connector 10">
            <a:extLst>
              <a:ext uri="{FF2B5EF4-FFF2-40B4-BE49-F238E27FC236}">
                <a16:creationId xmlns:a16="http://schemas.microsoft.com/office/drawing/2014/main" id="{ED5F3B27-6B95-47DF-AAFE-A5BD97225ECE}"/>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8868C2E-A7DC-48C7-91BA-C1B97497C0A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24444247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p>
            <a:fld id="{151725ED-AB00-4B02-A764-80C23BBB66A4}" type="slidenum">
              <a:rPr lang="en-US" smtClean="0"/>
              <a:t>‹#›</a:t>
            </a:fld>
            <a:endParaRPr lang="en-US"/>
          </a:p>
        </p:txBody>
      </p:sp>
    </p:spTree>
    <p:extLst>
      <p:ext uri="{BB962C8B-B14F-4D97-AF65-F5344CB8AC3E}">
        <p14:creationId xmlns:p14="http://schemas.microsoft.com/office/powerpoint/2010/main" val="10662564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6" name="Straight Connector 5">
            <a:extLst>
              <a:ext uri="{FF2B5EF4-FFF2-40B4-BE49-F238E27FC236}">
                <a16:creationId xmlns:a16="http://schemas.microsoft.com/office/drawing/2014/main" id="{27556110-A54C-4680-B847-1C137FEC420D}"/>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E1AFB2D-1AA5-4091-B505-DD61D7BED074}"/>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41006893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sp>
        <p:nvSpPr>
          <p:cNvPr id="4" name="Text Placeholder 15">
            <a:extLst>
              <a:ext uri="{FF2B5EF4-FFF2-40B4-BE49-F238E27FC236}">
                <a16:creationId xmlns:a16="http://schemas.microsoft.com/office/drawing/2014/main" id="{034CAFAA-0064-40C4-9D3E-E680CEAD0AAC}"/>
              </a:ext>
            </a:extLst>
          </p:cNvPr>
          <p:cNvSpPr>
            <a:spLocks noGrp="1"/>
          </p:cNvSpPr>
          <p:nvPr>
            <p:ph type="body" sz="quarter" idx="12" hasCustomPrompt="1"/>
          </p:nvPr>
        </p:nvSpPr>
        <p:spPr>
          <a:xfrm>
            <a:off x="1489555" y="592936"/>
            <a:ext cx="6908669" cy="2188447"/>
          </a:xfrm>
          <a:prstGeom prst="rect">
            <a:avLst/>
          </a:prstGeom>
        </p:spPr>
        <p:txBody>
          <a:bodyPr anchor="b">
            <a:noAutofit/>
          </a:bodyPr>
          <a:lstStyle>
            <a:lvl1pPr marL="0" indent="0">
              <a:lnSpc>
                <a:spcPct val="100000"/>
              </a:lnSpc>
              <a:buNone/>
              <a:defRPr sz="2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quote text here.”</a:t>
            </a:r>
          </a:p>
        </p:txBody>
      </p:sp>
      <p:pic>
        <p:nvPicPr>
          <p:cNvPr id="6" name="Picture 5">
            <a:extLst>
              <a:ext uri="{FF2B5EF4-FFF2-40B4-BE49-F238E27FC236}">
                <a16:creationId xmlns:a16="http://schemas.microsoft.com/office/drawing/2014/main" id="{0D99697F-C3BD-4258-BB49-10F0556BFF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443" y="1251299"/>
            <a:ext cx="486952" cy="1609344"/>
          </a:xfrm>
          <a:prstGeom prst="rect">
            <a:avLst/>
          </a:prstGeom>
        </p:spPr>
      </p:pic>
      <p:sp>
        <p:nvSpPr>
          <p:cNvPr id="7" name="Text Placeholder 19">
            <a:extLst>
              <a:ext uri="{FF2B5EF4-FFF2-40B4-BE49-F238E27FC236}">
                <a16:creationId xmlns:a16="http://schemas.microsoft.com/office/drawing/2014/main" id="{2759F84A-22BB-46D4-BAD3-352618033F1B}"/>
              </a:ext>
            </a:extLst>
          </p:cNvPr>
          <p:cNvSpPr>
            <a:spLocks noGrp="1"/>
          </p:cNvSpPr>
          <p:nvPr>
            <p:ph type="body" sz="quarter" idx="15" hasCustomPrompt="1"/>
          </p:nvPr>
        </p:nvSpPr>
        <p:spPr>
          <a:xfrm>
            <a:off x="1489554" y="2953512"/>
            <a:ext cx="6908666" cy="232679"/>
          </a:xfrm>
          <a:prstGeom prst="rect">
            <a:avLst/>
          </a:prstGeom>
        </p:spPr>
        <p:txBody>
          <a:bodyPr>
            <a:noAutofit/>
          </a:bodyPr>
          <a:lstStyle>
            <a:lvl1pPr marL="0" indent="0">
              <a:buNone/>
              <a:defRPr sz="1200" b="1" i="0" cap="none" baseline="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First Name Last Name</a:t>
            </a:r>
          </a:p>
        </p:txBody>
      </p:sp>
      <p:sp>
        <p:nvSpPr>
          <p:cNvPr id="8" name="Text Placeholder 22">
            <a:extLst>
              <a:ext uri="{FF2B5EF4-FFF2-40B4-BE49-F238E27FC236}">
                <a16:creationId xmlns:a16="http://schemas.microsoft.com/office/drawing/2014/main" id="{74EDCECD-527C-4431-A5D9-AC0D323CA2E1}"/>
              </a:ext>
            </a:extLst>
          </p:cNvPr>
          <p:cNvSpPr>
            <a:spLocks noGrp="1"/>
          </p:cNvSpPr>
          <p:nvPr>
            <p:ph type="body" sz="quarter" idx="16" hasCustomPrompt="1"/>
          </p:nvPr>
        </p:nvSpPr>
        <p:spPr>
          <a:xfrm>
            <a:off x="1489552" y="3205285"/>
            <a:ext cx="6908666" cy="771446"/>
          </a:xfrm>
          <a:prstGeom prst="rect">
            <a:avLst/>
          </a:prstGeom>
        </p:spPr>
        <p:txBody>
          <a:bodyPr>
            <a:noAutofit/>
          </a:bodyPr>
          <a:lstStyle>
            <a:lvl1pPr marL="0" indent="0">
              <a:lnSpc>
                <a:spcPct val="100000"/>
              </a:lnSpc>
              <a:spcBef>
                <a:spcPts val="0"/>
              </a:spcBef>
              <a:buNone/>
              <a:defRPr lang="en-US" sz="108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Job Title/Position, Company Name</a:t>
            </a:r>
          </a:p>
        </p:txBody>
      </p:sp>
      <p:cxnSp>
        <p:nvCxnSpPr>
          <p:cNvPr id="10" name="Straight Connector 9">
            <a:extLst>
              <a:ext uri="{FF2B5EF4-FFF2-40B4-BE49-F238E27FC236}">
                <a16:creationId xmlns:a16="http://schemas.microsoft.com/office/drawing/2014/main" id="{266D8943-4E33-4F7D-8BD2-3F121EDC52A4}"/>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3946CF3-CCFC-4A67-AE70-E0ABEC0E1C5B}"/>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24227955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 5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843729" y="3083879"/>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397360"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2531721" y="3083879"/>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085352"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219711" y="3083879"/>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773344"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907705" y="3083879"/>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5461336"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529504"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2217496"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3905488"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5593480"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AD2367A-5DC1-4E3F-B1E9-0B31792DAB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595697" y="3083879"/>
            <a:ext cx="706204" cy="209110"/>
          </a:xfrm>
          <a:prstGeom prst="rect">
            <a:avLst/>
          </a:prstGeom>
        </p:spPr>
      </p:pic>
      <p:sp>
        <p:nvSpPr>
          <p:cNvPr id="26" name="Text Placeholder 3">
            <a:extLst>
              <a:ext uri="{FF2B5EF4-FFF2-40B4-BE49-F238E27FC236}">
                <a16:creationId xmlns:a16="http://schemas.microsoft.com/office/drawing/2014/main" id="{9DCD44A6-2AD4-482B-986F-6A6CC7D994FB}"/>
              </a:ext>
            </a:extLst>
          </p:cNvPr>
          <p:cNvSpPr>
            <a:spLocks noGrp="1"/>
          </p:cNvSpPr>
          <p:nvPr>
            <p:ph type="body" sz="quarter" idx="20" hasCustomPrompt="1"/>
          </p:nvPr>
        </p:nvSpPr>
        <p:spPr>
          <a:xfrm>
            <a:off x="7149328"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8" name="Oval 27">
            <a:extLst>
              <a:ext uri="{FF2B5EF4-FFF2-40B4-BE49-F238E27FC236}">
                <a16:creationId xmlns:a16="http://schemas.microsoft.com/office/drawing/2014/main" id="{3B397415-2D8E-4706-AB8E-DE5278E8756F}"/>
              </a:ext>
            </a:extLst>
          </p:cNvPr>
          <p:cNvSpPr/>
          <p:nvPr userDrawn="1"/>
        </p:nvSpPr>
        <p:spPr>
          <a:xfrm>
            <a:off x="7281472"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0" name="Text Placeholder 19">
            <a:extLst>
              <a:ext uri="{FF2B5EF4-FFF2-40B4-BE49-F238E27FC236}">
                <a16:creationId xmlns:a16="http://schemas.microsoft.com/office/drawing/2014/main" id="{8455DD77-31E2-4C9B-98EF-243EAE26E055}"/>
              </a:ext>
            </a:extLst>
          </p:cNvPr>
          <p:cNvSpPr>
            <a:spLocks noGrp="1"/>
          </p:cNvSpPr>
          <p:nvPr>
            <p:ph type="body" sz="quarter" idx="22"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9" name="Text Placeholder 8">
            <a:extLst>
              <a:ext uri="{FF2B5EF4-FFF2-40B4-BE49-F238E27FC236}">
                <a16:creationId xmlns:a16="http://schemas.microsoft.com/office/drawing/2014/main" id="{F139D457-3687-4065-A4F6-9BFE1D8B2DD5}"/>
              </a:ext>
            </a:extLst>
          </p:cNvPr>
          <p:cNvSpPr>
            <a:spLocks noGrp="1"/>
          </p:cNvSpPr>
          <p:nvPr>
            <p:ph type="body" sz="quarter" idx="23" hasCustomPrompt="1"/>
          </p:nvPr>
        </p:nvSpPr>
        <p:spPr>
          <a:xfrm>
            <a:off x="395737"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31" name="Text Placeholder 8">
            <a:extLst>
              <a:ext uri="{FF2B5EF4-FFF2-40B4-BE49-F238E27FC236}">
                <a16:creationId xmlns:a16="http://schemas.microsoft.com/office/drawing/2014/main" id="{14BDF7A1-EACC-4F4C-9780-AB62350FC9B2}"/>
              </a:ext>
            </a:extLst>
          </p:cNvPr>
          <p:cNvSpPr>
            <a:spLocks noGrp="1"/>
          </p:cNvSpPr>
          <p:nvPr>
            <p:ph type="body" sz="quarter" idx="24" hasCustomPrompt="1"/>
          </p:nvPr>
        </p:nvSpPr>
        <p:spPr>
          <a:xfrm>
            <a:off x="2085352"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32" name="Text Placeholder 8">
            <a:extLst>
              <a:ext uri="{FF2B5EF4-FFF2-40B4-BE49-F238E27FC236}">
                <a16:creationId xmlns:a16="http://schemas.microsoft.com/office/drawing/2014/main" id="{09C0A908-BE52-456E-8E11-A8C65EFF0F5F}"/>
              </a:ext>
            </a:extLst>
          </p:cNvPr>
          <p:cNvSpPr>
            <a:spLocks noGrp="1"/>
          </p:cNvSpPr>
          <p:nvPr>
            <p:ph type="body" sz="quarter" idx="25" hasCustomPrompt="1"/>
          </p:nvPr>
        </p:nvSpPr>
        <p:spPr>
          <a:xfrm>
            <a:off x="3773344"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33" name="Text Placeholder 8">
            <a:extLst>
              <a:ext uri="{FF2B5EF4-FFF2-40B4-BE49-F238E27FC236}">
                <a16:creationId xmlns:a16="http://schemas.microsoft.com/office/drawing/2014/main" id="{8DDDE05F-F24E-466A-9ABE-4FC021E1150C}"/>
              </a:ext>
            </a:extLst>
          </p:cNvPr>
          <p:cNvSpPr>
            <a:spLocks noGrp="1"/>
          </p:cNvSpPr>
          <p:nvPr>
            <p:ph type="body" sz="quarter" idx="26" hasCustomPrompt="1"/>
          </p:nvPr>
        </p:nvSpPr>
        <p:spPr>
          <a:xfrm>
            <a:off x="5461336"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34" name="Text Placeholder 8">
            <a:extLst>
              <a:ext uri="{FF2B5EF4-FFF2-40B4-BE49-F238E27FC236}">
                <a16:creationId xmlns:a16="http://schemas.microsoft.com/office/drawing/2014/main" id="{8230BD92-882B-4E4C-A5DD-7D340430DD97}"/>
              </a:ext>
            </a:extLst>
          </p:cNvPr>
          <p:cNvSpPr>
            <a:spLocks noGrp="1"/>
          </p:cNvSpPr>
          <p:nvPr>
            <p:ph type="body" sz="quarter" idx="27" hasCustomPrompt="1"/>
          </p:nvPr>
        </p:nvSpPr>
        <p:spPr>
          <a:xfrm>
            <a:off x="7147222"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Tree>
    <p:extLst>
      <p:ext uri="{BB962C8B-B14F-4D97-AF65-F5344CB8AC3E}">
        <p14:creationId xmlns:p14="http://schemas.microsoft.com/office/powerpoint/2010/main" val="14695156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 5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843729" y="2654351"/>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397360"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397360"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2531721" y="2654351"/>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085352"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2085352"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219711" y="2654351"/>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773344"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3773344"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907705" y="2654351"/>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5461336"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5461336"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25" name="Picture 24">
            <a:extLst>
              <a:ext uri="{FF2B5EF4-FFF2-40B4-BE49-F238E27FC236}">
                <a16:creationId xmlns:a16="http://schemas.microsoft.com/office/drawing/2014/main" id="{BAD2367A-5DC1-4E3F-B1E9-0B31792DAB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595697" y="2654351"/>
            <a:ext cx="706204" cy="209110"/>
          </a:xfrm>
          <a:prstGeom prst="rect">
            <a:avLst/>
          </a:prstGeom>
        </p:spPr>
      </p:pic>
      <p:sp>
        <p:nvSpPr>
          <p:cNvPr id="26" name="Text Placeholder 3">
            <a:extLst>
              <a:ext uri="{FF2B5EF4-FFF2-40B4-BE49-F238E27FC236}">
                <a16:creationId xmlns:a16="http://schemas.microsoft.com/office/drawing/2014/main" id="{9DCD44A6-2AD4-482B-986F-6A6CC7D994FB}"/>
              </a:ext>
            </a:extLst>
          </p:cNvPr>
          <p:cNvSpPr>
            <a:spLocks noGrp="1"/>
          </p:cNvSpPr>
          <p:nvPr>
            <p:ph type="body" sz="quarter" idx="20" hasCustomPrompt="1"/>
          </p:nvPr>
        </p:nvSpPr>
        <p:spPr>
          <a:xfrm>
            <a:off x="7149328"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8">
            <a:extLst>
              <a:ext uri="{FF2B5EF4-FFF2-40B4-BE49-F238E27FC236}">
                <a16:creationId xmlns:a16="http://schemas.microsoft.com/office/drawing/2014/main" id="{6DF0ED86-E7C6-4F07-ACAD-A2F69057FE1E}"/>
              </a:ext>
            </a:extLst>
          </p:cNvPr>
          <p:cNvSpPr>
            <a:spLocks noGrp="1"/>
          </p:cNvSpPr>
          <p:nvPr>
            <p:ph type="body" sz="quarter" idx="21" hasCustomPrompt="1"/>
          </p:nvPr>
        </p:nvSpPr>
        <p:spPr>
          <a:xfrm>
            <a:off x="7149328"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sp>
        <p:nvSpPr>
          <p:cNvPr id="30" name="Text Placeholder 19">
            <a:extLst>
              <a:ext uri="{FF2B5EF4-FFF2-40B4-BE49-F238E27FC236}">
                <a16:creationId xmlns:a16="http://schemas.microsoft.com/office/drawing/2014/main" id="{526C6DA3-FD18-4F37-8C22-1A626ADBFA37}"/>
              </a:ext>
            </a:extLst>
          </p:cNvPr>
          <p:cNvSpPr>
            <a:spLocks noGrp="1"/>
          </p:cNvSpPr>
          <p:nvPr>
            <p:ph type="body" sz="quarter" idx="22"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9" name="Oval 28">
            <a:extLst>
              <a:ext uri="{FF2B5EF4-FFF2-40B4-BE49-F238E27FC236}">
                <a16:creationId xmlns:a16="http://schemas.microsoft.com/office/drawing/2014/main" id="{27428E90-E1C8-4AEA-BDAB-162ED00970E0}"/>
              </a:ext>
            </a:extLst>
          </p:cNvPr>
          <p:cNvSpPr/>
          <p:nvPr userDrawn="1"/>
        </p:nvSpPr>
        <p:spPr>
          <a:xfrm>
            <a:off x="529504"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0127F8DA-CA06-4966-9C55-4A69EB0DD4D0}"/>
              </a:ext>
            </a:extLst>
          </p:cNvPr>
          <p:cNvSpPr/>
          <p:nvPr userDrawn="1"/>
        </p:nvSpPr>
        <p:spPr>
          <a:xfrm>
            <a:off x="2217496"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DB1EF634-8C67-4EBE-8246-7733130B44F8}"/>
              </a:ext>
            </a:extLst>
          </p:cNvPr>
          <p:cNvSpPr/>
          <p:nvPr userDrawn="1"/>
        </p:nvSpPr>
        <p:spPr>
          <a:xfrm>
            <a:off x="3905488"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C67C6868-3476-4D09-8EB1-61DD9F50386C}"/>
              </a:ext>
            </a:extLst>
          </p:cNvPr>
          <p:cNvSpPr/>
          <p:nvPr userDrawn="1"/>
        </p:nvSpPr>
        <p:spPr>
          <a:xfrm>
            <a:off x="5593480"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B22B3361-C63E-4B07-AD80-B2DA3790DCC9}"/>
              </a:ext>
            </a:extLst>
          </p:cNvPr>
          <p:cNvSpPr/>
          <p:nvPr userDrawn="1"/>
        </p:nvSpPr>
        <p:spPr>
          <a:xfrm>
            <a:off x="7281472"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6294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 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085208" y="3083879"/>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464034" y="2611163"/>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464034"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120423" y="3083879"/>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499249" y="2611163"/>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193174" y="3083879"/>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4572000" y="2611163"/>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266126" y="3083879"/>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644953" y="2611163"/>
            <a:ext cx="1929122"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6" name="Text Placeholder 19">
            <a:extLst>
              <a:ext uri="{FF2B5EF4-FFF2-40B4-BE49-F238E27FC236}">
                <a16:creationId xmlns:a16="http://schemas.microsoft.com/office/drawing/2014/main" id="{B9644CD8-36AE-4522-B3C9-F16C72F409E1}"/>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5" name="Text Placeholder 8">
            <a:extLst>
              <a:ext uri="{FF2B5EF4-FFF2-40B4-BE49-F238E27FC236}">
                <a16:creationId xmlns:a16="http://schemas.microsoft.com/office/drawing/2014/main" id="{7B9E303B-DEBF-493C-8CF9-04F7300CCB60}"/>
              </a:ext>
            </a:extLst>
          </p:cNvPr>
          <p:cNvSpPr>
            <a:spLocks noGrp="1"/>
          </p:cNvSpPr>
          <p:nvPr>
            <p:ph type="body" sz="quarter" idx="21" hasCustomPrompt="1"/>
          </p:nvPr>
        </p:nvSpPr>
        <p:spPr>
          <a:xfrm>
            <a:off x="2518475"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7" name="Text Placeholder 8">
            <a:extLst>
              <a:ext uri="{FF2B5EF4-FFF2-40B4-BE49-F238E27FC236}">
                <a16:creationId xmlns:a16="http://schemas.microsoft.com/office/drawing/2014/main" id="{59D50EA1-1295-4D37-82E7-C19B8ED6A00F}"/>
              </a:ext>
            </a:extLst>
          </p:cNvPr>
          <p:cNvSpPr>
            <a:spLocks noGrp="1"/>
          </p:cNvSpPr>
          <p:nvPr>
            <p:ph type="body" sz="quarter" idx="22" hasCustomPrompt="1"/>
          </p:nvPr>
        </p:nvSpPr>
        <p:spPr>
          <a:xfrm>
            <a:off x="4572000"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8" name="Text Placeholder 8">
            <a:extLst>
              <a:ext uri="{FF2B5EF4-FFF2-40B4-BE49-F238E27FC236}">
                <a16:creationId xmlns:a16="http://schemas.microsoft.com/office/drawing/2014/main" id="{50A83977-61E7-44F1-BAF6-B41A2006294B}"/>
              </a:ext>
            </a:extLst>
          </p:cNvPr>
          <p:cNvSpPr>
            <a:spLocks noGrp="1"/>
          </p:cNvSpPr>
          <p:nvPr>
            <p:ph type="body" sz="quarter" idx="23" hasCustomPrompt="1"/>
          </p:nvPr>
        </p:nvSpPr>
        <p:spPr>
          <a:xfrm>
            <a:off x="6625526"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9" name="Oval 28">
            <a:extLst>
              <a:ext uri="{FF2B5EF4-FFF2-40B4-BE49-F238E27FC236}">
                <a16:creationId xmlns:a16="http://schemas.microsoft.com/office/drawing/2014/main" id="{FFF56FD3-8B30-4419-B688-828E73FE1648}"/>
              </a:ext>
            </a:extLst>
          </p:cNvPr>
          <p:cNvSpPr/>
          <p:nvPr userDrawn="1"/>
        </p:nvSpPr>
        <p:spPr>
          <a:xfrm>
            <a:off x="781614" y="1535067"/>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01A960CD-B1E3-48E4-95B4-DB2B5276DCE4}"/>
              </a:ext>
            </a:extLst>
          </p:cNvPr>
          <p:cNvSpPr/>
          <p:nvPr userDrawn="1"/>
        </p:nvSpPr>
        <p:spPr>
          <a:xfrm>
            <a:off x="2816829" y="1535067"/>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377540E3-090A-46E4-BF41-9F98FBB04393}"/>
              </a:ext>
            </a:extLst>
          </p:cNvPr>
          <p:cNvSpPr/>
          <p:nvPr userDrawn="1"/>
        </p:nvSpPr>
        <p:spPr>
          <a:xfrm>
            <a:off x="4889580" y="1535067"/>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E1EE3829-2E2E-4FD4-9DA6-95EB3AF4B808}"/>
              </a:ext>
            </a:extLst>
          </p:cNvPr>
          <p:cNvSpPr/>
          <p:nvPr userDrawn="1"/>
        </p:nvSpPr>
        <p:spPr>
          <a:xfrm>
            <a:off x="6962532" y="1535067"/>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7080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 4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085208" y="2701883"/>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464034" y="2189756"/>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464034" y="2910994"/>
            <a:ext cx="1948548"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120423" y="2701883"/>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499249" y="2189756"/>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2499249" y="2910994"/>
            <a:ext cx="1948548"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5193174" y="2701883"/>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4572000" y="2189756"/>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4572000" y="2910994"/>
            <a:ext cx="1948548"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266126" y="2701883"/>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644955" y="2189756"/>
            <a:ext cx="2103311"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6644955" y="2910994"/>
            <a:ext cx="2103311"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sp>
        <p:nvSpPr>
          <p:cNvPr id="21" name="Oval 20">
            <a:extLst>
              <a:ext uri="{FF2B5EF4-FFF2-40B4-BE49-F238E27FC236}">
                <a16:creationId xmlns:a16="http://schemas.microsoft.com/office/drawing/2014/main" id="{E1486422-84F0-4E47-9669-6A6DFD168306}"/>
              </a:ext>
            </a:extLst>
          </p:cNvPr>
          <p:cNvSpPr/>
          <p:nvPr userDrawn="1"/>
        </p:nvSpPr>
        <p:spPr>
          <a:xfrm>
            <a:off x="781614" y="1144955"/>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userDrawn="1"/>
        </p:nvSpPr>
        <p:spPr>
          <a:xfrm>
            <a:off x="2816829" y="1144955"/>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4889580" y="1144955"/>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6962532" y="1144955"/>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6" name="Text Placeholder 19">
            <a:extLst>
              <a:ext uri="{FF2B5EF4-FFF2-40B4-BE49-F238E27FC236}">
                <a16:creationId xmlns:a16="http://schemas.microsoft.com/office/drawing/2014/main" id="{6147E9A0-99C4-43BC-9734-5CC43E327467}"/>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23108062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 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630236" y="3083879"/>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681512" y="2611163"/>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321635" y="3083879"/>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372914" y="2611163"/>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016094" y="3083879"/>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067372" y="2611163"/>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5" name="Text Placeholder 19">
            <a:extLst>
              <a:ext uri="{FF2B5EF4-FFF2-40B4-BE49-F238E27FC236}">
                <a16:creationId xmlns:a16="http://schemas.microsoft.com/office/drawing/2014/main" id="{154A4791-85BF-4D46-8851-2EB921701B49}"/>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1" name="Text Placeholder 8">
            <a:extLst>
              <a:ext uri="{FF2B5EF4-FFF2-40B4-BE49-F238E27FC236}">
                <a16:creationId xmlns:a16="http://schemas.microsoft.com/office/drawing/2014/main" id="{D0D9D5F6-19F2-4689-BBBB-0C6E7D43A08E}"/>
              </a:ext>
            </a:extLst>
          </p:cNvPr>
          <p:cNvSpPr>
            <a:spLocks noGrp="1"/>
          </p:cNvSpPr>
          <p:nvPr>
            <p:ph type="body" sz="quarter" idx="13" hasCustomPrompt="1"/>
          </p:nvPr>
        </p:nvSpPr>
        <p:spPr>
          <a:xfrm>
            <a:off x="679195" y="3292984"/>
            <a:ext cx="2602909"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6" name="Text Placeholder 8">
            <a:extLst>
              <a:ext uri="{FF2B5EF4-FFF2-40B4-BE49-F238E27FC236}">
                <a16:creationId xmlns:a16="http://schemas.microsoft.com/office/drawing/2014/main" id="{9671748C-8E84-47C9-B6BA-A1334DEE917F}"/>
              </a:ext>
            </a:extLst>
          </p:cNvPr>
          <p:cNvSpPr>
            <a:spLocks noGrp="1"/>
          </p:cNvSpPr>
          <p:nvPr>
            <p:ph type="body" sz="quarter" idx="21" hasCustomPrompt="1"/>
          </p:nvPr>
        </p:nvSpPr>
        <p:spPr>
          <a:xfrm>
            <a:off x="3373654" y="3292984"/>
            <a:ext cx="2602909"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7" name="Text Placeholder 8">
            <a:extLst>
              <a:ext uri="{FF2B5EF4-FFF2-40B4-BE49-F238E27FC236}">
                <a16:creationId xmlns:a16="http://schemas.microsoft.com/office/drawing/2014/main" id="{C94B7626-490C-45F1-9308-7B096EDBE488}"/>
              </a:ext>
            </a:extLst>
          </p:cNvPr>
          <p:cNvSpPr>
            <a:spLocks noGrp="1"/>
          </p:cNvSpPr>
          <p:nvPr>
            <p:ph type="body" sz="quarter" idx="22" hasCustomPrompt="1"/>
          </p:nvPr>
        </p:nvSpPr>
        <p:spPr>
          <a:xfrm>
            <a:off x="6068112" y="3292984"/>
            <a:ext cx="2602909"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0" name="Oval 19">
            <a:extLst>
              <a:ext uri="{FF2B5EF4-FFF2-40B4-BE49-F238E27FC236}">
                <a16:creationId xmlns:a16="http://schemas.microsoft.com/office/drawing/2014/main" id="{36DE1342-32EB-468D-BF7F-F5897E35826E}"/>
              </a:ext>
            </a:extLst>
          </p:cNvPr>
          <p:cNvSpPr/>
          <p:nvPr userDrawn="1"/>
        </p:nvSpPr>
        <p:spPr>
          <a:xfrm>
            <a:off x="1316009" y="1531915"/>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3C98B849-77DF-4743-BB79-FC5A5109B371}"/>
              </a:ext>
            </a:extLst>
          </p:cNvPr>
          <p:cNvSpPr/>
          <p:nvPr userDrawn="1"/>
        </p:nvSpPr>
        <p:spPr>
          <a:xfrm>
            <a:off x="4007411" y="1531915"/>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A301D387-CC5C-4987-9619-2F107C7240F1}"/>
              </a:ext>
            </a:extLst>
          </p:cNvPr>
          <p:cNvSpPr/>
          <p:nvPr userDrawn="1"/>
        </p:nvSpPr>
        <p:spPr>
          <a:xfrm>
            <a:off x="6701869" y="1531915"/>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944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 Rob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6"/>
            <a:ext cx="8119614" cy="674694"/>
          </a:xfrm>
        </p:spPr>
        <p:txBody>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9" name="Text Placeholder 3">
            <a:extLst>
              <a:ext uri="{FF2B5EF4-FFF2-40B4-BE49-F238E27FC236}">
                <a16:creationId xmlns:a16="http://schemas.microsoft.com/office/drawing/2014/main" id="{D5591BCA-28D0-4B07-9D66-0B4EDCF9EE56}"/>
              </a:ext>
            </a:extLst>
          </p:cNvPr>
          <p:cNvSpPr>
            <a:spLocks noGrp="1"/>
          </p:cNvSpPr>
          <p:nvPr>
            <p:ph type="body" sz="quarter" idx="14"/>
          </p:nvPr>
        </p:nvSpPr>
        <p:spPr>
          <a:xfrm>
            <a:off x="626544" y="1143573"/>
            <a:ext cx="8145369"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a:extLst>
              <a:ext uri="{FF2B5EF4-FFF2-40B4-BE49-F238E27FC236}">
                <a16:creationId xmlns:a16="http://schemas.microsoft.com/office/drawing/2014/main" id="{6061CC8A-4EBA-4688-816E-2B172A88D6B9}"/>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10" name="Picture 2">
            <a:extLst>
              <a:ext uri="{FF2B5EF4-FFF2-40B4-BE49-F238E27FC236}">
                <a16:creationId xmlns:a16="http://schemas.microsoft.com/office/drawing/2014/main" id="{A460C64A-9E40-4DC5-A60D-1DED42809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72568" y="3712538"/>
            <a:ext cx="1155525" cy="907170"/>
          </a:xfrm>
          <a:prstGeom prst="rect">
            <a:avLst/>
          </a:prstGeom>
          <a:noFill/>
          <a:ln w="9525">
            <a:noFill/>
          </a:ln>
        </p:spPr>
      </p:pic>
    </p:spTree>
    <p:extLst>
      <p:ext uri="{BB962C8B-B14F-4D97-AF65-F5344CB8AC3E}">
        <p14:creationId xmlns:p14="http://schemas.microsoft.com/office/powerpoint/2010/main" val="22217791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3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12" name="Picture 11">
            <a:extLst>
              <a:ext uri="{FF2B5EF4-FFF2-40B4-BE49-F238E27FC236}">
                <a16:creationId xmlns:a16="http://schemas.microsoft.com/office/drawing/2014/main" id="{CF71E57F-A5A2-4D93-B9E1-169DA706D0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630236" y="2706975"/>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681512" y="2226378"/>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681512" y="2916086"/>
            <a:ext cx="2603646" cy="1851181"/>
          </a:xfrm>
          <a:prstGeom prst="rect">
            <a:avLst/>
          </a:prstGeom>
        </p:spPr>
        <p:txBody>
          <a:bodyPr>
            <a:noAutofit/>
          </a:bodyPr>
          <a:lstStyle>
            <a:lvl1pPr marL="137156" indent="-137156" algn="l">
              <a:lnSpc>
                <a:spcPct val="114000"/>
              </a:lnSpc>
              <a:spcBef>
                <a:spcPts val="0"/>
              </a:spcBef>
              <a:spcAft>
                <a:spcPts val="6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321635" y="2706975"/>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372914" y="2226378"/>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3372913" y="2916086"/>
            <a:ext cx="2625866" cy="1851181"/>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016094" y="2706975"/>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067372" y="2226378"/>
            <a:ext cx="2680892"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6067372" y="2916086"/>
            <a:ext cx="2680892" cy="1851181"/>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sp>
        <p:nvSpPr>
          <p:cNvPr id="22" name="Oval 21">
            <a:extLst>
              <a:ext uri="{FF2B5EF4-FFF2-40B4-BE49-F238E27FC236}">
                <a16:creationId xmlns:a16="http://schemas.microsoft.com/office/drawing/2014/main" id="{5D3F05AC-1116-4EB5-B9B3-080D114C8421}"/>
              </a:ext>
            </a:extLst>
          </p:cNvPr>
          <p:cNvSpPr/>
          <p:nvPr userDrawn="1"/>
        </p:nvSpPr>
        <p:spPr>
          <a:xfrm>
            <a:off x="1316009" y="1144954"/>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userDrawn="1"/>
        </p:nvSpPr>
        <p:spPr>
          <a:xfrm>
            <a:off x="4007411" y="1144954"/>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userDrawn="1"/>
        </p:nvSpPr>
        <p:spPr>
          <a:xfrm>
            <a:off x="6701869" y="1144954"/>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15247431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E7300270-941A-4242-9E76-6B195AED8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0555" y="1067437"/>
            <a:ext cx="3257892" cy="3660110"/>
          </a:xfrm>
          <a:prstGeom prst="rect">
            <a:avLst/>
          </a:prstGeom>
        </p:spPr>
      </p:pic>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81" name="Text Placeholder 8">
            <a:extLst>
              <a:ext uri="{FF2B5EF4-FFF2-40B4-BE49-F238E27FC236}">
                <a16:creationId xmlns:a16="http://schemas.microsoft.com/office/drawing/2014/main" id="{8FD04787-BFB7-48E1-9CD9-0E97F6751E16}"/>
              </a:ext>
            </a:extLst>
          </p:cNvPr>
          <p:cNvSpPr>
            <a:spLocks noGrp="1"/>
          </p:cNvSpPr>
          <p:nvPr>
            <p:ph type="body" sz="quarter" idx="50" hasCustomPrompt="1"/>
          </p:nvPr>
        </p:nvSpPr>
        <p:spPr>
          <a:xfrm>
            <a:off x="308345" y="1303659"/>
            <a:ext cx="2388215" cy="991574"/>
          </a:xfrm>
          <a:prstGeom prst="rect">
            <a:avLst/>
          </a:prstGeom>
        </p:spPr>
        <p:txBody>
          <a:bodyPr>
            <a:noAutofit/>
          </a:bodyPr>
          <a:lstStyle>
            <a:lvl1pPr marL="0" marR="0" indent="0" algn="r" defTabSz="514337" rtl="0" eaLnBrk="1" fontAlgn="auto" latinLnBrk="0" hangingPunct="1">
              <a:lnSpc>
                <a:spcPct val="114000"/>
              </a:lnSpc>
              <a:spcBef>
                <a:spcPts val="0"/>
              </a:spcBef>
              <a:spcAft>
                <a:spcPts val="0"/>
              </a:spcAft>
              <a:buClrTx/>
              <a:buSzTx/>
              <a:buFont typeface="Calibri" panose="020F0502020204030204" charset="0"/>
              <a:buNone/>
              <a:tabLst/>
              <a:defRPr sz="1200" b="1" i="0" baseline="0">
                <a:solidFill>
                  <a:srgbClr val="FFC6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82" name="Text Placeholder 8">
            <a:extLst>
              <a:ext uri="{FF2B5EF4-FFF2-40B4-BE49-F238E27FC236}">
                <a16:creationId xmlns:a16="http://schemas.microsoft.com/office/drawing/2014/main" id="{C0D5CB6D-AF79-4314-8A97-DAA3D724BE61}"/>
              </a:ext>
            </a:extLst>
          </p:cNvPr>
          <p:cNvSpPr>
            <a:spLocks noGrp="1"/>
          </p:cNvSpPr>
          <p:nvPr>
            <p:ph type="body" sz="quarter" idx="51" hasCustomPrompt="1"/>
          </p:nvPr>
        </p:nvSpPr>
        <p:spPr>
          <a:xfrm>
            <a:off x="308345" y="2473748"/>
            <a:ext cx="1922477" cy="991574"/>
          </a:xfrm>
          <a:prstGeom prst="rect">
            <a:avLst/>
          </a:prstGeom>
        </p:spPr>
        <p:txBody>
          <a:bodyPr>
            <a:noAutofit/>
          </a:bodyPr>
          <a:lstStyle>
            <a:lvl1pPr marL="0" marR="0" indent="0" algn="r" defTabSz="514337" rtl="0" eaLnBrk="1" fontAlgn="auto" latinLnBrk="0" hangingPunct="1">
              <a:lnSpc>
                <a:spcPct val="114000"/>
              </a:lnSpc>
              <a:spcBef>
                <a:spcPts val="0"/>
              </a:spcBef>
              <a:spcAft>
                <a:spcPts val="0"/>
              </a:spcAft>
              <a:buClrTx/>
              <a:buSzTx/>
              <a:buFont typeface="Calibri" panose="020F0502020204030204" charset="0"/>
              <a:buNone/>
              <a:tabLst/>
              <a:defRPr sz="1200" b="1" i="0" baseline="0">
                <a:solidFill>
                  <a:srgbClr val="6869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83" name="Text Placeholder 8">
            <a:extLst>
              <a:ext uri="{FF2B5EF4-FFF2-40B4-BE49-F238E27FC236}">
                <a16:creationId xmlns:a16="http://schemas.microsoft.com/office/drawing/2014/main" id="{25BB3F17-CFD7-4B90-A3E4-F09C54C0BE8A}"/>
              </a:ext>
            </a:extLst>
          </p:cNvPr>
          <p:cNvSpPr>
            <a:spLocks noGrp="1"/>
          </p:cNvSpPr>
          <p:nvPr>
            <p:ph type="body" sz="quarter" idx="52" hasCustomPrompt="1"/>
          </p:nvPr>
        </p:nvSpPr>
        <p:spPr>
          <a:xfrm>
            <a:off x="308344" y="3666328"/>
            <a:ext cx="1496366" cy="990913"/>
          </a:xfrm>
          <a:prstGeom prst="rect">
            <a:avLst/>
          </a:prstGeom>
        </p:spPr>
        <p:txBody>
          <a:bodyPr>
            <a:noAutofit/>
          </a:bodyPr>
          <a:lstStyle>
            <a:lvl1pPr marL="0" marR="0" indent="0" algn="r" defTabSz="514337" rtl="0" eaLnBrk="1" fontAlgn="auto" latinLnBrk="0" hangingPunct="1">
              <a:lnSpc>
                <a:spcPct val="114000"/>
              </a:lnSpc>
              <a:spcBef>
                <a:spcPts val="0"/>
              </a:spcBef>
              <a:spcAft>
                <a:spcPts val="0"/>
              </a:spcAft>
              <a:buClrTx/>
              <a:buSzTx/>
              <a:buFont typeface="Calibri" panose="020F0502020204030204" charset="0"/>
              <a:buNone/>
              <a:tabLst/>
              <a:defRPr sz="1200" b="1"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544" name="Text Placeholder 8">
            <a:extLst>
              <a:ext uri="{FF2B5EF4-FFF2-40B4-BE49-F238E27FC236}">
                <a16:creationId xmlns:a16="http://schemas.microsoft.com/office/drawing/2014/main" id="{230E821B-1B79-44FC-ADF9-172EE52B7958}"/>
              </a:ext>
            </a:extLst>
          </p:cNvPr>
          <p:cNvSpPr>
            <a:spLocks noGrp="1"/>
          </p:cNvSpPr>
          <p:nvPr>
            <p:ph type="body" sz="quarter" idx="15" hasCustomPrompt="1"/>
          </p:nvPr>
        </p:nvSpPr>
        <p:spPr>
          <a:xfrm>
            <a:off x="3744459" y="1334452"/>
            <a:ext cx="5001698" cy="960782"/>
          </a:xfrm>
          <a:prstGeom prst="rect">
            <a:avLst/>
          </a:prstGeom>
        </p:spPr>
        <p:txBody>
          <a:bodyPr>
            <a:noAutofit/>
          </a:bodyPr>
          <a:lstStyle>
            <a:lvl1pPr marL="137156" indent="-137156" algn="l">
              <a:lnSpc>
                <a:spcPct val="114000"/>
              </a:lnSpc>
              <a:spcBef>
                <a:spcPts val="0"/>
              </a:spcBef>
              <a:spcAft>
                <a:spcPts val="3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
        <p:nvSpPr>
          <p:cNvPr id="545" name="Text Placeholder 8">
            <a:extLst>
              <a:ext uri="{FF2B5EF4-FFF2-40B4-BE49-F238E27FC236}">
                <a16:creationId xmlns:a16="http://schemas.microsoft.com/office/drawing/2014/main" id="{9502DDC5-A65E-45BC-8A02-B9E00694FBAD}"/>
              </a:ext>
            </a:extLst>
          </p:cNvPr>
          <p:cNvSpPr>
            <a:spLocks noGrp="1"/>
          </p:cNvSpPr>
          <p:nvPr>
            <p:ph type="body" sz="quarter" idx="53" hasCustomPrompt="1"/>
          </p:nvPr>
        </p:nvSpPr>
        <p:spPr>
          <a:xfrm>
            <a:off x="4248810" y="2473748"/>
            <a:ext cx="4497349" cy="991574"/>
          </a:xfrm>
          <a:prstGeom prst="rect">
            <a:avLst/>
          </a:prstGeom>
        </p:spPr>
        <p:txBody>
          <a:bodyPr>
            <a:noAutofit/>
          </a:bodyPr>
          <a:lstStyle>
            <a:lvl1pPr marL="137156" indent="-137156" algn="l">
              <a:lnSpc>
                <a:spcPct val="114000"/>
              </a:lnSpc>
              <a:spcBef>
                <a:spcPts val="0"/>
              </a:spcBef>
              <a:spcAft>
                <a:spcPts val="3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
        <p:nvSpPr>
          <p:cNvPr id="546" name="Text Placeholder 8">
            <a:extLst>
              <a:ext uri="{FF2B5EF4-FFF2-40B4-BE49-F238E27FC236}">
                <a16:creationId xmlns:a16="http://schemas.microsoft.com/office/drawing/2014/main" id="{FD33EC6B-7785-4C50-89E6-CAE8F5C6894B}"/>
              </a:ext>
            </a:extLst>
          </p:cNvPr>
          <p:cNvSpPr>
            <a:spLocks noGrp="1"/>
          </p:cNvSpPr>
          <p:nvPr>
            <p:ph type="body" sz="quarter" idx="54" hasCustomPrompt="1"/>
          </p:nvPr>
        </p:nvSpPr>
        <p:spPr>
          <a:xfrm>
            <a:off x="4703966" y="3665662"/>
            <a:ext cx="4042191" cy="991574"/>
          </a:xfrm>
          <a:prstGeom prst="rect">
            <a:avLst/>
          </a:prstGeom>
        </p:spPr>
        <p:txBody>
          <a:bodyPr>
            <a:noAutofit/>
          </a:bodyPr>
          <a:lstStyle>
            <a:lvl1pPr marL="137156" indent="-137156" algn="l">
              <a:lnSpc>
                <a:spcPct val="114000"/>
              </a:lnSpc>
              <a:spcBef>
                <a:spcPts val="0"/>
              </a:spcBef>
              <a:spcAft>
                <a:spcPts val="3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Tree>
    <p:extLst>
      <p:ext uri="{BB962C8B-B14F-4D97-AF65-F5344CB8AC3E}">
        <p14:creationId xmlns:p14="http://schemas.microsoft.com/office/powerpoint/2010/main" val="3134723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1601D-9584-4DA8-B264-B0175D079648}"/>
              </a:ext>
            </a:extLst>
          </p:cNvPr>
          <p:cNvPicPr>
            <a:picLocks noChangeAspect="1"/>
          </p:cNvPicPr>
          <p:nvPr userDrawn="1"/>
        </p:nvPicPr>
        <p:blipFill>
          <a:blip r:embed="rId2"/>
          <a:stretch>
            <a:fillRect/>
          </a:stretch>
        </p:blipFill>
        <p:spPr>
          <a:xfrm>
            <a:off x="125345" y="2095635"/>
            <a:ext cx="8893311" cy="146317"/>
          </a:xfrm>
          <a:prstGeom prst="rect">
            <a:avLst/>
          </a:prstGeom>
        </p:spPr>
      </p:pic>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2" name="Text Placeholder 13">
            <a:extLst>
              <a:ext uri="{FF2B5EF4-FFF2-40B4-BE49-F238E27FC236}">
                <a16:creationId xmlns:a16="http://schemas.microsoft.com/office/drawing/2014/main" id="{E22F8D90-48F6-4832-BEC3-DADDC62D224B}"/>
              </a:ext>
            </a:extLst>
          </p:cNvPr>
          <p:cNvSpPr>
            <a:spLocks noGrp="1"/>
          </p:cNvSpPr>
          <p:nvPr>
            <p:ph type="body" sz="quarter" idx="21" hasCustomPrompt="1"/>
          </p:nvPr>
        </p:nvSpPr>
        <p:spPr>
          <a:xfrm>
            <a:off x="7774579"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3" name="Text Placeholder 13">
            <a:extLst>
              <a:ext uri="{FF2B5EF4-FFF2-40B4-BE49-F238E27FC236}">
                <a16:creationId xmlns:a16="http://schemas.microsoft.com/office/drawing/2014/main" id="{FAA83EEF-412D-4E7E-86DB-C24A5C96AC31}"/>
              </a:ext>
            </a:extLst>
          </p:cNvPr>
          <p:cNvSpPr>
            <a:spLocks noGrp="1"/>
          </p:cNvSpPr>
          <p:nvPr>
            <p:ph type="body" sz="quarter" idx="41" hasCustomPrompt="1"/>
          </p:nvPr>
        </p:nvSpPr>
        <p:spPr>
          <a:xfrm>
            <a:off x="6727532"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4" name="Text Placeholder 13">
            <a:extLst>
              <a:ext uri="{FF2B5EF4-FFF2-40B4-BE49-F238E27FC236}">
                <a16:creationId xmlns:a16="http://schemas.microsoft.com/office/drawing/2014/main" id="{8413EE7B-C6B0-4E1B-883D-56A1CF2A235A}"/>
              </a:ext>
            </a:extLst>
          </p:cNvPr>
          <p:cNvSpPr>
            <a:spLocks noGrp="1"/>
          </p:cNvSpPr>
          <p:nvPr>
            <p:ph type="body" sz="quarter" idx="42" hasCustomPrompt="1"/>
          </p:nvPr>
        </p:nvSpPr>
        <p:spPr>
          <a:xfrm>
            <a:off x="5680484"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6" name="Text Placeholder 13">
            <a:extLst>
              <a:ext uri="{FF2B5EF4-FFF2-40B4-BE49-F238E27FC236}">
                <a16:creationId xmlns:a16="http://schemas.microsoft.com/office/drawing/2014/main" id="{B6751CBF-5A06-4809-A552-877E4CEC591E}"/>
              </a:ext>
            </a:extLst>
          </p:cNvPr>
          <p:cNvSpPr>
            <a:spLocks noGrp="1"/>
          </p:cNvSpPr>
          <p:nvPr>
            <p:ph type="body" sz="quarter" idx="43" hasCustomPrompt="1"/>
          </p:nvPr>
        </p:nvSpPr>
        <p:spPr>
          <a:xfrm>
            <a:off x="4633436"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7" name="Text Placeholder 13">
            <a:extLst>
              <a:ext uri="{FF2B5EF4-FFF2-40B4-BE49-F238E27FC236}">
                <a16:creationId xmlns:a16="http://schemas.microsoft.com/office/drawing/2014/main" id="{5F30E5B0-8F1D-43E9-8A30-5A5C1E1F73B0}"/>
              </a:ext>
            </a:extLst>
          </p:cNvPr>
          <p:cNvSpPr>
            <a:spLocks noGrp="1"/>
          </p:cNvSpPr>
          <p:nvPr>
            <p:ph type="body" sz="quarter" idx="44" hasCustomPrompt="1"/>
          </p:nvPr>
        </p:nvSpPr>
        <p:spPr>
          <a:xfrm>
            <a:off x="3586388"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8" name="Text Placeholder 13">
            <a:extLst>
              <a:ext uri="{FF2B5EF4-FFF2-40B4-BE49-F238E27FC236}">
                <a16:creationId xmlns:a16="http://schemas.microsoft.com/office/drawing/2014/main" id="{1282932A-37A7-4780-BC53-7FFF14D5105C}"/>
              </a:ext>
            </a:extLst>
          </p:cNvPr>
          <p:cNvSpPr>
            <a:spLocks noGrp="1"/>
          </p:cNvSpPr>
          <p:nvPr>
            <p:ph type="body" sz="quarter" idx="45" hasCustomPrompt="1"/>
          </p:nvPr>
        </p:nvSpPr>
        <p:spPr>
          <a:xfrm>
            <a:off x="2539340"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9" name="Text Placeholder 13">
            <a:extLst>
              <a:ext uri="{FF2B5EF4-FFF2-40B4-BE49-F238E27FC236}">
                <a16:creationId xmlns:a16="http://schemas.microsoft.com/office/drawing/2014/main" id="{585EB451-7D9B-40FC-957B-47CF82BB2C79}"/>
              </a:ext>
            </a:extLst>
          </p:cNvPr>
          <p:cNvSpPr>
            <a:spLocks noGrp="1"/>
          </p:cNvSpPr>
          <p:nvPr>
            <p:ph type="body" sz="quarter" idx="46" hasCustomPrompt="1"/>
          </p:nvPr>
        </p:nvSpPr>
        <p:spPr>
          <a:xfrm>
            <a:off x="1492292"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30" name="Text Placeholder 13">
            <a:extLst>
              <a:ext uri="{FF2B5EF4-FFF2-40B4-BE49-F238E27FC236}">
                <a16:creationId xmlns:a16="http://schemas.microsoft.com/office/drawing/2014/main" id="{ADE8B7D0-F526-43C9-B4D8-3EBFCD9DACBE}"/>
              </a:ext>
            </a:extLst>
          </p:cNvPr>
          <p:cNvSpPr>
            <a:spLocks noGrp="1"/>
          </p:cNvSpPr>
          <p:nvPr>
            <p:ph type="body" sz="quarter" idx="47" hasCustomPrompt="1"/>
          </p:nvPr>
        </p:nvSpPr>
        <p:spPr>
          <a:xfrm>
            <a:off x="445243"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3" name="Oval 2">
            <a:extLst>
              <a:ext uri="{FF2B5EF4-FFF2-40B4-BE49-F238E27FC236}">
                <a16:creationId xmlns:a16="http://schemas.microsoft.com/office/drawing/2014/main" id="{8B010459-EDAE-4E8F-B657-240C4D1D1EDD}"/>
              </a:ext>
            </a:extLst>
          </p:cNvPr>
          <p:cNvSpPr/>
          <p:nvPr userDrawn="1"/>
        </p:nvSpPr>
        <p:spPr>
          <a:xfrm>
            <a:off x="833728"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049760B2-8C7E-4C67-87BA-92E394ACD4D2}"/>
              </a:ext>
            </a:extLst>
          </p:cNvPr>
          <p:cNvSpPr/>
          <p:nvPr userDrawn="1"/>
        </p:nvSpPr>
        <p:spPr>
          <a:xfrm>
            <a:off x="1880051"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D6B1EA80-FCFB-46EA-8A16-27B9DA4CB4E0}"/>
              </a:ext>
            </a:extLst>
          </p:cNvPr>
          <p:cNvSpPr/>
          <p:nvPr userDrawn="1"/>
        </p:nvSpPr>
        <p:spPr>
          <a:xfrm>
            <a:off x="2926373"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20B69757-60E1-4366-9ACA-0B0FB2F88669}"/>
              </a:ext>
            </a:extLst>
          </p:cNvPr>
          <p:cNvSpPr/>
          <p:nvPr userDrawn="1"/>
        </p:nvSpPr>
        <p:spPr>
          <a:xfrm>
            <a:off x="3972695"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00EFC90D-1D2C-4B6C-A2CA-3B0534D8A5A6}"/>
              </a:ext>
            </a:extLst>
          </p:cNvPr>
          <p:cNvSpPr/>
          <p:nvPr userDrawn="1"/>
        </p:nvSpPr>
        <p:spPr>
          <a:xfrm>
            <a:off x="5019017"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4FD490B0-F172-467F-9061-6F2E8539D986}"/>
              </a:ext>
            </a:extLst>
          </p:cNvPr>
          <p:cNvSpPr/>
          <p:nvPr userDrawn="1"/>
        </p:nvSpPr>
        <p:spPr>
          <a:xfrm>
            <a:off x="6065339"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505B2035-3A00-4774-AE0E-A7DD7606A90C}"/>
              </a:ext>
            </a:extLst>
          </p:cNvPr>
          <p:cNvSpPr/>
          <p:nvPr userDrawn="1"/>
        </p:nvSpPr>
        <p:spPr>
          <a:xfrm>
            <a:off x="7111661"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a:extLst>
              <a:ext uri="{FF2B5EF4-FFF2-40B4-BE49-F238E27FC236}">
                <a16:creationId xmlns:a16="http://schemas.microsoft.com/office/drawing/2014/main" id="{E6A438AC-1F26-45CA-A494-A8AC75284149}"/>
              </a:ext>
            </a:extLst>
          </p:cNvPr>
          <p:cNvSpPr/>
          <p:nvPr userDrawn="1"/>
        </p:nvSpPr>
        <p:spPr>
          <a:xfrm>
            <a:off x="8157983"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357472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cons - PICTUR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6B4753B-F734-405D-9436-18D51B005285}"/>
              </a:ext>
            </a:extLst>
          </p:cNvPr>
          <p:cNvGrpSpPr/>
          <p:nvPr userDrawn="1"/>
        </p:nvGrpSpPr>
        <p:grpSpPr>
          <a:xfrm>
            <a:off x="6477280" y="857833"/>
            <a:ext cx="2424113" cy="3855220"/>
            <a:chOff x="1140417" y="1143773"/>
            <a:chExt cx="3232151" cy="5140293"/>
          </a:xfrm>
        </p:grpSpPr>
        <p:sp>
          <p:nvSpPr>
            <p:cNvPr id="42" name="Rectangle 41">
              <a:extLst>
                <a:ext uri="{FF2B5EF4-FFF2-40B4-BE49-F238E27FC236}">
                  <a16:creationId xmlns:a16="http://schemas.microsoft.com/office/drawing/2014/main" id="{234FF3C0-D47F-4F46-AD4E-C31B126BC010}"/>
                </a:ext>
              </a:extLst>
            </p:cNvPr>
            <p:cNvSpPr/>
            <p:nvPr userDrawn="1"/>
          </p:nvSpPr>
          <p:spPr>
            <a:xfrm>
              <a:off x="1140417" y="3759940"/>
              <a:ext cx="3232151" cy="2524126"/>
            </a:xfrm>
            <a:prstGeom prst="rect">
              <a:avLst/>
            </a:prstGeom>
            <a:solidFill>
              <a:schemeClr val="bg1">
                <a:alpha val="85000"/>
              </a:scheme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492F7956-259D-42FA-B3DF-F14CD74A3329}"/>
                </a:ext>
              </a:extLst>
            </p:cNvPr>
            <p:cNvSpPr/>
            <p:nvPr userDrawn="1"/>
          </p:nvSpPr>
          <p:spPr>
            <a:xfrm>
              <a:off x="1140417" y="1143773"/>
              <a:ext cx="3232151" cy="2524126"/>
            </a:xfrm>
            <a:prstGeom prst="rect">
              <a:avLst/>
            </a:prstGeom>
            <a:solidFill>
              <a:schemeClr val="bg1">
                <a:alpha val="85000"/>
              </a:scheme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FFAE0107-F4A7-4A61-88E4-C271A4AD4C44}"/>
              </a:ext>
            </a:extLst>
          </p:cNvPr>
          <p:cNvGrpSpPr/>
          <p:nvPr userDrawn="1"/>
        </p:nvGrpSpPr>
        <p:grpSpPr>
          <a:xfrm>
            <a:off x="3959109" y="857833"/>
            <a:ext cx="2424113" cy="3855220"/>
            <a:chOff x="1140417" y="1143773"/>
            <a:chExt cx="3232151" cy="5140293"/>
          </a:xfrm>
        </p:grpSpPr>
        <p:sp>
          <p:nvSpPr>
            <p:cNvPr id="49" name="Rectangle 48">
              <a:extLst>
                <a:ext uri="{FF2B5EF4-FFF2-40B4-BE49-F238E27FC236}">
                  <a16:creationId xmlns:a16="http://schemas.microsoft.com/office/drawing/2014/main" id="{E67A7F71-5697-4300-A358-73625BB7E0F6}"/>
                </a:ext>
              </a:extLst>
            </p:cNvPr>
            <p:cNvSpPr/>
            <p:nvPr userDrawn="1"/>
          </p:nvSpPr>
          <p:spPr>
            <a:xfrm>
              <a:off x="1140417" y="3759940"/>
              <a:ext cx="3232151" cy="2524126"/>
            </a:xfrm>
            <a:prstGeom prst="rect">
              <a:avLst/>
            </a:prstGeom>
            <a:solidFill>
              <a:schemeClr val="bg2">
                <a:alpha val="85000"/>
              </a:scheme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E2EDC9BB-13C1-4DB5-B35A-E95203F32A4F}"/>
                </a:ext>
              </a:extLst>
            </p:cNvPr>
            <p:cNvSpPr/>
            <p:nvPr userDrawn="1"/>
          </p:nvSpPr>
          <p:spPr>
            <a:xfrm>
              <a:off x="1140417" y="1143773"/>
              <a:ext cx="3232151" cy="2524126"/>
            </a:xfrm>
            <a:prstGeom prst="rect">
              <a:avLst/>
            </a:prstGeom>
            <a:solidFill>
              <a:schemeClr val="bg1">
                <a:alpha val="85000"/>
              </a:scheme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gr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4" y="446096"/>
            <a:ext cx="8119613" cy="432735"/>
          </a:xfrm>
        </p:spPr>
        <p:txBody>
          <a:bodyPr/>
          <a:lstStyle>
            <a:lvl1pPr>
              <a:defRPr>
                <a:solidFill>
                  <a:schemeClr val="bg2"/>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p:ph type="body" sz="quarter" idx="14" hasCustomPrompt="1"/>
          </p:nvPr>
        </p:nvSpPr>
        <p:spPr>
          <a:xfrm>
            <a:off x="3956853" y="1482111"/>
            <a:ext cx="2429184" cy="598341"/>
          </a:xfrm>
          <a:prstGeom prst="rect">
            <a:avLst/>
          </a:prstGeom>
        </p:spPr>
        <p:txBody>
          <a:bodyPr anchor="b">
            <a:noAutofit/>
          </a:bodyPr>
          <a:lstStyle>
            <a:lvl1pPr marL="0" indent="0" algn="ctr">
              <a:buNone/>
              <a:defRPr sz="1260" b="1"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p:ph type="body" sz="quarter" idx="15" hasCustomPrompt="1"/>
          </p:nvPr>
        </p:nvSpPr>
        <p:spPr>
          <a:xfrm>
            <a:off x="3961929" y="2136859"/>
            <a:ext cx="2424113" cy="567926"/>
          </a:xfrm>
          <a:prstGeom prst="rect">
            <a:avLst/>
          </a:prstGeom>
        </p:spPr>
        <p:txBody>
          <a:bodyPr>
            <a:noAutofit/>
          </a:bodyPr>
          <a:lstStyle>
            <a:lvl1pPr marL="0" indent="0" algn="ctr">
              <a:lnSpc>
                <a:spcPct val="100000"/>
              </a:lnSpc>
              <a:buNone/>
              <a:defRPr sz="1050" b="0"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p:ph type="body" sz="quarter" idx="16" hasCustomPrompt="1"/>
          </p:nvPr>
        </p:nvSpPr>
        <p:spPr>
          <a:xfrm>
            <a:off x="6476526" y="1482111"/>
            <a:ext cx="2429184" cy="598341"/>
          </a:xfrm>
          <a:prstGeom prst="rect">
            <a:avLst/>
          </a:prstGeom>
        </p:spPr>
        <p:txBody>
          <a:bodyPr anchor="b">
            <a:noAutofit/>
          </a:bodyPr>
          <a:lstStyle>
            <a:lvl1pPr marL="0" indent="0" algn="ctr">
              <a:buNone/>
              <a:defRPr sz="1260" b="1"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p:ph type="body" sz="quarter" idx="17" hasCustomPrompt="1"/>
          </p:nvPr>
        </p:nvSpPr>
        <p:spPr>
          <a:xfrm>
            <a:off x="6481601" y="2136859"/>
            <a:ext cx="2424113" cy="567926"/>
          </a:xfrm>
          <a:prstGeom prst="rect">
            <a:avLst/>
          </a:prstGeom>
        </p:spPr>
        <p:txBody>
          <a:bodyPr>
            <a:noAutofit/>
          </a:bodyPr>
          <a:lstStyle>
            <a:lvl1pPr marL="0" indent="0" algn="ctr">
              <a:lnSpc>
                <a:spcPct val="100000"/>
              </a:lnSpc>
              <a:buNone/>
              <a:defRPr sz="1050" b="0"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p:ph type="body" sz="quarter" idx="18" hasCustomPrompt="1"/>
          </p:nvPr>
        </p:nvSpPr>
        <p:spPr>
          <a:xfrm>
            <a:off x="3956853" y="3444237"/>
            <a:ext cx="2429184" cy="598341"/>
          </a:xfrm>
          <a:prstGeom prst="rect">
            <a:avLst/>
          </a:prstGeom>
        </p:spPr>
        <p:txBody>
          <a:bodyPr anchor="b">
            <a:noAutofit/>
          </a:bodyPr>
          <a:lstStyle>
            <a:lvl1pPr marL="0" indent="0" algn="ctr">
              <a:buNone/>
              <a:defRPr sz="1260" b="1"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p:ph type="body" sz="quarter" idx="19" hasCustomPrompt="1"/>
          </p:nvPr>
        </p:nvSpPr>
        <p:spPr>
          <a:xfrm>
            <a:off x="3961929" y="4098984"/>
            <a:ext cx="2424113" cy="567926"/>
          </a:xfrm>
          <a:prstGeom prst="rect">
            <a:avLst/>
          </a:prstGeom>
        </p:spPr>
        <p:txBody>
          <a:bodyPr>
            <a:noAutofit/>
          </a:bodyPr>
          <a:lstStyle>
            <a:lvl1pPr marL="0" indent="0" algn="ctr">
              <a:lnSpc>
                <a:spcPct val="100000"/>
              </a:lnSpc>
              <a:buNone/>
              <a:defRPr sz="1050" b="0"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p:ph type="body" sz="quarter" idx="20" hasCustomPrompt="1"/>
          </p:nvPr>
        </p:nvSpPr>
        <p:spPr>
          <a:xfrm>
            <a:off x="6476526" y="3444237"/>
            <a:ext cx="2429184" cy="598341"/>
          </a:xfrm>
          <a:prstGeom prst="rect">
            <a:avLst/>
          </a:prstGeom>
        </p:spPr>
        <p:txBody>
          <a:bodyPr anchor="b">
            <a:noAutofit/>
          </a:bodyPr>
          <a:lstStyle>
            <a:lvl1pPr marL="0" indent="0" algn="ctr">
              <a:buNone/>
              <a:defRPr sz="1260" b="1"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p:ph type="body" sz="quarter" idx="21" hasCustomPrompt="1"/>
          </p:nvPr>
        </p:nvSpPr>
        <p:spPr>
          <a:xfrm>
            <a:off x="6481601" y="4098984"/>
            <a:ext cx="2424113" cy="567926"/>
          </a:xfrm>
          <a:prstGeom prst="rect">
            <a:avLst/>
          </a:prstGeom>
        </p:spPr>
        <p:txBody>
          <a:bodyPr>
            <a:noAutofit/>
          </a:bodyPr>
          <a:lstStyle>
            <a:lvl1pPr marL="0" indent="0" algn="ctr">
              <a:lnSpc>
                <a:spcPct val="100000"/>
              </a:lnSpc>
              <a:buNone/>
              <a:defRPr sz="1050" b="0"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3" name="Text Placeholder 3">
            <a:extLst>
              <a:ext uri="{FF2B5EF4-FFF2-40B4-BE49-F238E27FC236}">
                <a16:creationId xmlns:a16="http://schemas.microsoft.com/office/drawing/2014/main" id="{B7BAA53A-3018-47C8-A443-26EAD3821A8A}"/>
              </a:ext>
            </a:extLst>
          </p:cNvPr>
          <p:cNvSpPr>
            <a:spLocks noGrp="1"/>
          </p:cNvSpPr>
          <p:nvPr>
            <p:ph type="body" sz="quarter" idx="23"/>
          </p:nvPr>
        </p:nvSpPr>
        <p:spPr>
          <a:xfrm>
            <a:off x="626542" y="1143573"/>
            <a:ext cx="3335382"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9">
            <a:extLst>
              <a:ext uri="{FF2B5EF4-FFF2-40B4-BE49-F238E27FC236}">
                <a16:creationId xmlns:a16="http://schemas.microsoft.com/office/drawing/2014/main" id="{DEE60AF0-421C-4DD4-B32D-4C0BAC2EEDE0}"/>
              </a:ext>
            </a:extLst>
          </p:cNvPr>
          <p:cNvSpPr>
            <a:spLocks noGrp="1"/>
          </p:cNvSpPr>
          <p:nvPr>
            <p:ph type="body" sz="quarter" idx="24"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51" name="Slide Number Placeholder 2">
            <a:extLst>
              <a:ext uri="{FF2B5EF4-FFF2-40B4-BE49-F238E27FC236}">
                <a16:creationId xmlns:a16="http://schemas.microsoft.com/office/drawing/2014/main" id="{AD18678F-E4EF-472E-B6FE-014E8B17F021}"/>
              </a:ext>
            </a:extLst>
          </p:cNvPr>
          <p:cNvSpPr>
            <a:spLocks noGrp="1"/>
          </p:cNvSpPr>
          <p:nvPr>
            <p:ph type="sldNum" sz="quarter" idx="10"/>
          </p:nvPr>
        </p:nvSpPr>
        <p:spPr>
          <a:xfrm>
            <a:off x="8494833" y="4767267"/>
            <a:ext cx="459983" cy="273844"/>
          </a:xfrm>
        </p:spPr>
        <p:txBody>
          <a:bodyPr/>
          <a:lstStyle>
            <a:lvl1pPr>
              <a:defRPr>
                <a:solidFill>
                  <a:schemeClr val="bg1"/>
                </a:solidFill>
              </a:defRPr>
            </a:lvl1pPr>
          </a:lstStyle>
          <a:p>
            <a:fld id="{151725ED-AB00-4B02-A764-80C23BBB66A4}" type="slidenum">
              <a:rPr lang="en-US" smtClean="0"/>
              <a:pPr/>
              <a:t>‹#›</a:t>
            </a:fld>
            <a:endParaRPr lang="en-US"/>
          </a:p>
        </p:txBody>
      </p:sp>
      <p:pic>
        <p:nvPicPr>
          <p:cNvPr id="22" name="Picture 21">
            <a:extLst>
              <a:ext uri="{FF2B5EF4-FFF2-40B4-BE49-F238E27FC236}">
                <a16:creationId xmlns:a16="http://schemas.microsoft.com/office/drawing/2014/main" id="{57FC0745-3AE7-46BA-8967-33F95D1D347B}"/>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2596104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cons - WHITE BG">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7E2516B-570C-423A-A16E-524C137CEB93}"/>
              </a:ext>
            </a:extLst>
          </p:cNvPr>
          <p:cNvGrpSpPr/>
          <p:nvPr userDrawn="1"/>
        </p:nvGrpSpPr>
        <p:grpSpPr>
          <a:xfrm>
            <a:off x="6477280" y="857835"/>
            <a:ext cx="2429185" cy="3863141"/>
            <a:chOff x="1140417" y="1143773"/>
            <a:chExt cx="3238913" cy="5150855"/>
          </a:xfrm>
        </p:grpSpPr>
        <p:grpSp>
          <p:nvGrpSpPr>
            <p:cNvPr id="36" name="Group 35">
              <a:extLst>
                <a:ext uri="{FF2B5EF4-FFF2-40B4-BE49-F238E27FC236}">
                  <a16:creationId xmlns:a16="http://schemas.microsoft.com/office/drawing/2014/main" id="{2DF38E64-DEB8-4783-94A9-546177250AA3}"/>
                </a:ext>
              </a:extLst>
            </p:cNvPr>
            <p:cNvGrpSpPr/>
            <p:nvPr userDrawn="1"/>
          </p:nvGrpSpPr>
          <p:grpSpPr>
            <a:xfrm>
              <a:off x="1140417" y="3759940"/>
              <a:ext cx="3238913" cy="2534688"/>
              <a:chOff x="1140417" y="1143773"/>
              <a:chExt cx="3238913" cy="2534688"/>
            </a:xfrm>
          </p:grpSpPr>
          <p:sp>
            <p:nvSpPr>
              <p:cNvPr id="40" name="Rectangle 39">
                <a:extLst>
                  <a:ext uri="{FF2B5EF4-FFF2-40B4-BE49-F238E27FC236}">
                    <a16:creationId xmlns:a16="http://schemas.microsoft.com/office/drawing/2014/main" id="{AAB9E843-DF13-4E06-9B4B-AA38F5AE009C}"/>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AE2EDA83-1D79-4F87-9722-ACF9A6D58C9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a:extLst>
                <a:ext uri="{FF2B5EF4-FFF2-40B4-BE49-F238E27FC236}">
                  <a16:creationId xmlns:a16="http://schemas.microsoft.com/office/drawing/2014/main" id="{2F496DF2-EE48-4173-9C1D-F75C3ED14076}"/>
                </a:ext>
              </a:extLst>
            </p:cNvPr>
            <p:cNvGrpSpPr/>
            <p:nvPr userDrawn="1"/>
          </p:nvGrpSpPr>
          <p:grpSpPr>
            <a:xfrm>
              <a:off x="1140417" y="1143773"/>
              <a:ext cx="3238913" cy="2534688"/>
              <a:chOff x="1140417" y="1143773"/>
              <a:chExt cx="3238913" cy="2534688"/>
            </a:xfrm>
          </p:grpSpPr>
          <p:sp>
            <p:nvSpPr>
              <p:cNvPr id="38" name="Rectangle 37">
                <a:extLst>
                  <a:ext uri="{FF2B5EF4-FFF2-40B4-BE49-F238E27FC236}">
                    <a16:creationId xmlns:a16="http://schemas.microsoft.com/office/drawing/2014/main" id="{B3F794BA-92DB-4085-8AD7-A1E67E26DA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9B40D9CE-0922-4AB0-A260-639364F2D9AC}"/>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42" name="Group 41">
            <a:extLst>
              <a:ext uri="{FF2B5EF4-FFF2-40B4-BE49-F238E27FC236}">
                <a16:creationId xmlns:a16="http://schemas.microsoft.com/office/drawing/2014/main" id="{D39E2247-CE76-4267-9E2A-0D455521CA12}"/>
              </a:ext>
            </a:extLst>
          </p:cNvPr>
          <p:cNvGrpSpPr/>
          <p:nvPr userDrawn="1"/>
        </p:nvGrpSpPr>
        <p:grpSpPr>
          <a:xfrm>
            <a:off x="3959109" y="857835"/>
            <a:ext cx="2429185" cy="3863141"/>
            <a:chOff x="1140417" y="1143773"/>
            <a:chExt cx="3238913" cy="5150855"/>
          </a:xfrm>
        </p:grpSpPr>
        <p:grpSp>
          <p:nvGrpSpPr>
            <p:cNvPr id="43" name="Group 42">
              <a:extLst>
                <a:ext uri="{FF2B5EF4-FFF2-40B4-BE49-F238E27FC236}">
                  <a16:creationId xmlns:a16="http://schemas.microsoft.com/office/drawing/2014/main" id="{03DCB00D-CBAF-4D42-B4B3-BC46DAC55D1E}"/>
                </a:ext>
              </a:extLst>
            </p:cNvPr>
            <p:cNvGrpSpPr/>
            <p:nvPr userDrawn="1"/>
          </p:nvGrpSpPr>
          <p:grpSpPr>
            <a:xfrm>
              <a:off x="1140417" y="3759940"/>
              <a:ext cx="3238913" cy="2534688"/>
              <a:chOff x="1140417" y="1143773"/>
              <a:chExt cx="3238913" cy="2534688"/>
            </a:xfrm>
          </p:grpSpPr>
          <p:sp>
            <p:nvSpPr>
              <p:cNvPr id="47" name="Rectangle 46">
                <a:extLst>
                  <a:ext uri="{FF2B5EF4-FFF2-40B4-BE49-F238E27FC236}">
                    <a16:creationId xmlns:a16="http://schemas.microsoft.com/office/drawing/2014/main" id="{89D5FC3D-2881-4379-A32D-50C8662AF04B}"/>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2F9FEA84-01FA-4FE9-BF53-C66EB6C35199}"/>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5556F50F-D22B-4238-BAAB-23FE84F1C27E}"/>
                </a:ext>
              </a:extLst>
            </p:cNvPr>
            <p:cNvGrpSpPr/>
            <p:nvPr userDrawn="1"/>
          </p:nvGrpSpPr>
          <p:grpSpPr>
            <a:xfrm>
              <a:off x="1140417" y="1143773"/>
              <a:ext cx="3238913" cy="2534688"/>
              <a:chOff x="1140417" y="1143773"/>
              <a:chExt cx="3238913" cy="2534688"/>
            </a:xfrm>
          </p:grpSpPr>
          <p:sp>
            <p:nvSpPr>
              <p:cNvPr id="45" name="Rectangle 44">
                <a:extLst>
                  <a:ext uri="{FF2B5EF4-FFF2-40B4-BE49-F238E27FC236}">
                    <a16:creationId xmlns:a16="http://schemas.microsoft.com/office/drawing/2014/main" id="{801E6D89-4EDB-40E9-B87B-33A492681F60}"/>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8D25CB91-60A8-4B5A-AEC7-D6480B0E247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4" y="446096"/>
            <a:ext cx="8119613" cy="411735"/>
          </a:xfrm>
        </p:spPr>
        <p:txBody>
          <a:bodyPr/>
          <a:lstStyle>
            <a:lvl1pPr>
              <a:defRPr>
                <a:solidFill>
                  <a:schemeClr val="accent1"/>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p:ph type="body" sz="quarter" idx="14" hasCustomPrompt="1"/>
          </p:nvPr>
        </p:nvSpPr>
        <p:spPr>
          <a:xfrm>
            <a:off x="3956853" y="1485168"/>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p:ph type="body" sz="quarter" idx="15" hasCustomPrompt="1"/>
          </p:nvPr>
        </p:nvSpPr>
        <p:spPr>
          <a:xfrm>
            <a:off x="3961929" y="2139916"/>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p:ph type="body" sz="quarter" idx="16" hasCustomPrompt="1"/>
          </p:nvPr>
        </p:nvSpPr>
        <p:spPr>
          <a:xfrm>
            <a:off x="6476526" y="1485168"/>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p:ph type="body" sz="quarter" idx="17" hasCustomPrompt="1"/>
          </p:nvPr>
        </p:nvSpPr>
        <p:spPr>
          <a:xfrm>
            <a:off x="6481601" y="2139916"/>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p:ph type="body" sz="quarter" idx="18" hasCustomPrompt="1"/>
          </p:nvPr>
        </p:nvSpPr>
        <p:spPr>
          <a:xfrm>
            <a:off x="3956853" y="3447294"/>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p:ph type="body" sz="quarter" idx="19" hasCustomPrompt="1"/>
          </p:nvPr>
        </p:nvSpPr>
        <p:spPr>
          <a:xfrm>
            <a:off x="3961929" y="4102041"/>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p:ph type="body" sz="quarter" idx="20" hasCustomPrompt="1"/>
          </p:nvPr>
        </p:nvSpPr>
        <p:spPr>
          <a:xfrm>
            <a:off x="6476526" y="3447294"/>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p:ph type="body" sz="quarter" idx="21" hasCustomPrompt="1"/>
          </p:nvPr>
        </p:nvSpPr>
        <p:spPr>
          <a:xfrm>
            <a:off x="6481601" y="4102041"/>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3" name="Text Placeholder 3">
            <a:extLst>
              <a:ext uri="{FF2B5EF4-FFF2-40B4-BE49-F238E27FC236}">
                <a16:creationId xmlns:a16="http://schemas.microsoft.com/office/drawing/2014/main" id="{FAB71782-1616-4C0E-9E81-B9A0A46045B4}"/>
              </a:ext>
            </a:extLst>
          </p:cNvPr>
          <p:cNvSpPr>
            <a:spLocks noGrp="1"/>
          </p:cNvSpPr>
          <p:nvPr>
            <p:ph type="body" sz="quarter" idx="23"/>
          </p:nvPr>
        </p:nvSpPr>
        <p:spPr>
          <a:xfrm>
            <a:off x="626542" y="1143573"/>
            <a:ext cx="3335382"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9">
            <a:extLst>
              <a:ext uri="{FF2B5EF4-FFF2-40B4-BE49-F238E27FC236}">
                <a16:creationId xmlns:a16="http://schemas.microsoft.com/office/drawing/2014/main" id="{F3F2FA55-2277-4FF0-8685-2DDAE0EA601D}"/>
              </a:ext>
            </a:extLst>
          </p:cNvPr>
          <p:cNvSpPr>
            <a:spLocks noGrp="1"/>
          </p:cNvSpPr>
          <p:nvPr>
            <p:ph type="body" sz="quarter" idx="24"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49" name="Slide Number Placeholder 2">
            <a:extLst>
              <a:ext uri="{FF2B5EF4-FFF2-40B4-BE49-F238E27FC236}">
                <a16:creationId xmlns:a16="http://schemas.microsoft.com/office/drawing/2014/main" id="{A2695423-30B6-403F-A776-A92A111B9DED}"/>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18041919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cons - 6">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17A1645B-1567-4A3A-8699-AE142EB76B22}"/>
              </a:ext>
            </a:extLst>
          </p:cNvPr>
          <p:cNvGrpSpPr/>
          <p:nvPr userDrawn="1"/>
        </p:nvGrpSpPr>
        <p:grpSpPr>
          <a:xfrm>
            <a:off x="5891660" y="857835"/>
            <a:ext cx="2429185" cy="3863141"/>
            <a:chOff x="1140417" y="1143773"/>
            <a:chExt cx="3238913" cy="5150855"/>
          </a:xfrm>
        </p:grpSpPr>
        <p:grpSp>
          <p:nvGrpSpPr>
            <p:cNvPr id="59" name="Group 58">
              <a:extLst>
                <a:ext uri="{FF2B5EF4-FFF2-40B4-BE49-F238E27FC236}">
                  <a16:creationId xmlns:a16="http://schemas.microsoft.com/office/drawing/2014/main" id="{2095D188-87E7-4F46-9D71-F2316D8892EC}"/>
                </a:ext>
              </a:extLst>
            </p:cNvPr>
            <p:cNvGrpSpPr/>
            <p:nvPr userDrawn="1"/>
          </p:nvGrpSpPr>
          <p:grpSpPr>
            <a:xfrm>
              <a:off x="1140417" y="3759940"/>
              <a:ext cx="3238913" cy="2534688"/>
              <a:chOff x="1140417" y="1143773"/>
              <a:chExt cx="3238913" cy="2534688"/>
            </a:xfrm>
          </p:grpSpPr>
          <p:sp>
            <p:nvSpPr>
              <p:cNvPr id="63" name="Rectangle 62">
                <a:extLst>
                  <a:ext uri="{FF2B5EF4-FFF2-40B4-BE49-F238E27FC236}">
                    <a16:creationId xmlns:a16="http://schemas.microsoft.com/office/drawing/2014/main" id="{AFB95FDC-6117-495C-B1B4-D11C301CDEF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B3300523-3E91-41BA-BC27-8319D26CC3EE}"/>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0" name="Group 59">
              <a:extLst>
                <a:ext uri="{FF2B5EF4-FFF2-40B4-BE49-F238E27FC236}">
                  <a16:creationId xmlns:a16="http://schemas.microsoft.com/office/drawing/2014/main" id="{41A44AF3-0CB1-4D95-9F4E-891BFEE653BF}"/>
                </a:ext>
              </a:extLst>
            </p:cNvPr>
            <p:cNvGrpSpPr/>
            <p:nvPr userDrawn="1"/>
          </p:nvGrpSpPr>
          <p:grpSpPr>
            <a:xfrm>
              <a:off x="1140417" y="1143773"/>
              <a:ext cx="3238913" cy="2534688"/>
              <a:chOff x="1140417" y="1143773"/>
              <a:chExt cx="3238913" cy="2534688"/>
            </a:xfrm>
          </p:grpSpPr>
          <p:sp>
            <p:nvSpPr>
              <p:cNvPr id="61" name="Rectangle 60">
                <a:extLst>
                  <a:ext uri="{FF2B5EF4-FFF2-40B4-BE49-F238E27FC236}">
                    <a16:creationId xmlns:a16="http://schemas.microsoft.com/office/drawing/2014/main" id="{9AD7B413-8A78-4AA0-A506-C5135A6CF6C3}"/>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02666E79-D061-49D2-9978-BB931B314C5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51" name="Group 50">
            <a:extLst>
              <a:ext uri="{FF2B5EF4-FFF2-40B4-BE49-F238E27FC236}">
                <a16:creationId xmlns:a16="http://schemas.microsoft.com/office/drawing/2014/main" id="{2CB8143B-C8AA-4E41-9B6B-C1B33381304F}"/>
              </a:ext>
            </a:extLst>
          </p:cNvPr>
          <p:cNvGrpSpPr/>
          <p:nvPr userDrawn="1"/>
        </p:nvGrpSpPr>
        <p:grpSpPr>
          <a:xfrm>
            <a:off x="3373488" y="857835"/>
            <a:ext cx="2429185" cy="3863141"/>
            <a:chOff x="1140417" y="1143773"/>
            <a:chExt cx="3238913" cy="5150855"/>
          </a:xfrm>
        </p:grpSpPr>
        <p:grpSp>
          <p:nvGrpSpPr>
            <p:cNvPr id="52" name="Group 51">
              <a:extLst>
                <a:ext uri="{FF2B5EF4-FFF2-40B4-BE49-F238E27FC236}">
                  <a16:creationId xmlns:a16="http://schemas.microsoft.com/office/drawing/2014/main" id="{89535D6E-82F5-426B-B4A3-2F36852D13CD}"/>
                </a:ext>
              </a:extLst>
            </p:cNvPr>
            <p:cNvGrpSpPr/>
            <p:nvPr userDrawn="1"/>
          </p:nvGrpSpPr>
          <p:grpSpPr>
            <a:xfrm>
              <a:off x="1140417" y="3759940"/>
              <a:ext cx="3238913" cy="2534688"/>
              <a:chOff x="1140417" y="1143773"/>
              <a:chExt cx="3238913" cy="2534688"/>
            </a:xfrm>
          </p:grpSpPr>
          <p:sp>
            <p:nvSpPr>
              <p:cNvPr id="56" name="Rectangle 55">
                <a:extLst>
                  <a:ext uri="{FF2B5EF4-FFF2-40B4-BE49-F238E27FC236}">
                    <a16:creationId xmlns:a16="http://schemas.microsoft.com/office/drawing/2014/main" id="{67E1F879-6A22-4B7F-B2C8-1F06E284A0B2}"/>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104AB75-344B-4B24-B3D9-966471FF21E3}"/>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3" name="Group 52">
              <a:extLst>
                <a:ext uri="{FF2B5EF4-FFF2-40B4-BE49-F238E27FC236}">
                  <a16:creationId xmlns:a16="http://schemas.microsoft.com/office/drawing/2014/main" id="{78705576-423B-4E9F-B371-1FB31441CE4A}"/>
                </a:ext>
              </a:extLst>
            </p:cNvPr>
            <p:cNvGrpSpPr/>
            <p:nvPr userDrawn="1"/>
          </p:nvGrpSpPr>
          <p:grpSpPr>
            <a:xfrm>
              <a:off x="1140417" y="1143773"/>
              <a:ext cx="3238913" cy="2534688"/>
              <a:chOff x="1140417" y="1143773"/>
              <a:chExt cx="3238913" cy="2534688"/>
            </a:xfrm>
          </p:grpSpPr>
          <p:sp>
            <p:nvSpPr>
              <p:cNvPr id="54" name="Rectangle 53">
                <a:extLst>
                  <a:ext uri="{FF2B5EF4-FFF2-40B4-BE49-F238E27FC236}">
                    <a16:creationId xmlns:a16="http://schemas.microsoft.com/office/drawing/2014/main" id="{8B0CEE0D-01B8-4461-8A29-0ED53F6316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7A1C256-180B-4867-BED1-9B6ED6C03E75}"/>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6" name="Group 15">
            <a:extLst>
              <a:ext uri="{FF2B5EF4-FFF2-40B4-BE49-F238E27FC236}">
                <a16:creationId xmlns:a16="http://schemas.microsoft.com/office/drawing/2014/main" id="{78F52ED7-355D-4C98-94CA-DE72B5C69D9B}"/>
              </a:ext>
            </a:extLst>
          </p:cNvPr>
          <p:cNvGrpSpPr/>
          <p:nvPr userDrawn="1"/>
        </p:nvGrpSpPr>
        <p:grpSpPr>
          <a:xfrm>
            <a:off x="855316" y="857835"/>
            <a:ext cx="2429185" cy="3863141"/>
            <a:chOff x="1140417" y="1143773"/>
            <a:chExt cx="3238913" cy="5150855"/>
          </a:xfrm>
        </p:grpSpPr>
        <p:grpSp>
          <p:nvGrpSpPr>
            <p:cNvPr id="48" name="Group 47">
              <a:extLst>
                <a:ext uri="{FF2B5EF4-FFF2-40B4-BE49-F238E27FC236}">
                  <a16:creationId xmlns:a16="http://schemas.microsoft.com/office/drawing/2014/main" id="{DD0B2F71-E83F-4914-8B58-E4FBBCDFE7F5}"/>
                </a:ext>
              </a:extLst>
            </p:cNvPr>
            <p:cNvGrpSpPr/>
            <p:nvPr userDrawn="1"/>
          </p:nvGrpSpPr>
          <p:grpSpPr>
            <a:xfrm>
              <a:off x="1140417" y="3759940"/>
              <a:ext cx="3238913" cy="2534688"/>
              <a:chOff x="1140417" y="1143773"/>
              <a:chExt cx="3238913" cy="2534688"/>
            </a:xfrm>
          </p:grpSpPr>
          <p:sp>
            <p:nvSpPr>
              <p:cNvPr id="49" name="Rectangle 48">
                <a:extLst>
                  <a:ext uri="{FF2B5EF4-FFF2-40B4-BE49-F238E27FC236}">
                    <a16:creationId xmlns:a16="http://schemas.microsoft.com/office/drawing/2014/main" id="{DAB575A9-7767-47E6-9D1C-275036B36E1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BC51A9B3-EADD-4E94-99F9-F084503DCAF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7">
              <a:extLst>
                <a:ext uri="{FF2B5EF4-FFF2-40B4-BE49-F238E27FC236}">
                  <a16:creationId xmlns:a16="http://schemas.microsoft.com/office/drawing/2014/main" id="{0A3453CE-F99B-4554-A7F3-700572141874}"/>
                </a:ext>
              </a:extLst>
            </p:cNvPr>
            <p:cNvGrpSpPr/>
            <p:nvPr userDrawn="1"/>
          </p:nvGrpSpPr>
          <p:grpSpPr>
            <a:xfrm>
              <a:off x="1140417" y="1143773"/>
              <a:ext cx="3238913" cy="2534688"/>
              <a:chOff x="1140417" y="1143773"/>
              <a:chExt cx="3238913" cy="2534688"/>
            </a:xfrm>
          </p:grpSpPr>
          <p:sp>
            <p:nvSpPr>
              <p:cNvPr id="23" name="Rectangle 22">
                <a:extLst>
                  <a:ext uri="{FF2B5EF4-FFF2-40B4-BE49-F238E27FC236}">
                    <a16:creationId xmlns:a16="http://schemas.microsoft.com/office/drawing/2014/main" id="{9D7866D9-6927-4900-8823-BB4F1E245FC7}"/>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8058AD-8639-49A4-AF79-E9811A6F9DBA}"/>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9" name="Title 8">
            <a:extLst>
              <a:ext uri="{FF2B5EF4-FFF2-40B4-BE49-F238E27FC236}">
                <a16:creationId xmlns:a16="http://schemas.microsoft.com/office/drawing/2014/main" id="{7A63EE89-B907-42CE-A093-BDAF5620B47A}"/>
              </a:ext>
            </a:extLst>
          </p:cNvPr>
          <p:cNvSpPr>
            <a:spLocks noGrp="1"/>
          </p:cNvSpPr>
          <p:nvPr userDrawn="1">
            <p:ph type="title" hasCustomPrompt="1"/>
          </p:nvPr>
        </p:nvSpPr>
        <p:spPr>
          <a:xfrm>
            <a:off x="628654" y="446099"/>
            <a:ext cx="8119613" cy="402667"/>
          </a:xfrm>
        </p:spPr>
        <p:txBody>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userDrawn="1">
            <p:ph type="body" sz="quarter" idx="14" hasCustomPrompt="1"/>
          </p:nvPr>
        </p:nvSpPr>
        <p:spPr>
          <a:xfrm>
            <a:off x="3369913"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userDrawn="1">
            <p:ph type="body" sz="quarter" idx="15" hasCustomPrompt="1"/>
          </p:nvPr>
        </p:nvSpPr>
        <p:spPr>
          <a:xfrm>
            <a:off x="3374989" y="2139915"/>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userDrawn="1">
            <p:ph type="body" sz="quarter" idx="16" hasCustomPrompt="1"/>
          </p:nvPr>
        </p:nvSpPr>
        <p:spPr>
          <a:xfrm>
            <a:off x="5889586"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userDrawn="1">
            <p:ph type="body" sz="quarter" idx="17" hasCustomPrompt="1"/>
          </p:nvPr>
        </p:nvSpPr>
        <p:spPr>
          <a:xfrm>
            <a:off x="5894661" y="2139915"/>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userDrawn="1">
            <p:ph type="body" sz="quarter" idx="18" hasCustomPrompt="1"/>
          </p:nvPr>
        </p:nvSpPr>
        <p:spPr>
          <a:xfrm>
            <a:off x="3369913"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userDrawn="1">
            <p:ph type="body" sz="quarter" idx="19" hasCustomPrompt="1"/>
          </p:nvPr>
        </p:nvSpPr>
        <p:spPr>
          <a:xfrm>
            <a:off x="3374989" y="4102040"/>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userDrawn="1">
            <p:ph type="body" sz="quarter" idx="20" hasCustomPrompt="1"/>
          </p:nvPr>
        </p:nvSpPr>
        <p:spPr>
          <a:xfrm>
            <a:off x="5889586"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userDrawn="1">
            <p:ph type="body" sz="quarter" idx="21" hasCustomPrompt="1"/>
          </p:nvPr>
        </p:nvSpPr>
        <p:spPr>
          <a:xfrm>
            <a:off x="5894661" y="4102040"/>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1" name="Text Placeholder 4">
            <a:extLst>
              <a:ext uri="{FF2B5EF4-FFF2-40B4-BE49-F238E27FC236}">
                <a16:creationId xmlns:a16="http://schemas.microsoft.com/office/drawing/2014/main" id="{16DA1910-BDAD-47ED-AE06-E8923333E18D}"/>
              </a:ext>
            </a:extLst>
          </p:cNvPr>
          <p:cNvSpPr>
            <a:spLocks noGrp="1"/>
          </p:cNvSpPr>
          <p:nvPr userDrawn="1">
            <p:ph type="body" sz="quarter" idx="23" hasCustomPrompt="1"/>
          </p:nvPr>
        </p:nvSpPr>
        <p:spPr>
          <a:xfrm>
            <a:off x="850241"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2" name="Text Placeholder 6">
            <a:extLst>
              <a:ext uri="{FF2B5EF4-FFF2-40B4-BE49-F238E27FC236}">
                <a16:creationId xmlns:a16="http://schemas.microsoft.com/office/drawing/2014/main" id="{C2A1D6B5-9075-4C44-81B6-A5AACDE99CDA}"/>
              </a:ext>
            </a:extLst>
          </p:cNvPr>
          <p:cNvSpPr>
            <a:spLocks noGrp="1"/>
          </p:cNvSpPr>
          <p:nvPr userDrawn="1">
            <p:ph type="body" sz="quarter" idx="24" hasCustomPrompt="1"/>
          </p:nvPr>
        </p:nvSpPr>
        <p:spPr>
          <a:xfrm>
            <a:off x="855316" y="2139915"/>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4" name="Text Placeholder 4">
            <a:extLst>
              <a:ext uri="{FF2B5EF4-FFF2-40B4-BE49-F238E27FC236}">
                <a16:creationId xmlns:a16="http://schemas.microsoft.com/office/drawing/2014/main" id="{8B071EA7-FB0E-4C06-8304-37FED6D2CA5D}"/>
              </a:ext>
            </a:extLst>
          </p:cNvPr>
          <p:cNvSpPr>
            <a:spLocks noGrp="1"/>
          </p:cNvSpPr>
          <p:nvPr userDrawn="1">
            <p:ph type="body" sz="quarter" idx="25" hasCustomPrompt="1"/>
          </p:nvPr>
        </p:nvSpPr>
        <p:spPr>
          <a:xfrm>
            <a:off x="850241"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5" name="Text Placeholder 6">
            <a:extLst>
              <a:ext uri="{FF2B5EF4-FFF2-40B4-BE49-F238E27FC236}">
                <a16:creationId xmlns:a16="http://schemas.microsoft.com/office/drawing/2014/main" id="{43AF2ADD-07BA-4EF3-AD76-FC0F81812F8C}"/>
              </a:ext>
            </a:extLst>
          </p:cNvPr>
          <p:cNvSpPr>
            <a:spLocks noGrp="1"/>
          </p:cNvSpPr>
          <p:nvPr userDrawn="1">
            <p:ph type="body" sz="quarter" idx="26" hasCustomPrompt="1"/>
          </p:nvPr>
        </p:nvSpPr>
        <p:spPr>
          <a:xfrm>
            <a:off x="855316" y="4102040"/>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6" name="Text Placeholder 19">
            <a:extLst>
              <a:ext uri="{FF2B5EF4-FFF2-40B4-BE49-F238E27FC236}">
                <a16:creationId xmlns:a16="http://schemas.microsoft.com/office/drawing/2014/main" id="{4A8899D3-31B7-4019-80B8-245691C687A9}"/>
              </a:ext>
            </a:extLst>
          </p:cNvPr>
          <p:cNvSpPr>
            <a:spLocks noGrp="1"/>
          </p:cNvSpPr>
          <p:nvPr userDrawn="1">
            <p:ph type="body" sz="quarter" idx="27"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65" name="Slide Number Placeholder 2">
            <a:extLst>
              <a:ext uri="{FF2B5EF4-FFF2-40B4-BE49-F238E27FC236}">
                <a16:creationId xmlns:a16="http://schemas.microsoft.com/office/drawing/2014/main" id="{87A60FA2-89DA-4C6E-A7D6-D9817DFDC9F6}"/>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1662202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CC8E913-E225-42FE-A188-4886984454AD}"/>
              </a:ext>
            </a:extLst>
          </p:cNvPr>
          <p:cNvSpPr/>
          <p:nvPr userDrawn="1"/>
        </p:nvSpPr>
        <p:spPr>
          <a:xfrm>
            <a:off x="3099336" y="0"/>
            <a:ext cx="6044664" cy="51435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4" y="446101"/>
            <a:ext cx="2470685" cy="846923"/>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4" y="1821660"/>
            <a:ext cx="2470685" cy="3120628"/>
          </a:xfrm>
          <a:prstGeom prst="rect">
            <a:avLst/>
          </a:prstGeom>
        </p:spPr>
        <p:txBody>
          <a:bodyPr>
            <a:noAutofit/>
          </a:bodyPr>
          <a:lstStyle>
            <a:lvl1pPr marL="68579">
              <a:defRPr sz="1050">
                <a:solidFill>
                  <a:schemeClr val="accent5"/>
                </a:solidFill>
              </a:defRPr>
            </a:lvl1pPr>
            <a:lvl2pPr>
              <a:defRPr sz="1050"/>
            </a:lvl2pPr>
            <a:lvl3pPr>
              <a:defRPr sz="1050"/>
            </a:lvl3pPr>
            <a:lvl4pPr>
              <a:defRPr sz="1050"/>
            </a:lvl4pPr>
            <a:lvl5pPr>
              <a:defRPr sz="1050"/>
            </a:lvl5pPr>
          </a:lstStyle>
          <a:p>
            <a:pPr lvl="0"/>
            <a:endParaRPr lang="en-US" dirty="0"/>
          </a:p>
        </p:txBody>
      </p:sp>
      <p:sp>
        <p:nvSpPr>
          <p:cNvPr id="34" name="Text Placeholder 11">
            <a:extLst>
              <a:ext uri="{FF2B5EF4-FFF2-40B4-BE49-F238E27FC236}">
                <a16:creationId xmlns:a16="http://schemas.microsoft.com/office/drawing/2014/main" id="{F550859C-0915-42F0-8BE9-12D7C89EE0AA}"/>
              </a:ext>
            </a:extLst>
          </p:cNvPr>
          <p:cNvSpPr>
            <a:spLocks noGrp="1"/>
          </p:cNvSpPr>
          <p:nvPr>
            <p:ph type="body" sz="quarter" idx="29" hasCustomPrompt="1"/>
          </p:nvPr>
        </p:nvSpPr>
        <p:spPr>
          <a:xfrm>
            <a:off x="3461926" y="398122"/>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fontAlgn="auto" latinLnBrk="0" hangingPunct="1">
              <a:lnSpc>
                <a:spcPct val="110000"/>
              </a:lnSpc>
              <a:spcBef>
                <a:spcPts val="900"/>
              </a:spcBef>
              <a:spcAft>
                <a:spcPts val="0"/>
              </a:spcAft>
              <a:buClr>
                <a:schemeClr val="accent4"/>
              </a:buClr>
              <a:buFont typeface="Arial" panose="020B0604020202020204" pitchFamily="34" charset="0"/>
              <a:buNone/>
            </a:pPr>
            <a:r>
              <a:rPr lang="en-US" dirty="0"/>
              <a:t>Challenge</a:t>
            </a:r>
          </a:p>
        </p:txBody>
      </p:sp>
      <p:sp>
        <p:nvSpPr>
          <p:cNvPr id="35" name="Text Placeholder 11">
            <a:extLst>
              <a:ext uri="{FF2B5EF4-FFF2-40B4-BE49-F238E27FC236}">
                <a16:creationId xmlns:a16="http://schemas.microsoft.com/office/drawing/2014/main" id="{CD89BEA9-6544-47DB-8FBF-58F51D284717}"/>
              </a:ext>
            </a:extLst>
          </p:cNvPr>
          <p:cNvSpPr>
            <a:spLocks noGrp="1"/>
          </p:cNvSpPr>
          <p:nvPr>
            <p:ph type="body" sz="quarter" idx="31" hasCustomPrompt="1"/>
          </p:nvPr>
        </p:nvSpPr>
        <p:spPr>
          <a:xfrm>
            <a:off x="3461926" y="1636810"/>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fontAlgn="auto" latinLnBrk="0" hangingPunct="1">
              <a:lnSpc>
                <a:spcPct val="110000"/>
              </a:lnSpc>
              <a:spcBef>
                <a:spcPts val="900"/>
              </a:spcBef>
              <a:spcAft>
                <a:spcPts val="0"/>
              </a:spcAft>
              <a:buClr>
                <a:schemeClr val="accent4"/>
              </a:buClr>
              <a:buFont typeface="Arial" panose="020B0604020202020204" pitchFamily="34" charset="0"/>
              <a:buNone/>
            </a:pPr>
            <a:r>
              <a:rPr lang="en-US" dirty="0"/>
              <a:t>Solution</a:t>
            </a:r>
          </a:p>
        </p:txBody>
      </p:sp>
      <p:sp>
        <p:nvSpPr>
          <p:cNvPr id="36" name="Text Placeholder 11">
            <a:extLst>
              <a:ext uri="{FF2B5EF4-FFF2-40B4-BE49-F238E27FC236}">
                <a16:creationId xmlns:a16="http://schemas.microsoft.com/office/drawing/2014/main" id="{F3AA7D57-B3C6-48BA-B43C-738B96C558E6}"/>
              </a:ext>
            </a:extLst>
          </p:cNvPr>
          <p:cNvSpPr>
            <a:spLocks noGrp="1"/>
          </p:cNvSpPr>
          <p:nvPr>
            <p:ph type="body" sz="quarter" idx="33" hasCustomPrompt="1"/>
          </p:nvPr>
        </p:nvSpPr>
        <p:spPr>
          <a:xfrm>
            <a:off x="3461926" y="3160300"/>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fontAlgn="auto" latinLnBrk="0" hangingPunct="1">
              <a:lnSpc>
                <a:spcPct val="110000"/>
              </a:lnSpc>
              <a:spcBef>
                <a:spcPts val="900"/>
              </a:spcBef>
              <a:spcAft>
                <a:spcPts val="0"/>
              </a:spcAft>
              <a:buClr>
                <a:schemeClr val="accent4"/>
              </a:buClr>
              <a:buFont typeface="Arial" panose="020B0604020202020204" pitchFamily="34" charset="0"/>
              <a:buNone/>
            </a:pPr>
            <a:r>
              <a:rPr lang="en-US" dirty="0"/>
              <a:t>Results</a:t>
            </a:r>
          </a:p>
        </p:txBody>
      </p:sp>
      <p:sp>
        <p:nvSpPr>
          <p:cNvPr id="37" name="Text Placeholder 11">
            <a:extLst>
              <a:ext uri="{FF2B5EF4-FFF2-40B4-BE49-F238E27FC236}">
                <a16:creationId xmlns:a16="http://schemas.microsoft.com/office/drawing/2014/main" id="{6009DC16-2539-4713-A3BF-A51D45DD2E7B}"/>
              </a:ext>
            </a:extLst>
          </p:cNvPr>
          <p:cNvSpPr>
            <a:spLocks noGrp="1"/>
          </p:cNvSpPr>
          <p:nvPr>
            <p:ph type="body" sz="quarter" idx="36" hasCustomPrompt="1"/>
          </p:nvPr>
        </p:nvSpPr>
        <p:spPr>
          <a:xfrm>
            <a:off x="3461926" y="726226"/>
            <a:ext cx="5286338" cy="855986"/>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8" name="Text Placeholder 11">
            <a:extLst>
              <a:ext uri="{FF2B5EF4-FFF2-40B4-BE49-F238E27FC236}">
                <a16:creationId xmlns:a16="http://schemas.microsoft.com/office/drawing/2014/main" id="{3ABBB862-A302-4B75-9519-D48AED49450F}"/>
              </a:ext>
            </a:extLst>
          </p:cNvPr>
          <p:cNvSpPr>
            <a:spLocks noGrp="1"/>
          </p:cNvSpPr>
          <p:nvPr>
            <p:ph type="body" sz="quarter" idx="37" hasCustomPrompt="1"/>
          </p:nvPr>
        </p:nvSpPr>
        <p:spPr>
          <a:xfrm>
            <a:off x="3461926" y="1955264"/>
            <a:ext cx="5286338" cy="1151439"/>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9" name="Text Placeholder 11">
            <a:extLst>
              <a:ext uri="{FF2B5EF4-FFF2-40B4-BE49-F238E27FC236}">
                <a16:creationId xmlns:a16="http://schemas.microsoft.com/office/drawing/2014/main" id="{7A40C66D-128E-424F-BA2F-AAA56CEFFEE8}"/>
              </a:ext>
            </a:extLst>
          </p:cNvPr>
          <p:cNvSpPr>
            <a:spLocks noGrp="1"/>
          </p:cNvSpPr>
          <p:nvPr>
            <p:ph type="body" sz="quarter" idx="38" hasCustomPrompt="1"/>
          </p:nvPr>
        </p:nvSpPr>
        <p:spPr>
          <a:xfrm>
            <a:off x="3461926" y="3477400"/>
            <a:ext cx="5286338" cy="1187469"/>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40" name="Text Placeholder 8">
            <a:extLst>
              <a:ext uri="{FF2B5EF4-FFF2-40B4-BE49-F238E27FC236}">
                <a16:creationId xmlns:a16="http://schemas.microsoft.com/office/drawing/2014/main" id="{AD8A160D-FA13-41BD-B704-44948B74FDF3}"/>
              </a:ext>
            </a:extLst>
          </p:cNvPr>
          <p:cNvSpPr>
            <a:spLocks noGrp="1"/>
          </p:cNvSpPr>
          <p:nvPr>
            <p:ph type="body" sz="quarter" idx="39" hasCustomPrompt="1"/>
          </p:nvPr>
        </p:nvSpPr>
        <p:spPr>
          <a:xfrm>
            <a:off x="628651" y="1371602"/>
            <a:ext cx="2470688" cy="397138"/>
          </a:xfrm>
          <a:prstGeom prst="rect">
            <a:avLst/>
          </a:prstGeom>
        </p:spPr>
        <p:txBody>
          <a:bodyPr anchor="b">
            <a:noAutofit/>
          </a:bodyPr>
          <a:lstStyle>
            <a:lvl1pPr marL="0" indent="0" algn="l" defTabSz="685783" rtl="0" eaLnBrk="1" latinLnBrk="0" hangingPunct="1">
              <a:lnSpc>
                <a:spcPct val="110000"/>
              </a:lnSpc>
              <a:spcBef>
                <a:spcPts val="900"/>
              </a:spcBef>
              <a:buClr>
                <a:schemeClr val="accent4"/>
              </a:buClr>
              <a:buFont typeface="Arial" panose="020B0604020202020204" pitchFamily="34" charse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Company Profile</a:t>
            </a:r>
          </a:p>
        </p:txBody>
      </p:sp>
      <p:sp>
        <p:nvSpPr>
          <p:cNvPr id="21" name="Text Placeholder 19">
            <a:extLst>
              <a:ext uri="{FF2B5EF4-FFF2-40B4-BE49-F238E27FC236}">
                <a16:creationId xmlns:a16="http://schemas.microsoft.com/office/drawing/2014/main" id="{B8DF6E7B-58D0-4517-9F42-E459C2996EA7}"/>
              </a:ext>
            </a:extLst>
          </p:cNvPr>
          <p:cNvSpPr>
            <a:spLocks noGrp="1"/>
          </p:cNvSpPr>
          <p:nvPr>
            <p:ph type="body" sz="quarter" idx="15" hasCustomPrompt="1"/>
          </p:nvPr>
        </p:nvSpPr>
        <p:spPr>
          <a:xfrm>
            <a:off x="626545" y="128982"/>
            <a:ext cx="2470685"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9" name="Straight Connector 18">
            <a:extLst>
              <a:ext uri="{FF2B5EF4-FFF2-40B4-BE49-F238E27FC236}">
                <a16:creationId xmlns:a16="http://schemas.microsoft.com/office/drawing/2014/main" id="{9B222192-CC29-4246-A0B4-82804A0891F1}"/>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4D2E5299-80D5-4A16-A6A9-6E892C9AA9F4}"/>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pic>
        <p:nvPicPr>
          <p:cNvPr id="17" name="Picture 16">
            <a:extLst>
              <a:ext uri="{FF2B5EF4-FFF2-40B4-BE49-F238E27FC236}">
                <a16:creationId xmlns:a16="http://schemas.microsoft.com/office/drawing/2014/main" id="{B5A973C0-A4B2-4ABC-9B3B-CD43B739A3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7364296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ase Study - QUOT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CC8E913-E225-42FE-A188-4886984454AD}"/>
              </a:ext>
            </a:extLst>
          </p:cNvPr>
          <p:cNvSpPr/>
          <p:nvPr userDrawn="1"/>
        </p:nvSpPr>
        <p:spPr>
          <a:xfrm>
            <a:off x="3099336" y="0"/>
            <a:ext cx="6044664" cy="51435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4" y="446101"/>
            <a:ext cx="2470685" cy="846923"/>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4" y="1821656"/>
            <a:ext cx="2470685" cy="1484418"/>
          </a:xfrm>
          <a:prstGeom prst="rect">
            <a:avLst/>
          </a:prstGeom>
        </p:spPr>
        <p:txBody>
          <a:bodyPr>
            <a:noAutofit/>
          </a:bodyPr>
          <a:lstStyle>
            <a:lvl1pPr marL="0" indent="0">
              <a:buNone/>
              <a:defRPr sz="1050">
                <a:solidFill>
                  <a:schemeClr val="accent5"/>
                </a:solidFill>
              </a:defRPr>
            </a:lvl1pPr>
            <a:lvl2pPr>
              <a:defRPr sz="1050"/>
            </a:lvl2pPr>
            <a:lvl3pPr>
              <a:defRPr sz="1050"/>
            </a:lvl3pPr>
            <a:lvl4pPr>
              <a:defRPr sz="1050"/>
            </a:lvl4pPr>
            <a:lvl5pPr>
              <a:defRPr sz="1050"/>
            </a:lvl5pPr>
          </a:lstStyle>
          <a:p>
            <a:pPr lvl="0"/>
            <a:endParaRPr lang="en-US" dirty="0"/>
          </a:p>
        </p:txBody>
      </p:sp>
      <p:sp>
        <p:nvSpPr>
          <p:cNvPr id="34" name="Text Placeholder 11">
            <a:extLst>
              <a:ext uri="{FF2B5EF4-FFF2-40B4-BE49-F238E27FC236}">
                <a16:creationId xmlns:a16="http://schemas.microsoft.com/office/drawing/2014/main" id="{F550859C-0915-42F0-8BE9-12D7C89EE0AA}"/>
              </a:ext>
            </a:extLst>
          </p:cNvPr>
          <p:cNvSpPr>
            <a:spLocks noGrp="1"/>
          </p:cNvSpPr>
          <p:nvPr>
            <p:ph type="body" sz="quarter" idx="29" hasCustomPrompt="1"/>
          </p:nvPr>
        </p:nvSpPr>
        <p:spPr>
          <a:xfrm>
            <a:off x="3461926" y="398122"/>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Challenge</a:t>
            </a:r>
          </a:p>
        </p:txBody>
      </p:sp>
      <p:sp>
        <p:nvSpPr>
          <p:cNvPr id="35" name="Text Placeholder 11">
            <a:extLst>
              <a:ext uri="{FF2B5EF4-FFF2-40B4-BE49-F238E27FC236}">
                <a16:creationId xmlns:a16="http://schemas.microsoft.com/office/drawing/2014/main" id="{CD89BEA9-6544-47DB-8FBF-58F51D284717}"/>
              </a:ext>
            </a:extLst>
          </p:cNvPr>
          <p:cNvSpPr>
            <a:spLocks noGrp="1"/>
          </p:cNvSpPr>
          <p:nvPr>
            <p:ph type="body" sz="quarter" idx="31" hasCustomPrompt="1"/>
          </p:nvPr>
        </p:nvSpPr>
        <p:spPr>
          <a:xfrm>
            <a:off x="3461926" y="1636810"/>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Solution</a:t>
            </a:r>
          </a:p>
        </p:txBody>
      </p:sp>
      <p:sp>
        <p:nvSpPr>
          <p:cNvPr id="36" name="Text Placeholder 11">
            <a:extLst>
              <a:ext uri="{FF2B5EF4-FFF2-40B4-BE49-F238E27FC236}">
                <a16:creationId xmlns:a16="http://schemas.microsoft.com/office/drawing/2014/main" id="{F3AA7D57-B3C6-48BA-B43C-738B96C558E6}"/>
              </a:ext>
            </a:extLst>
          </p:cNvPr>
          <p:cNvSpPr>
            <a:spLocks noGrp="1"/>
          </p:cNvSpPr>
          <p:nvPr>
            <p:ph type="body" sz="quarter" idx="33" hasCustomPrompt="1"/>
          </p:nvPr>
        </p:nvSpPr>
        <p:spPr>
          <a:xfrm>
            <a:off x="3461926" y="3160300"/>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Results</a:t>
            </a:r>
          </a:p>
        </p:txBody>
      </p:sp>
      <p:sp>
        <p:nvSpPr>
          <p:cNvPr id="37" name="Text Placeholder 11">
            <a:extLst>
              <a:ext uri="{FF2B5EF4-FFF2-40B4-BE49-F238E27FC236}">
                <a16:creationId xmlns:a16="http://schemas.microsoft.com/office/drawing/2014/main" id="{6009DC16-2539-4713-A3BF-A51D45DD2E7B}"/>
              </a:ext>
            </a:extLst>
          </p:cNvPr>
          <p:cNvSpPr>
            <a:spLocks noGrp="1"/>
          </p:cNvSpPr>
          <p:nvPr>
            <p:ph type="body" sz="quarter" idx="36" hasCustomPrompt="1"/>
          </p:nvPr>
        </p:nvSpPr>
        <p:spPr>
          <a:xfrm>
            <a:off x="3461926" y="726226"/>
            <a:ext cx="5286338" cy="855986"/>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8" name="Text Placeholder 11">
            <a:extLst>
              <a:ext uri="{FF2B5EF4-FFF2-40B4-BE49-F238E27FC236}">
                <a16:creationId xmlns:a16="http://schemas.microsoft.com/office/drawing/2014/main" id="{3ABBB862-A302-4B75-9519-D48AED49450F}"/>
              </a:ext>
            </a:extLst>
          </p:cNvPr>
          <p:cNvSpPr>
            <a:spLocks noGrp="1"/>
          </p:cNvSpPr>
          <p:nvPr>
            <p:ph type="body" sz="quarter" idx="37" hasCustomPrompt="1"/>
          </p:nvPr>
        </p:nvSpPr>
        <p:spPr>
          <a:xfrm>
            <a:off x="3461926" y="1955264"/>
            <a:ext cx="5286338" cy="1151439"/>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9" name="Text Placeholder 11">
            <a:extLst>
              <a:ext uri="{FF2B5EF4-FFF2-40B4-BE49-F238E27FC236}">
                <a16:creationId xmlns:a16="http://schemas.microsoft.com/office/drawing/2014/main" id="{7A40C66D-128E-424F-BA2F-AAA56CEFFEE8}"/>
              </a:ext>
            </a:extLst>
          </p:cNvPr>
          <p:cNvSpPr>
            <a:spLocks noGrp="1"/>
          </p:cNvSpPr>
          <p:nvPr>
            <p:ph type="body" sz="quarter" idx="38" hasCustomPrompt="1"/>
          </p:nvPr>
        </p:nvSpPr>
        <p:spPr>
          <a:xfrm>
            <a:off x="3461926" y="3477400"/>
            <a:ext cx="5286338" cy="1187469"/>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pic>
        <p:nvPicPr>
          <p:cNvPr id="17" name="Picture 16">
            <a:extLst>
              <a:ext uri="{FF2B5EF4-FFF2-40B4-BE49-F238E27FC236}">
                <a16:creationId xmlns:a16="http://schemas.microsoft.com/office/drawing/2014/main" id="{B09F96E7-7509-4B71-AAE7-8135DEBD0D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538614" flipH="1" flipV="1">
            <a:off x="336467" y="3768106"/>
            <a:ext cx="242775" cy="802358"/>
          </a:xfrm>
          <a:prstGeom prst="rect">
            <a:avLst/>
          </a:prstGeom>
        </p:spPr>
      </p:pic>
      <p:sp>
        <p:nvSpPr>
          <p:cNvPr id="19" name="Text Placeholder 19">
            <a:extLst>
              <a:ext uri="{FF2B5EF4-FFF2-40B4-BE49-F238E27FC236}">
                <a16:creationId xmlns:a16="http://schemas.microsoft.com/office/drawing/2014/main" id="{E1D83A41-3656-4A50-8DA3-D1EF413D5989}"/>
              </a:ext>
            </a:extLst>
          </p:cNvPr>
          <p:cNvSpPr>
            <a:spLocks noGrp="1"/>
          </p:cNvSpPr>
          <p:nvPr>
            <p:ph type="body" sz="quarter" idx="15" hasCustomPrompt="1"/>
          </p:nvPr>
        </p:nvSpPr>
        <p:spPr>
          <a:xfrm>
            <a:off x="628652" y="4552649"/>
            <a:ext cx="2470685" cy="494927"/>
          </a:xfrm>
          <a:prstGeom prst="rect">
            <a:avLst/>
          </a:prstGeom>
        </p:spPr>
        <p:txBody>
          <a:bodyPr>
            <a:noAutofit/>
          </a:bodyPr>
          <a:lstStyle>
            <a:lvl1pPr marL="0" indent="0">
              <a:buNone/>
              <a:defRPr sz="990" b="0"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 Name, Title at Company</a:t>
            </a:r>
          </a:p>
        </p:txBody>
      </p:sp>
      <p:sp>
        <p:nvSpPr>
          <p:cNvPr id="25" name="Text Placeholder 21">
            <a:extLst>
              <a:ext uri="{FF2B5EF4-FFF2-40B4-BE49-F238E27FC236}">
                <a16:creationId xmlns:a16="http://schemas.microsoft.com/office/drawing/2014/main" id="{DFA58967-F75D-42C5-B7FC-7FD66C48DBE8}"/>
              </a:ext>
            </a:extLst>
          </p:cNvPr>
          <p:cNvSpPr>
            <a:spLocks noGrp="1"/>
          </p:cNvSpPr>
          <p:nvPr>
            <p:ph type="body" sz="quarter" idx="42" hasCustomPrompt="1"/>
          </p:nvPr>
        </p:nvSpPr>
        <p:spPr>
          <a:xfrm>
            <a:off x="628652" y="1393233"/>
            <a:ext cx="2470685" cy="393177"/>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vl2pPr>
              <a:defRPr sz="1050"/>
            </a:lvl2pPr>
            <a:lvl3pPr>
              <a:defRPr sz="1050"/>
            </a:lvl3pPr>
            <a:lvl4pPr>
              <a:defRPr sz="1050"/>
            </a:lvl4pPr>
            <a:lvl5pPr>
              <a:defRPr sz="1050"/>
            </a:lvl5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Company Profile</a:t>
            </a:r>
          </a:p>
        </p:txBody>
      </p:sp>
      <p:sp>
        <p:nvSpPr>
          <p:cNvPr id="28" name="Text Placeholder 11">
            <a:extLst>
              <a:ext uri="{FF2B5EF4-FFF2-40B4-BE49-F238E27FC236}">
                <a16:creationId xmlns:a16="http://schemas.microsoft.com/office/drawing/2014/main" id="{9266E3B6-54DB-4BB4-BC90-219F0EEEE390}"/>
              </a:ext>
            </a:extLst>
          </p:cNvPr>
          <p:cNvSpPr>
            <a:spLocks noGrp="1"/>
          </p:cNvSpPr>
          <p:nvPr>
            <p:ph type="body" sz="quarter" idx="43" hasCustomPrompt="1"/>
          </p:nvPr>
        </p:nvSpPr>
        <p:spPr>
          <a:xfrm>
            <a:off x="629975" y="3477405"/>
            <a:ext cx="2488644" cy="979325"/>
          </a:xfrm>
          <a:prstGeom prst="rect">
            <a:avLst/>
          </a:prstGeom>
        </p:spPr>
        <p:txBody>
          <a:bodyPr anchor="b">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a:t>
            </a:r>
          </a:p>
        </p:txBody>
      </p:sp>
      <p:sp>
        <p:nvSpPr>
          <p:cNvPr id="21" name="Text Placeholder 19">
            <a:extLst>
              <a:ext uri="{FF2B5EF4-FFF2-40B4-BE49-F238E27FC236}">
                <a16:creationId xmlns:a16="http://schemas.microsoft.com/office/drawing/2014/main" id="{FA1F8F23-DE42-4657-8CA1-E2D7F9C91898}"/>
              </a:ext>
            </a:extLst>
          </p:cNvPr>
          <p:cNvSpPr>
            <a:spLocks noGrp="1"/>
          </p:cNvSpPr>
          <p:nvPr>
            <p:ph type="body" sz="quarter" idx="44" hasCustomPrompt="1"/>
          </p:nvPr>
        </p:nvSpPr>
        <p:spPr>
          <a:xfrm>
            <a:off x="626542" y="128982"/>
            <a:ext cx="248864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24" name="Straight Connector 23">
            <a:extLst>
              <a:ext uri="{FF2B5EF4-FFF2-40B4-BE49-F238E27FC236}">
                <a16:creationId xmlns:a16="http://schemas.microsoft.com/office/drawing/2014/main" id="{04972511-FCFF-411E-B360-ECCB24FB2F3A}"/>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27" name="Slide Number Placeholder 2">
            <a:extLst>
              <a:ext uri="{FF2B5EF4-FFF2-40B4-BE49-F238E27FC236}">
                <a16:creationId xmlns:a16="http://schemas.microsoft.com/office/drawing/2014/main" id="{4DFABEBE-8E1F-4ED5-AE55-BB0576F33FE3}"/>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pic>
        <p:nvPicPr>
          <p:cNvPr id="23" name="Picture 22">
            <a:extLst>
              <a:ext uri="{FF2B5EF4-FFF2-40B4-BE49-F238E27FC236}">
                <a16:creationId xmlns:a16="http://schemas.microsoft.com/office/drawing/2014/main" id="{1A9984AE-1043-4733-93B8-67736DE106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16489329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icture with Caption - LEF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4A96F-DEC4-4646-9A78-C9E40E1979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78" r="22239"/>
          <a:stretch/>
        </p:blipFill>
        <p:spPr>
          <a:xfrm>
            <a:off x="1" y="1"/>
            <a:ext cx="3086100"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3663615" y="446096"/>
            <a:ext cx="5176771" cy="846923"/>
          </a:xfrm>
        </p:spPr>
        <p:txBody>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3184328"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3663615" y="1414463"/>
            <a:ext cx="5176771" cy="33528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3663611" y="128982"/>
            <a:ext cx="5176770"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5099257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94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3" y="446096"/>
            <a:ext cx="5292317" cy="846923"/>
          </a:xfrm>
        </p:spPr>
        <p:txBody>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16" name="Picture 15">
            <a:extLst>
              <a:ext uri="{FF2B5EF4-FFF2-40B4-BE49-F238E27FC236}">
                <a16:creationId xmlns:a16="http://schemas.microsoft.com/office/drawing/2014/main" id="{CDBC0360-3DEE-418F-B73E-BA2F1A939F9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198"/>
          <a:stretch/>
        </p:blipFill>
        <p:spPr>
          <a:xfrm>
            <a:off x="6044666" y="3"/>
            <a:ext cx="3099335" cy="5143500"/>
          </a:xfrm>
          <a:prstGeom prst="rect">
            <a:avLst/>
          </a:prstGeom>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3" y="1414463"/>
            <a:ext cx="5292317" cy="3534966"/>
          </a:xfrm>
          <a:prstGeom prst="rect">
            <a:avLst/>
          </a:prstGeom>
        </p:spPr>
        <p:txBody>
          <a:bodyPr/>
          <a:lstStyle>
            <a:lvl1pPr>
              <a:defRPr>
                <a:solidFill>
                  <a:schemeClr val="accent5"/>
                </a:solidFill>
              </a:defRPr>
            </a:lvl1pPr>
          </a:lstStyle>
          <a:p>
            <a:pPr lvl="0"/>
            <a:endParaRPr lang="en-US" dirty="0"/>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626545" y="128982"/>
            <a:ext cx="5292317"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8494833" y="4767267"/>
            <a:ext cx="459983" cy="273844"/>
          </a:xfrm>
        </p:spPr>
        <p:txBody>
          <a:bodyPr/>
          <a:lstStyle>
            <a:lvl1pPr>
              <a:defRPr>
                <a:solidFill>
                  <a:schemeClr val="bg1"/>
                </a:solidFill>
              </a:defRPr>
            </a:lvl1pPr>
          </a:lstStyle>
          <a:p>
            <a:fld id="{151725ED-AB00-4B02-A764-80C23BBB66A4}" type="slidenum">
              <a:rPr lang="en-US" smtClean="0"/>
              <a:pPr/>
              <a:t>‹#›</a:t>
            </a:fld>
            <a:endParaRPr lang="en-US"/>
          </a:p>
        </p:txBody>
      </p:sp>
      <p:pic>
        <p:nvPicPr>
          <p:cNvPr id="12" name="Picture 11">
            <a:extLst>
              <a:ext uri="{FF2B5EF4-FFF2-40B4-BE49-F238E27FC236}">
                <a16:creationId xmlns:a16="http://schemas.microsoft.com/office/drawing/2014/main" id="{9490BE51-D42A-4F16-A0F1-220FDE845458}"/>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113251444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 BLUE, Robo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9"/>
            <a:ext cx="8119614" cy="563188"/>
          </a:xfrm>
        </p:spPr>
        <p:txBody>
          <a:bodyPr/>
          <a:lstStyle>
            <a:lvl1pPr>
              <a:defRPr>
                <a:solidFill>
                  <a:schemeClr val="bg1"/>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pic>
        <p:nvPicPr>
          <p:cNvPr id="8" name="Picture 2">
            <a:extLst>
              <a:ext uri="{FF2B5EF4-FFF2-40B4-BE49-F238E27FC236}">
                <a16:creationId xmlns:a16="http://schemas.microsoft.com/office/drawing/2014/main" id="{B92CFA7E-CCFE-4FDA-96D5-73DA3AD10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72568" y="3712538"/>
            <a:ext cx="1155525" cy="907170"/>
          </a:xfrm>
          <a:prstGeom prst="rect">
            <a:avLst/>
          </a:prstGeom>
          <a:noFill/>
          <a:ln w="9525">
            <a:noFill/>
          </a:ln>
        </p:spPr>
      </p:pic>
      <p:sp>
        <p:nvSpPr>
          <p:cNvPr id="9" name="Text Placeholder 3">
            <a:extLst>
              <a:ext uri="{FF2B5EF4-FFF2-40B4-BE49-F238E27FC236}">
                <a16:creationId xmlns:a16="http://schemas.microsoft.com/office/drawing/2014/main" id="{3BD1C20E-653A-451F-90B8-13BCECA22747}"/>
              </a:ext>
            </a:extLst>
          </p:cNvPr>
          <p:cNvSpPr>
            <a:spLocks noGrp="1"/>
          </p:cNvSpPr>
          <p:nvPr>
            <p:ph type="body" sz="quarter" idx="14"/>
          </p:nvPr>
        </p:nvSpPr>
        <p:spPr>
          <a:xfrm>
            <a:off x="626544" y="1143573"/>
            <a:ext cx="8145369"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a:extLst>
              <a:ext uri="{FF2B5EF4-FFF2-40B4-BE49-F238E27FC236}">
                <a16:creationId xmlns:a16="http://schemas.microsoft.com/office/drawing/2014/main" id="{997DEE07-88D2-494D-8FEA-67828320763C}"/>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4" name="Straight Connector 13">
            <a:extLst>
              <a:ext uri="{FF2B5EF4-FFF2-40B4-BE49-F238E27FC236}">
                <a16:creationId xmlns:a16="http://schemas.microsoft.com/office/drawing/2014/main" id="{DEA9E4C5-08D2-4D59-B189-C463A44DADD7}"/>
              </a:ext>
            </a:extLst>
          </p:cNvPr>
          <p:cNvCxnSpPr>
            <a:cxnSpLocks/>
          </p:cNvCxnSpPr>
          <p:nvPr/>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324B6C9-D481-4D21-9FE3-B171B3B3D6D0}"/>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34740434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icture with Caption 2 - LEF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2904A3-B62F-474B-A0CC-677E0268B7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234" t="1073" r="19802" b="230"/>
          <a:stretch/>
        </p:blipFill>
        <p:spPr>
          <a:xfrm>
            <a:off x="0" y="0"/>
            <a:ext cx="3086100"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3663615" y="446096"/>
            <a:ext cx="5176771" cy="846923"/>
          </a:xfrm>
        </p:spPr>
        <p:txBody>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userDrawn="1"/>
        </p:nvPicPr>
        <p:blipFill>
          <a:blip r:embed="rId3"/>
          <a:stretch>
            <a:fillRect/>
          </a:stretch>
        </p:blipFill>
        <p:spPr>
          <a:xfrm>
            <a:off x="3184328"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3663615" y="1414463"/>
            <a:ext cx="5176771" cy="3352800"/>
          </a:xfrm>
          <a:prstGeom prst="rect">
            <a:avLst/>
          </a:prstGeom>
        </p:spPr>
        <p:txBody>
          <a:bodyPr/>
          <a:lstStyle>
            <a:lvl1pPr>
              <a:defRPr>
                <a:solidFill>
                  <a:schemeClr val="accent5"/>
                </a:solidFill>
              </a:defRPr>
            </a:lvl1pPr>
          </a:lstStyle>
          <a:p>
            <a:pPr lvl="0"/>
            <a:endParaRPr lang="en-US" dirty="0"/>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3663611" y="128982"/>
            <a:ext cx="5176770"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0B7AFEC4-AE7C-424D-AB58-6E91707892E2}"/>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369815809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944">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ED321F-F8A0-4312-A88F-B4BA948619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552" r="14448"/>
          <a:stretch/>
        </p:blipFill>
        <p:spPr>
          <a:xfrm>
            <a:off x="0" y="1"/>
            <a:ext cx="9144000" cy="1235869"/>
          </a:xfrm>
          <a:prstGeom prst="rect">
            <a:avLst/>
          </a:prstGeom>
        </p:spPr>
      </p:pic>
      <p:sp>
        <p:nvSpPr>
          <p:cNvPr id="2" name="Title 1">
            <a:extLst>
              <a:ext uri="{FF2B5EF4-FFF2-40B4-BE49-F238E27FC236}">
                <a16:creationId xmlns:a16="http://schemas.microsoft.com/office/drawing/2014/main" id="{E822EED8-EEBF-454E-9B9A-C3E8EB8EE3D1}"/>
              </a:ext>
            </a:extLst>
          </p:cNvPr>
          <p:cNvSpPr>
            <a:spLocks noGrp="1"/>
          </p:cNvSpPr>
          <p:nvPr>
            <p:ph type="title" hasCustomPrompt="1"/>
          </p:nvPr>
        </p:nvSpPr>
        <p:spPr/>
        <p:txBody>
          <a:bodyPr>
            <a:noAutofit/>
          </a:bodyPr>
          <a:lstStyle>
            <a:lvl1pPr>
              <a:defRPr>
                <a:solidFill>
                  <a:schemeClr val="bg2"/>
                </a:solidFill>
              </a:defRPr>
            </a:lvl1pPr>
          </a:lstStyle>
          <a:p>
            <a:r>
              <a:rPr lang="en-US" dirty="0"/>
              <a:t>Click to edit title</a:t>
            </a:r>
          </a:p>
        </p:txBody>
      </p:sp>
      <p:sp>
        <p:nvSpPr>
          <p:cNvPr id="8" name="Slide Number Placeholder 7">
            <a:extLst>
              <a:ext uri="{FF2B5EF4-FFF2-40B4-BE49-F238E27FC236}">
                <a16:creationId xmlns:a16="http://schemas.microsoft.com/office/drawing/2014/main" id="{16DB2346-354E-4E45-8047-16D39D8B1458}"/>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9" name="Picture 8" descr="001">
            <a:extLst>
              <a:ext uri="{FF2B5EF4-FFF2-40B4-BE49-F238E27FC236}">
                <a16:creationId xmlns:a16="http://schemas.microsoft.com/office/drawing/2014/main" id="{EF482E8C-E9FA-4B77-B149-9FFB24BE1355}"/>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13" name="Text Placeholder 21">
            <a:extLst>
              <a:ext uri="{FF2B5EF4-FFF2-40B4-BE49-F238E27FC236}">
                <a16:creationId xmlns:a16="http://schemas.microsoft.com/office/drawing/2014/main" id="{E20BD737-00E6-4B39-82CB-9407B507E1E7}"/>
              </a:ext>
            </a:extLst>
          </p:cNvPr>
          <p:cNvSpPr>
            <a:spLocks noGrp="1"/>
          </p:cNvSpPr>
          <p:nvPr>
            <p:ph type="body" sz="quarter" idx="13"/>
          </p:nvPr>
        </p:nvSpPr>
        <p:spPr>
          <a:xfrm>
            <a:off x="628651" y="1498243"/>
            <a:ext cx="3886202" cy="3144005"/>
          </a:xfrm>
          <a:prstGeom prst="rect">
            <a:avLst/>
          </a:prstGeom>
        </p:spPr>
        <p:txBody>
          <a:bodyPr/>
          <a:lstStyle>
            <a:lvl1pPr>
              <a:defRPr sz="1650">
                <a:solidFill>
                  <a:schemeClr val="accent5"/>
                </a:solidFill>
              </a:defRPr>
            </a:lvl1pPr>
          </a:lstStyle>
          <a:p>
            <a:pPr lvl="0"/>
            <a:endParaRPr lang="en-US" dirty="0"/>
          </a:p>
        </p:txBody>
      </p:sp>
      <p:sp>
        <p:nvSpPr>
          <p:cNvPr id="14" name="Text Placeholder 21">
            <a:extLst>
              <a:ext uri="{FF2B5EF4-FFF2-40B4-BE49-F238E27FC236}">
                <a16:creationId xmlns:a16="http://schemas.microsoft.com/office/drawing/2014/main" id="{5DA454EB-6174-44E4-8F2B-5CA0F9F67588}"/>
              </a:ext>
            </a:extLst>
          </p:cNvPr>
          <p:cNvSpPr>
            <a:spLocks noGrp="1"/>
          </p:cNvSpPr>
          <p:nvPr>
            <p:ph type="body" sz="quarter" idx="14"/>
          </p:nvPr>
        </p:nvSpPr>
        <p:spPr>
          <a:xfrm>
            <a:off x="4629152" y="1498243"/>
            <a:ext cx="4132955" cy="3144005"/>
          </a:xfrm>
          <a:prstGeom prst="rect">
            <a:avLst/>
          </a:prstGeom>
        </p:spPr>
        <p:txBody>
          <a:bodyPr/>
          <a:lstStyle>
            <a:lvl1pPr>
              <a:defRPr sz="1650">
                <a:solidFill>
                  <a:schemeClr val="accent5"/>
                </a:solidFill>
              </a:defRPr>
            </a:lvl1pPr>
          </a:lstStyle>
          <a:p>
            <a:pPr lvl="0"/>
            <a:endParaRPr lang="en-US" dirty="0"/>
          </a:p>
        </p:txBody>
      </p:sp>
      <p:sp>
        <p:nvSpPr>
          <p:cNvPr id="10" name="Text Placeholder 19">
            <a:extLst>
              <a:ext uri="{FF2B5EF4-FFF2-40B4-BE49-F238E27FC236}">
                <a16:creationId xmlns:a16="http://schemas.microsoft.com/office/drawing/2014/main" id="{46AA62CD-C786-412D-8E10-5413DDF82695}"/>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35902269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03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E5A89B-8478-4878-9E8F-6FD353378E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552" r="14448"/>
          <a:stretch/>
        </p:blipFill>
        <p:spPr>
          <a:xfrm>
            <a:off x="0" y="1"/>
            <a:ext cx="9144000" cy="1235869"/>
          </a:xfrm>
          <a:prstGeom prst="rect">
            <a:avLst/>
          </a:prstGeom>
        </p:spPr>
      </p:pic>
      <p:sp>
        <p:nvSpPr>
          <p:cNvPr id="3" name="Text Placeholder 2">
            <a:extLst>
              <a:ext uri="{FF2B5EF4-FFF2-40B4-BE49-F238E27FC236}">
                <a16:creationId xmlns:a16="http://schemas.microsoft.com/office/drawing/2014/main" id="{7187152A-4B25-49CF-BBE4-9A4E24A78F8C}"/>
              </a:ext>
            </a:extLst>
          </p:cNvPr>
          <p:cNvSpPr>
            <a:spLocks noGrp="1"/>
          </p:cNvSpPr>
          <p:nvPr>
            <p:ph type="body" idx="1"/>
          </p:nvPr>
        </p:nvSpPr>
        <p:spPr>
          <a:xfrm>
            <a:off x="629842" y="1260872"/>
            <a:ext cx="3868340" cy="617934"/>
          </a:xfrm>
          <a:prstGeom prst="rect">
            <a:avLst/>
          </a:prstGeom>
        </p:spPr>
        <p:txBody>
          <a:bodyPr anchor="b">
            <a:noAutofit/>
          </a:bodyPr>
          <a:lstStyle>
            <a:lvl1pPr marL="0" indent="0">
              <a:buNone/>
              <a:defRPr sz="15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6D41088D-5687-4A23-9FD4-792ECDF5B444}"/>
              </a:ext>
            </a:extLst>
          </p:cNvPr>
          <p:cNvSpPr>
            <a:spLocks noGrp="1"/>
          </p:cNvSpPr>
          <p:nvPr>
            <p:ph type="body" sz="quarter" idx="3"/>
          </p:nvPr>
        </p:nvSpPr>
        <p:spPr>
          <a:xfrm>
            <a:off x="4629150" y="1260872"/>
            <a:ext cx="4119114" cy="617934"/>
          </a:xfrm>
          <a:prstGeom prst="rect">
            <a:avLst/>
          </a:prstGeom>
        </p:spPr>
        <p:txBody>
          <a:bodyPr anchor="b">
            <a:noAutofit/>
          </a:bodyPr>
          <a:lstStyle>
            <a:lvl1pPr marL="0" indent="0">
              <a:buNone/>
              <a:defRPr sz="15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pic>
        <p:nvPicPr>
          <p:cNvPr id="10" name="Picture 9" descr="001">
            <a:extLst>
              <a:ext uri="{FF2B5EF4-FFF2-40B4-BE49-F238E27FC236}">
                <a16:creationId xmlns:a16="http://schemas.microsoft.com/office/drawing/2014/main" id="{CA7A937F-0D6B-4E0F-9077-9BA0BD231ABA}"/>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11" name="Slide Number Placeholder 10">
            <a:extLst>
              <a:ext uri="{FF2B5EF4-FFF2-40B4-BE49-F238E27FC236}">
                <a16:creationId xmlns:a16="http://schemas.microsoft.com/office/drawing/2014/main" id="{B059958B-9722-4638-9D15-A9A765D16A40}"/>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12" name="Title 11">
            <a:extLst>
              <a:ext uri="{FF2B5EF4-FFF2-40B4-BE49-F238E27FC236}">
                <a16:creationId xmlns:a16="http://schemas.microsoft.com/office/drawing/2014/main" id="{B94AE88C-FAE2-4332-AF0E-292054E98884}"/>
              </a:ext>
            </a:extLst>
          </p:cNvPr>
          <p:cNvSpPr>
            <a:spLocks noGrp="1"/>
          </p:cNvSpPr>
          <p:nvPr>
            <p:ph type="title" hasCustomPrompt="1"/>
          </p:nvPr>
        </p:nvSpPr>
        <p:spPr/>
        <p:txBody>
          <a:bodyPr>
            <a:noAutofit/>
          </a:bodyPr>
          <a:lstStyle>
            <a:lvl1pPr>
              <a:defRPr>
                <a:solidFill>
                  <a:schemeClr val="bg2"/>
                </a:solidFill>
              </a:defRPr>
            </a:lvl1pPr>
          </a:lstStyle>
          <a:p>
            <a:r>
              <a:rPr lang="en-US" dirty="0"/>
              <a:t>Click to edit title</a:t>
            </a:r>
          </a:p>
        </p:txBody>
      </p:sp>
      <p:pic>
        <p:nvPicPr>
          <p:cNvPr id="15" name="Picture 14">
            <a:extLst>
              <a:ext uri="{FF2B5EF4-FFF2-40B4-BE49-F238E27FC236}">
                <a16:creationId xmlns:a16="http://schemas.microsoft.com/office/drawing/2014/main" id="{E923E7F8-6FCF-4A3E-B68F-08721D174C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681198" y="1859982"/>
            <a:ext cx="706204" cy="209110"/>
          </a:xfrm>
          <a:prstGeom prst="rect">
            <a:avLst/>
          </a:prstGeom>
        </p:spPr>
      </p:pic>
      <p:pic>
        <p:nvPicPr>
          <p:cNvPr id="16" name="Picture 15">
            <a:extLst>
              <a:ext uri="{FF2B5EF4-FFF2-40B4-BE49-F238E27FC236}">
                <a16:creationId xmlns:a16="http://schemas.microsoft.com/office/drawing/2014/main" id="{3CF63D28-DE69-4AB1-84CC-121CF84A8D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4702767" y="1859982"/>
            <a:ext cx="706204" cy="209110"/>
          </a:xfrm>
          <a:prstGeom prst="rect">
            <a:avLst/>
          </a:prstGeom>
        </p:spPr>
      </p:pic>
      <p:sp>
        <p:nvSpPr>
          <p:cNvPr id="19" name="Text Placeholder 21">
            <a:extLst>
              <a:ext uri="{FF2B5EF4-FFF2-40B4-BE49-F238E27FC236}">
                <a16:creationId xmlns:a16="http://schemas.microsoft.com/office/drawing/2014/main" id="{64488FBD-3E94-4501-A0BF-F4A2D0865148}"/>
              </a:ext>
            </a:extLst>
          </p:cNvPr>
          <p:cNvSpPr>
            <a:spLocks noGrp="1"/>
          </p:cNvSpPr>
          <p:nvPr>
            <p:ph type="body" sz="quarter" idx="13"/>
          </p:nvPr>
        </p:nvSpPr>
        <p:spPr>
          <a:xfrm>
            <a:off x="628651" y="2035969"/>
            <a:ext cx="3886202" cy="2606279"/>
          </a:xfrm>
          <a:prstGeom prst="rect">
            <a:avLst/>
          </a:prstGeom>
        </p:spPr>
        <p:txBody>
          <a:bodyPr/>
          <a:lstStyle>
            <a:lvl1pPr>
              <a:defRPr sz="1350">
                <a:solidFill>
                  <a:schemeClr val="accent5"/>
                </a:solidFill>
              </a:defRPr>
            </a:lvl1pPr>
          </a:lstStyle>
          <a:p>
            <a:pPr lvl="0"/>
            <a:endParaRPr lang="en-US" dirty="0"/>
          </a:p>
        </p:txBody>
      </p:sp>
      <p:sp>
        <p:nvSpPr>
          <p:cNvPr id="20" name="Text Placeholder 21">
            <a:extLst>
              <a:ext uri="{FF2B5EF4-FFF2-40B4-BE49-F238E27FC236}">
                <a16:creationId xmlns:a16="http://schemas.microsoft.com/office/drawing/2014/main" id="{72C6E41B-AE08-4B8E-A4C3-BF3144A8FE94}"/>
              </a:ext>
            </a:extLst>
          </p:cNvPr>
          <p:cNvSpPr>
            <a:spLocks noGrp="1"/>
          </p:cNvSpPr>
          <p:nvPr>
            <p:ph type="body" sz="quarter" idx="14"/>
          </p:nvPr>
        </p:nvSpPr>
        <p:spPr>
          <a:xfrm>
            <a:off x="4629152" y="2035969"/>
            <a:ext cx="4132955" cy="2606279"/>
          </a:xfrm>
          <a:prstGeom prst="rect">
            <a:avLst/>
          </a:prstGeom>
        </p:spPr>
        <p:txBody>
          <a:bodyPr/>
          <a:lstStyle>
            <a:lvl1pPr>
              <a:defRPr sz="1350">
                <a:solidFill>
                  <a:schemeClr val="accent5"/>
                </a:solidFill>
              </a:defRPr>
            </a:lvl1pPr>
          </a:lstStyle>
          <a:p>
            <a:pPr lvl="0"/>
            <a:endParaRPr lang="en-US" dirty="0"/>
          </a:p>
        </p:txBody>
      </p:sp>
      <p:sp>
        <p:nvSpPr>
          <p:cNvPr id="18" name="Text Placeholder 19">
            <a:extLst>
              <a:ext uri="{FF2B5EF4-FFF2-40B4-BE49-F238E27FC236}">
                <a16:creationId xmlns:a16="http://schemas.microsoft.com/office/drawing/2014/main" id="{C075DA98-A2F1-449D-91A4-6875B0FE6069}"/>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32249414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1470CF-C2D6-44B4-A2A2-9B4A973CF8E3}"/>
              </a:ext>
            </a:extLst>
          </p:cNvPr>
          <p:cNvSpPr/>
          <p:nvPr userDrawn="1"/>
        </p:nvSpPr>
        <p:spPr>
          <a:xfrm>
            <a:off x="4572002" y="0"/>
            <a:ext cx="4572001" cy="51435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D94FCE38-F2E3-4688-97C2-AD7A567DC6AD}"/>
              </a:ext>
            </a:extLst>
          </p:cNvPr>
          <p:cNvSpPr>
            <a:spLocks noGrp="1"/>
          </p:cNvSpPr>
          <p:nvPr>
            <p:ph type="title"/>
          </p:nvPr>
        </p:nvSpPr>
        <p:spPr>
          <a:xfrm>
            <a:off x="628652" y="446101"/>
            <a:ext cx="3806427" cy="1096954"/>
          </a:xfrm>
        </p:spPr>
        <p:txBody>
          <a:bodyPr>
            <a:noAutofit/>
          </a:bodyPr>
          <a:lstStyle/>
          <a:p>
            <a:r>
              <a:rPr lang="en-US" dirty="0"/>
              <a:t>Click to edit Master title style</a:t>
            </a:r>
          </a:p>
        </p:txBody>
      </p:sp>
      <p:pic>
        <p:nvPicPr>
          <p:cNvPr id="10" name="Picture 9" descr="001">
            <a:extLst>
              <a:ext uri="{FF2B5EF4-FFF2-40B4-BE49-F238E27FC236}">
                <a16:creationId xmlns:a16="http://schemas.microsoft.com/office/drawing/2014/main" id="{C5475053-3AA5-4CC1-8A0E-767A28ED3EDF}"/>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11" name="Text Placeholder 3">
            <a:extLst>
              <a:ext uri="{FF2B5EF4-FFF2-40B4-BE49-F238E27FC236}">
                <a16:creationId xmlns:a16="http://schemas.microsoft.com/office/drawing/2014/main" id="{63C16780-55A6-463B-BF58-34C7B81ADB2E}"/>
              </a:ext>
            </a:extLst>
          </p:cNvPr>
          <p:cNvSpPr>
            <a:spLocks noGrp="1"/>
          </p:cNvSpPr>
          <p:nvPr>
            <p:ph type="body" sz="quarter" idx="14"/>
          </p:nvPr>
        </p:nvSpPr>
        <p:spPr>
          <a:xfrm>
            <a:off x="626543" y="1608083"/>
            <a:ext cx="3806427" cy="3159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a:extLst>
              <a:ext uri="{FF2B5EF4-FFF2-40B4-BE49-F238E27FC236}">
                <a16:creationId xmlns:a16="http://schemas.microsoft.com/office/drawing/2014/main" id="{61B37CEE-E045-4A6B-8C9B-0AAEA34395ED}"/>
              </a:ext>
            </a:extLst>
          </p:cNvPr>
          <p:cNvSpPr>
            <a:spLocks noGrp="1"/>
          </p:cNvSpPr>
          <p:nvPr>
            <p:ph type="body" sz="quarter" idx="15" hasCustomPrompt="1"/>
          </p:nvPr>
        </p:nvSpPr>
        <p:spPr>
          <a:xfrm>
            <a:off x="626543" y="128982"/>
            <a:ext cx="3806427"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5" name="Straight Connector 14">
            <a:extLst>
              <a:ext uri="{FF2B5EF4-FFF2-40B4-BE49-F238E27FC236}">
                <a16:creationId xmlns:a16="http://schemas.microsoft.com/office/drawing/2014/main" id="{404ED90D-90E8-4480-BF06-00962FB98CF9}"/>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19" name="Slide Number Placeholder 2">
            <a:extLst>
              <a:ext uri="{FF2B5EF4-FFF2-40B4-BE49-F238E27FC236}">
                <a16:creationId xmlns:a16="http://schemas.microsoft.com/office/drawing/2014/main" id="{67C09AA3-817B-455D-8D60-A8160FC6C784}"/>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pic>
        <p:nvPicPr>
          <p:cNvPr id="16" name="Picture 15">
            <a:extLst>
              <a:ext uri="{FF2B5EF4-FFF2-40B4-BE49-F238E27FC236}">
                <a16:creationId xmlns:a16="http://schemas.microsoft.com/office/drawing/2014/main" id="{12696BE5-A61F-4669-A2C2-2CCCE99E11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
        <p:nvSpPr>
          <p:cNvPr id="6" name="Content Placeholder 5">
            <a:extLst>
              <a:ext uri="{FF2B5EF4-FFF2-40B4-BE49-F238E27FC236}">
                <a16:creationId xmlns:a16="http://schemas.microsoft.com/office/drawing/2014/main" id="{86ED1691-1E16-4B41-9B86-929542A2B2DA}"/>
              </a:ext>
            </a:extLst>
          </p:cNvPr>
          <p:cNvSpPr>
            <a:spLocks noGrp="1"/>
          </p:cNvSpPr>
          <p:nvPr>
            <p:ph sz="quarter" idx="16"/>
          </p:nvPr>
        </p:nvSpPr>
        <p:spPr>
          <a:xfrm>
            <a:off x="4874420" y="310346"/>
            <a:ext cx="3967163" cy="42838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65062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41E12F-D3C4-47D5-A40D-EF59EF0B6821}"/>
              </a:ext>
            </a:extLst>
          </p:cNvPr>
          <p:cNvSpPr/>
          <p:nvPr userDrawn="1"/>
        </p:nvSpPr>
        <p:spPr>
          <a:xfrm>
            <a:off x="6611997" y="4169126"/>
            <a:ext cx="2421802" cy="903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D398309D-8FBF-4217-913D-FF4EA1D23A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2508" y="1860866"/>
            <a:ext cx="4578984" cy="704156"/>
          </a:xfrm>
          <a:prstGeom prst="rect">
            <a:avLst/>
          </a:prstGeom>
        </p:spPr>
      </p:pic>
      <p:sp>
        <p:nvSpPr>
          <p:cNvPr id="5" name="Rectangle 4">
            <a:extLst>
              <a:ext uri="{FF2B5EF4-FFF2-40B4-BE49-F238E27FC236}">
                <a16:creationId xmlns:a16="http://schemas.microsoft.com/office/drawing/2014/main" id="{F6A6BED8-738F-4FFA-988B-F7A034C0FA9C}"/>
              </a:ext>
            </a:extLst>
          </p:cNvPr>
          <p:cNvSpPr/>
          <p:nvPr userDrawn="1"/>
        </p:nvSpPr>
        <p:spPr>
          <a:xfrm>
            <a:off x="348616" y="4269746"/>
            <a:ext cx="4578984" cy="553998"/>
          </a:xfrm>
          <a:prstGeom prst="rect">
            <a:avLst/>
          </a:prstGeom>
        </p:spPr>
        <p:txBody>
          <a:bodyPr wrap="square">
            <a:spAutoFit/>
          </a:bodyPr>
          <a:lstStyle/>
          <a:p>
            <a:r>
              <a:rPr lang="en-IN" sz="750" err="1">
                <a:solidFill>
                  <a:srgbClr val="00558C"/>
                </a:solidFill>
                <a:latin typeface="Arial" panose="020B0604020202020204" pitchFamily="34" charset="0"/>
                <a:cs typeface="Arial" panose="020B0604020202020204" pitchFamily="34" charset="0"/>
              </a:rPr>
              <a:t>kofax.com</a:t>
            </a:r>
            <a:endParaRPr lang="en-IN" sz="750">
              <a:solidFill>
                <a:srgbClr val="00558C"/>
              </a:solidFill>
              <a:latin typeface="Arial" panose="020B0604020202020204" pitchFamily="34" charset="0"/>
              <a:cs typeface="Arial" panose="020B0604020202020204" pitchFamily="34" charset="0"/>
            </a:endParaRPr>
          </a:p>
          <a:p>
            <a:endParaRPr lang="en-IN" sz="750">
              <a:solidFill>
                <a:srgbClr val="00558C"/>
              </a:solidFill>
              <a:latin typeface="Arial" panose="020B0604020202020204" pitchFamily="34" charset="0"/>
              <a:cs typeface="Arial" panose="020B0604020202020204" pitchFamily="34" charset="0"/>
            </a:endParaRPr>
          </a:p>
          <a:p>
            <a:r>
              <a:rPr lang="en-IN" sz="750">
                <a:solidFill>
                  <a:schemeClr val="accent5"/>
                </a:solidFill>
                <a:latin typeface="Arial" panose="020B0604020202020204" pitchFamily="34" charset="0"/>
                <a:cs typeface="Arial" panose="020B0604020202020204" pitchFamily="34" charset="0"/>
              </a:rPr>
              <a:t>© 2020 Kofax. Kofax and the Kofax logo are trademarks of Kofax, registered in the United States and/or other countries. All other trademarks are the property of their respective owners.</a:t>
            </a:r>
          </a:p>
        </p:txBody>
      </p:sp>
      <p:pic>
        <p:nvPicPr>
          <p:cNvPr id="6" name="Picture 5">
            <a:extLst>
              <a:ext uri="{FF2B5EF4-FFF2-40B4-BE49-F238E27FC236}">
                <a16:creationId xmlns:a16="http://schemas.microsoft.com/office/drawing/2014/main" id="{48091680-7B5E-4E7A-BF6F-D2B5A0619D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18326" y="4507999"/>
            <a:ext cx="2007524" cy="286789"/>
          </a:xfrm>
          <a:prstGeom prst="rect">
            <a:avLst/>
          </a:prstGeom>
        </p:spPr>
      </p:pic>
    </p:spTree>
    <p:extLst>
      <p:ext uri="{BB962C8B-B14F-4D97-AF65-F5344CB8AC3E}">
        <p14:creationId xmlns:p14="http://schemas.microsoft.com/office/powerpoint/2010/main" val="12022553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84BD7EB-60BE-4D28-B338-F3EADF51F1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0" y="2327527"/>
            <a:ext cx="9141440" cy="2817000"/>
          </a:xfrm>
          <a:prstGeom prst="rect">
            <a:avLst/>
          </a:prstGeom>
        </p:spPr>
      </p:pic>
      <p:sp>
        <p:nvSpPr>
          <p:cNvPr id="9" name="Rectangle 8"/>
          <p:cNvSpPr/>
          <p:nvPr userDrawn="1"/>
        </p:nvSpPr>
        <p:spPr>
          <a:xfrm>
            <a:off x="1" y="2386585"/>
            <a:ext cx="9144000" cy="2381866"/>
          </a:xfrm>
          <a:prstGeom prst="rect">
            <a:avLst/>
          </a:prstGeom>
          <a:solidFill>
            <a:srgbClr val="02538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userDrawn="1"/>
        </p:nvSpPr>
        <p:spPr>
          <a:xfrm>
            <a:off x="0" y="0"/>
            <a:ext cx="9144000" cy="2386584"/>
          </a:xfrm>
          <a:prstGeom prst="rect">
            <a:avLst/>
          </a:prstGeom>
          <a:solidFill>
            <a:schemeClr val="bg1"/>
          </a:solidFill>
          <a:ln>
            <a:noFill/>
          </a:ln>
          <a:effectLst>
            <a:outerShdw blurRad="4445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Subtitle 2">
            <a:extLst>
              <a:ext uri="{FF2B5EF4-FFF2-40B4-BE49-F238E27FC236}">
                <a16:creationId xmlns:a16="http://schemas.microsoft.com/office/drawing/2014/main" id="{5D1D6D76-BDEA-4FFC-8303-45EDA561C8CF}"/>
              </a:ext>
            </a:extLst>
          </p:cNvPr>
          <p:cNvSpPr>
            <a:spLocks noGrp="1"/>
          </p:cNvSpPr>
          <p:nvPr>
            <p:ph type="subTitle" idx="1" hasCustomPrompt="1"/>
          </p:nvPr>
        </p:nvSpPr>
        <p:spPr>
          <a:xfrm>
            <a:off x="749450" y="3962579"/>
            <a:ext cx="4488996" cy="235449"/>
          </a:xfrm>
          <a:prstGeom prst="rect">
            <a:avLst/>
          </a:prstGeom>
        </p:spPr>
        <p:txBody>
          <a:bodyPr anchor="ct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baseline="0">
                <a:solidFill>
                  <a:schemeClr val="bg1"/>
                </a:solidFill>
                <a:latin typeface="Arial" panose="020B0604020202020204" pitchFamily="34" charset="0"/>
                <a:ea typeface="Lato" panose="020F0502020204030203"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Subtitle</a:t>
            </a:r>
          </a:p>
        </p:txBody>
      </p:sp>
      <p:sp>
        <p:nvSpPr>
          <p:cNvPr id="19" name="Text Placeholder 19">
            <a:extLst>
              <a:ext uri="{FF2B5EF4-FFF2-40B4-BE49-F238E27FC236}">
                <a16:creationId xmlns:a16="http://schemas.microsoft.com/office/drawing/2014/main" id="{72B7AA49-A25E-486D-8D5A-B29D6CCA4706}"/>
              </a:ext>
            </a:extLst>
          </p:cNvPr>
          <p:cNvSpPr>
            <a:spLocks noGrp="1"/>
          </p:cNvSpPr>
          <p:nvPr>
            <p:ph type="body" sz="quarter" idx="13" hasCustomPrompt="1"/>
          </p:nvPr>
        </p:nvSpPr>
        <p:spPr>
          <a:xfrm>
            <a:off x="749450" y="4211504"/>
            <a:ext cx="4488996" cy="235744"/>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baseline="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Date</a:t>
            </a:r>
          </a:p>
        </p:txBody>
      </p:sp>
      <p:pic>
        <p:nvPicPr>
          <p:cNvPr id="20" name="Picture 19">
            <a:extLst>
              <a:ext uri="{FF2B5EF4-FFF2-40B4-BE49-F238E27FC236}">
                <a16:creationId xmlns:a16="http://schemas.microsoft.com/office/drawing/2014/main" id="{9042A95A-6537-43D1-BBF8-8508D13A55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277" y="2664823"/>
            <a:ext cx="2156273" cy="411722"/>
          </a:xfrm>
          <a:prstGeom prst="rect">
            <a:avLst/>
          </a:prstGeom>
        </p:spPr>
      </p:pic>
      <p:sp>
        <p:nvSpPr>
          <p:cNvPr id="21" name="Title 6">
            <a:extLst>
              <a:ext uri="{FF2B5EF4-FFF2-40B4-BE49-F238E27FC236}">
                <a16:creationId xmlns:a16="http://schemas.microsoft.com/office/drawing/2014/main" id="{7F802702-9C49-49F8-B057-FD70700089A1}"/>
              </a:ext>
            </a:extLst>
          </p:cNvPr>
          <p:cNvSpPr>
            <a:spLocks noGrp="1"/>
          </p:cNvSpPr>
          <p:nvPr>
            <p:ph type="title" hasCustomPrompt="1"/>
          </p:nvPr>
        </p:nvSpPr>
        <p:spPr>
          <a:xfrm>
            <a:off x="749451" y="945473"/>
            <a:ext cx="7645100" cy="1261490"/>
          </a:xfrm>
          <a:prstGeom prst="rect">
            <a:avLst/>
          </a:prstGeom>
        </p:spPr>
        <p:txBody>
          <a:bodyPr anchor="b">
            <a:normAutofit/>
          </a:bodyPr>
          <a:lstStyle>
            <a:lvl1pPr>
              <a:defRPr sz="2700">
                <a:solidFill>
                  <a:srgbClr val="025389"/>
                </a:solidFill>
              </a:defRPr>
            </a:lvl1pPr>
          </a:lstStyle>
          <a:p>
            <a:r>
              <a:rPr lang="en-US" dirty="0"/>
              <a:t>Presentation Title</a:t>
            </a:r>
          </a:p>
        </p:txBody>
      </p:sp>
      <p:pic>
        <p:nvPicPr>
          <p:cNvPr id="5" name="Picture 4">
            <a:extLst>
              <a:ext uri="{FF2B5EF4-FFF2-40B4-BE49-F238E27FC236}">
                <a16:creationId xmlns:a16="http://schemas.microsoft.com/office/drawing/2014/main" id="{88EFB4F6-CCC4-4EF2-BC9B-715953C976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51" y="2666402"/>
            <a:ext cx="2974670" cy="418621"/>
          </a:xfrm>
          <a:prstGeom prst="rect">
            <a:avLst/>
          </a:prstGeom>
        </p:spPr>
      </p:pic>
    </p:spTree>
    <p:extLst>
      <p:ext uri="{BB962C8B-B14F-4D97-AF65-F5344CB8AC3E}">
        <p14:creationId xmlns:p14="http://schemas.microsoft.com/office/powerpoint/2010/main" val="17519134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DDA458-B21B-4F7E-AFAD-F3F79373E3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0" y="2327527"/>
            <a:ext cx="9141440" cy="2817000"/>
          </a:xfrm>
          <a:prstGeom prst="rect">
            <a:avLst/>
          </a:prstGeom>
        </p:spPr>
      </p:pic>
      <p:sp>
        <p:nvSpPr>
          <p:cNvPr id="8" name="Rectangle 7"/>
          <p:cNvSpPr/>
          <p:nvPr userDrawn="1"/>
        </p:nvSpPr>
        <p:spPr>
          <a:xfrm>
            <a:off x="0" y="-1"/>
            <a:ext cx="9144000" cy="47684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0"/>
            <a:ext cx="9144000" cy="2386584"/>
          </a:xfrm>
          <a:prstGeom prst="rect">
            <a:avLst/>
          </a:prstGeom>
          <a:solidFill>
            <a:schemeClr val="bg1"/>
          </a:solidFill>
          <a:ln>
            <a:noFill/>
          </a:ln>
          <a:effectLst>
            <a:outerShdw blurRad="381000" dist="88900" dir="60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title" hasCustomPrompt="1"/>
          </p:nvPr>
        </p:nvSpPr>
        <p:spPr>
          <a:xfrm>
            <a:off x="748665" y="1282305"/>
            <a:ext cx="7646670" cy="920652"/>
          </a:xfrm>
          <a:prstGeom prst="rect">
            <a:avLst/>
          </a:prstGeom>
        </p:spPr>
        <p:txBody>
          <a:bodyPr anchor="b">
            <a:normAutofit/>
          </a:bodyPr>
          <a:lstStyle>
            <a:lvl1pPr>
              <a:defRPr sz="2700">
                <a:solidFill>
                  <a:srgbClr val="025389"/>
                </a:solidFill>
              </a:defRPr>
            </a:lvl1pPr>
          </a:lstStyle>
          <a:p>
            <a:r>
              <a:rPr lang="en-US" dirty="0"/>
              <a:t>Section Header Title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460" y="4881932"/>
            <a:ext cx="775558" cy="148086"/>
          </a:xfrm>
          <a:prstGeom prst="rect">
            <a:avLst/>
          </a:prstGeom>
        </p:spPr>
      </p:pic>
      <p:sp>
        <p:nvSpPr>
          <p:cNvPr id="2" name="TextBox 1"/>
          <p:cNvSpPr txBox="1"/>
          <p:nvPr userDrawn="1"/>
        </p:nvSpPr>
        <p:spPr>
          <a:xfrm>
            <a:off x="581694" y="489136"/>
            <a:ext cx="5187095" cy="322730"/>
          </a:xfrm>
          <a:prstGeom prst="rect">
            <a:avLst/>
          </a:prstGeom>
        </p:spPr>
        <p:txBody>
          <a:bodyPr vert="horz" wrap="square" lIns="68580" tIns="34290" rIns="68580" bIns="34290" rtlCol="0" anchor="ctr">
            <a:noAutofit/>
          </a:bodyPr>
          <a:lstStyle/>
          <a:p>
            <a:endParaRPr lang="en-US" sz="1800" dirty="0">
              <a:solidFill>
                <a:schemeClr val="bg1">
                  <a:lumMod val="50000"/>
                </a:schemeClr>
              </a:solidFill>
            </a:endParaRPr>
          </a:p>
        </p:txBody>
      </p:sp>
      <p:sp>
        <p:nvSpPr>
          <p:cNvPr id="10" name="Text Placeholder 2"/>
          <p:cNvSpPr>
            <a:spLocks noGrp="1"/>
          </p:cNvSpPr>
          <p:nvPr>
            <p:ph type="body" idx="1" hasCustomPrompt="1"/>
          </p:nvPr>
        </p:nvSpPr>
        <p:spPr>
          <a:xfrm>
            <a:off x="748665" y="2570212"/>
            <a:ext cx="7646670" cy="629489"/>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aseline="0">
                <a:solidFill>
                  <a:schemeClr val="tx1"/>
                </a:solidFill>
                <a:latin typeface="Arial" panose="020B0604020202020204" pitchFamily="34" charset="0"/>
                <a:ea typeface="Lato" panose="020F0502020204030203"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Subtitle</a:t>
            </a:r>
          </a:p>
          <a:p>
            <a:pPr lvl="0"/>
            <a:endParaRPr lang="en-US" dirty="0"/>
          </a:p>
        </p:txBody>
      </p:sp>
    </p:spTree>
    <p:extLst>
      <p:ext uri="{BB962C8B-B14F-4D97-AF65-F5344CB8AC3E}">
        <p14:creationId xmlns:p14="http://schemas.microsoft.com/office/powerpoint/2010/main" val="29531322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Item Full S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294" y="100852"/>
            <a:ext cx="8175413" cy="638339"/>
          </a:xfrm>
          <a:prstGeom prst="rect">
            <a:avLst/>
          </a:prstGeom>
        </p:spPr>
        <p:txBody>
          <a:bodyPr/>
          <a:lstStyle>
            <a:lvl1pPr>
              <a:lnSpc>
                <a:spcPct val="80000"/>
              </a:lnSpc>
              <a:defRPr baseline="0">
                <a:solidFill>
                  <a:srgbClr val="025389"/>
                </a:solidFill>
              </a:defRPr>
            </a:lvl1pPr>
          </a:lstStyle>
          <a:p>
            <a:r>
              <a:rPr lang="en-US" dirty="0"/>
              <a:t>Agenda</a:t>
            </a:r>
          </a:p>
        </p:txBody>
      </p:sp>
      <p:sp>
        <p:nvSpPr>
          <p:cNvPr id="17" name="Text Placeholder 16"/>
          <p:cNvSpPr>
            <a:spLocks noGrp="1"/>
          </p:cNvSpPr>
          <p:nvPr>
            <p:ph type="body" sz="quarter" idx="13" hasCustomPrompt="1"/>
          </p:nvPr>
        </p:nvSpPr>
        <p:spPr>
          <a:xfrm>
            <a:off x="484294" y="1082670"/>
            <a:ext cx="8175413" cy="479822"/>
          </a:xfrm>
          <a:prstGeom prst="rect">
            <a:avLst/>
          </a:prstGeom>
          <a:solidFill>
            <a:schemeClr val="bg1">
              <a:lumMod val="95000"/>
            </a:schemeClr>
          </a:solidFill>
        </p:spPr>
        <p:txBody>
          <a:bodyPr anchor="ctr">
            <a:normAutofit/>
          </a:bodyPr>
          <a:lstStyle>
            <a:lvl1pPr marL="17026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tx1"/>
                </a:solidFill>
                <a:latin typeface="Arial" panose="020B0604020202020204" pitchFamily="34" charset="0"/>
                <a:ea typeface="Lato" panose="020F0502020204030203" pitchFamily="34" charset="0"/>
                <a:cs typeface="Arial" panose="020B0604020202020204" pitchFamily="34" charset="0"/>
              </a:defRPr>
            </a:lvl1pPr>
          </a:lstStyle>
          <a:p>
            <a:pPr marL="17026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Item 1</a:t>
            </a:r>
          </a:p>
        </p:txBody>
      </p:sp>
      <p:sp>
        <p:nvSpPr>
          <p:cNvPr id="18" name="Text Placeholder 16"/>
          <p:cNvSpPr>
            <a:spLocks noGrp="1"/>
          </p:cNvSpPr>
          <p:nvPr>
            <p:ph type="body" sz="quarter" idx="14" hasCustomPrompt="1"/>
          </p:nvPr>
        </p:nvSpPr>
        <p:spPr>
          <a:xfrm>
            <a:off x="484294" y="1613994"/>
            <a:ext cx="8175413" cy="479822"/>
          </a:xfrm>
          <a:prstGeom prst="rect">
            <a:avLst/>
          </a:prstGeom>
          <a:solidFill>
            <a:schemeClr val="bg1">
              <a:lumMod val="95000"/>
            </a:schemeClr>
          </a:solidFill>
        </p:spPr>
        <p:txBody>
          <a:bodyPr anchor="ctr">
            <a:normAutofit/>
          </a:bodyPr>
          <a:lstStyle>
            <a:lvl1pPr marL="170260" indent="0">
              <a:buNone/>
              <a:defRPr sz="1800" baseline="0">
                <a:latin typeface="Arial" panose="020B0604020202020204" pitchFamily="34" charset="0"/>
                <a:ea typeface="Lato" panose="020F0502020204030203" pitchFamily="34" charset="0"/>
                <a:cs typeface="Arial" panose="020B0604020202020204" pitchFamily="34" charset="0"/>
              </a:defRPr>
            </a:lvl1pPr>
          </a:lstStyle>
          <a:p>
            <a:pPr lvl="0"/>
            <a:r>
              <a:rPr lang="en-US" dirty="0"/>
              <a:t>Item 2</a:t>
            </a:r>
          </a:p>
        </p:txBody>
      </p:sp>
      <p:sp>
        <p:nvSpPr>
          <p:cNvPr id="21" name="Text Placeholder 16"/>
          <p:cNvSpPr>
            <a:spLocks noGrp="1"/>
          </p:cNvSpPr>
          <p:nvPr>
            <p:ph type="body" sz="quarter" idx="16" hasCustomPrompt="1"/>
          </p:nvPr>
        </p:nvSpPr>
        <p:spPr>
          <a:xfrm>
            <a:off x="484294" y="2676642"/>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4</a:t>
            </a:r>
          </a:p>
        </p:txBody>
      </p:sp>
      <p:sp>
        <p:nvSpPr>
          <p:cNvPr id="22" name="Text Placeholder 16"/>
          <p:cNvSpPr>
            <a:spLocks noGrp="1"/>
          </p:cNvSpPr>
          <p:nvPr>
            <p:ph type="body" sz="quarter" idx="17" hasCustomPrompt="1"/>
          </p:nvPr>
        </p:nvSpPr>
        <p:spPr>
          <a:xfrm>
            <a:off x="484294" y="3207966"/>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5</a:t>
            </a:r>
          </a:p>
        </p:txBody>
      </p:sp>
      <p:sp>
        <p:nvSpPr>
          <p:cNvPr id="23" name="Text Placeholder 16"/>
          <p:cNvSpPr>
            <a:spLocks noGrp="1"/>
          </p:cNvSpPr>
          <p:nvPr>
            <p:ph type="body" sz="quarter" idx="18" hasCustomPrompt="1"/>
          </p:nvPr>
        </p:nvSpPr>
        <p:spPr>
          <a:xfrm>
            <a:off x="484294" y="2145318"/>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3</a:t>
            </a:r>
          </a:p>
        </p:txBody>
      </p:sp>
      <p:pic>
        <p:nvPicPr>
          <p:cNvPr id="10" name="Picture 9">
            <a:extLst>
              <a:ext uri="{FF2B5EF4-FFF2-40B4-BE49-F238E27FC236}">
                <a16:creationId xmlns:a16="http://schemas.microsoft.com/office/drawing/2014/main" id="{E59E6BF4-4BFF-4E7B-BDA4-04EE66614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635" y="4003200"/>
            <a:ext cx="503288" cy="427293"/>
          </a:xfrm>
          <a:prstGeom prst="rect">
            <a:avLst/>
          </a:prstGeom>
        </p:spPr>
      </p:pic>
    </p:spTree>
    <p:extLst>
      <p:ext uri="{BB962C8B-B14F-4D97-AF65-F5344CB8AC3E}">
        <p14:creationId xmlns:p14="http://schemas.microsoft.com/office/powerpoint/2010/main" val="24887681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genda Item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294" y="100852"/>
            <a:ext cx="8175413" cy="638339"/>
          </a:xfrm>
          <a:prstGeom prst="rect">
            <a:avLst/>
          </a:prstGeom>
        </p:spPr>
        <p:txBody>
          <a:bodyPr/>
          <a:lstStyle>
            <a:lvl1pPr>
              <a:lnSpc>
                <a:spcPct val="80000"/>
              </a:lnSpc>
              <a:defRPr baseline="0">
                <a:solidFill>
                  <a:srgbClr val="004A98"/>
                </a:solidFill>
              </a:defRPr>
            </a:lvl1pPr>
          </a:lstStyle>
          <a:p>
            <a:r>
              <a:rPr lang="en-US" dirty="0"/>
              <a:t>Agenda</a:t>
            </a:r>
          </a:p>
        </p:txBody>
      </p:sp>
      <p:sp>
        <p:nvSpPr>
          <p:cNvPr id="17" name="Text Placeholder 16"/>
          <p:cNvSpPr>
            <a:spLocks noGrp="1"/>
          </p:cNvSpPr>
          <p:nvPr>
            <p:ph type="body" sz="quarter" idx="13" hasCustomPrompt="1"/>
          </p:nvPr>
        </p:nvSpPr>
        <p:spPr>
          <a:xfrm>
            <a:off x="484294" y="1082670"/>
            <a:ext cx="8175413" cy="479822"/>
          </a:xfrm>
          <a:prstGeom prst="rect">
            <a:avLst/>
          </a:prstGeom>
          <a:solidFill>
            <a:srgbClr val="025389"/>
          </a:solidFill>
        </p:spPr>
        <p:txBody>
          <a:bodyPr anchor="ctr">
            <a:normAutofit/>
          </a:bodyPr>
          <a:lstStyle>
            <a:lvl1pPr marL="17026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marL="17026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Item 1</a:t>
            </a:r>
          </a:p>
        </p:txBody>
      </p:sp>
      <p:sp>
        <p:nvSpPr>
          <p:cNvPr id="18" name="Text Placeholder 16"/>
          <p:cNvSpPr>
            <a:spLocks noGrp="1"/>
          </p:cNvSpPr>
          <p:nvPr>
            <p:ph type="body" sz="quarter" idx="14" hasCustomPrompt="1"/>
          </p:nvPr>
        </p:nvSpPr>
        <p:spPr>
          <a:xfrm>
            <a:off x="484294" y="1613994"/>
            <a:ext cx="8175413" cy="479822"/>
          </a:xfrm>
          <a:prstGeom prst="rect">
            <a:avLst/>
          </a:prstGeom>
          <a:solidFill>
            <a:schemeClr val="bg1">
              <a:lumMod val="95000"/>
            </a:schemeClr>
          </a:solidFill>
        </p:spPr>
        <p:txBody>
          <a:bodyPr anchor="ctr">
            <a:normAutofit/>
          </a:bodyPr>
          <a:lstStyle>
            <a:lvl1pPr marL="170260" indent="0">
              <a:buNone/>
              <a:defRPr sz="1800" baseline="0">
                <a:latin typeface="Arial" panose="020B0604020202020204" pitchFamily="34" charset="0"/>
                <a:ea typeface="Lato" panose="020F0502020204030203" pitchFamily="34" charset="0"/>
                <a:cs typeface="Arial" panose="020B0604020202020204" pitchFamily="34" charset="0"/>
              </a:defRPr>
            </a:lvl1pPr>
          </a:lstStyle>
          <a:p>
            <a:pPr lvl="0"/>
            <a:r>
              <a:rPr lang="en-US" dirty="0"/>
              <a:t>Item 2</a:t>
            </a:r>
          </a:p>
        </p:txBody>
      </p:sp>
      <p:sp>
        <p:nvSpPr>
          <p:cNvPr id="21" name="Text Placeholder 16"/>
          <p:cNvSpPr>
            <a:spLocks noGrp="1"/>
          </p:cNvSpPr>
          <p:nvPr>
            <p:ph type="body" sz="quarter" idx="16" hasCustomPrompt="1"/>
          </p:nvPr>
        </p:nvSpPr>
        <p:spPr>
          <a:xfrm>
            <a:off x="484294" y="2676642"/>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4</a:t>
            </a:r>
          </a:p>
        </p:txBody>
      </p:sp>
      <p:sp>
        <p:nvSpPr>
          <p:cNvPr id="22" name="Text Placeholder 16"/>
          <p:cNvSpPr>
            <a:spLocks noGrp="1"/>
          </p:cNvSpPr>
          <p:nvPr>
            <p:ph type="body" sz="quarter" idx="17" hasCustomPrompt="1"/>
          </p:nvPr>
        </p:nvSpPr>
        <p:spPr>
          <a:xfrm>
            <a:off x="484294" y="3207966"/>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5</a:t>
            </a:r>
          </a:p>
        </p:txBody>
      </p:sp>
      <p:sp>
        <p:nvSpPr>
          <p:cNvPr id="23" name="Text Placeholder 16"/>
          <p:cNvSpPr>
            <a:spLocks noGrp="1"/>
          </p:cNvSpPr>
          <p:nvPr>
            <p:ph type="body" sz="quarter" idx="18" hasCustomPrompt="1"/>
          </p:nvPr>
        </p:nvSpPr>
        <p:spPr>
          <a:xfrm>
            <a:off x="484294" y="2145318"/>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3</a:t>
            </a:r>
          </a:p>
        </p:txBody>
      </p:sp>
      <p:pic>
        <p:nvPicPr>
          <p:cNvPr id="10" name="Picture 9">
            <a:extLst>
              <a:ext uri="{FF2B5EF4-FFF2-40B4-BE49-F238E27FC236}">
                <a16:creationId xmlns:a16="http://schemas.microsoft.com/office/drawing/2014/main" id="{E59E6BF4-4BFF-4E7B-BDA4-04EE66614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635" y="4003200"/>
            <a:ext cx="503288" cy="427293"/>
          </a:xfrm>
          <a:prstGeom prst="rect">
            <a:avLst/>
          </a:prstGeom>
        </p:spPr>
      </p:pic>
    </p:spTree>
    <p:extLst>
      <p:ext uri="{BB962C8B-B14F-4D97-AF65-F5344CB8AC3E}">
        <p14:creationId xmlns:p14="http://schemas.microsoft.com/office/powerpoint/2010/main" val="30120829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genda Item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294" y="100852"/>
            <a:ext cx="8175413" cy="638339"/>
          </a:xfrm>
          <a:prstGeom prst="rect">
            <a:avLst/>
          </a:prstGeom>
        </p:spPr>
        <p:txBody>
          <a:bodyPr/>
          <a:lstStyle>
            <a:lvl1pPr>
              <a:lnSpc>
                <a:spcPct val="80000"/>
              </a:lnSpc>
              <a:defRPr baseline="0">
                <a:solidFill>
                  <a:srgbClr val="025389"/>
                </a:solidFill>
              </a:defRPr>
            </a:lvl1pPr>
          </a:lstStyle>
          <a:p>
            <a:r>
              <a:rPr lang="en-US" dirty="0"/>
              <a:t>Agenda</a:t>
            </a:r>
          </a:p>
        </p:txBody>
      </p:sp>
      <p:sp>
        <p:nvSpPr>
          <p:cNvPr id="17" name="Text Placeholder 16"/>
          <p:cNvSpPr>
            <a:spLocks noGrp="1"/>
          </p:cNvSpPr>
          <p:nvPr>
            <p:ph type="body" sz="quarter" idx="13" hasCustomPrompt="1"/>
          </p:nvPr>
        </p:nvSpPr>
        <p:spPr>
          <a:xfrm>
            <a:off x="484294" y="1082670"/>
            <a:ext cx="8175413" cy="479822"/>
          </a:xfrm>
          <a:prstGeom prst="rect">
            <a:avLst/>
          </a:prstGeom>
          <a:solidFill>
            <a:schemeClr val="bg1">
              <a:lumMod val="95000"/>
            </a:schemeClr>
          </a:solidFill>
        </p:spPr>
        <p:txBody>
          <a:bodyPr anchor="ctr">
            <a:normAutofit/>
          </a:bodyPr>
          <a:lstStyle>
            <a:lvl1pPr marL="17026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tx1"/>
                </a:solidFill>
                <a:latin typeface="Arial" panose="020B0604020202020204" pitchFamily="34" charset="0"/>
                <a:ea typeface="Lato" panose="020F0502020204030203" pitchFamily="34" charset="0"/>
                <a:cs typeface="Arial" panose="020B0604020202020204" pitchFamily="34" charset="0"/>
              </a:defRPr>
            </a:lvl1pPr>
          </a:lstStyle>
          <a:p>
            <a:pPr marL="17026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Item 1</a:t>
            </a:r>
          </a:p>
        </p:txBody>
      </p:sp>
      <p:sp>
        <p:nvSpPr>
          <p:cNvPr id="18" name="Text Placeholder 16"/>
          <p:cNvSpPr>
            <a:spLocks noGrp="1"/>
          </p:cNvSpPr>
          <p:nvPr>
            <p:ph type="body" sz="quarter" idx="14" hasCustomPrompt="1"/>
          </p:nvPr>
        </p:nvSpPr>
        <p:spPr>
          <a:xfrm>
            <a:off x="484294" y="1613994"/>
            <a:ext cx="8175413" cy="479822"/>
          </a:xfrm>
          <a:prstGeom prst="rect">
            <a:avLst/>
          </a:prstGeom>
          <a:solidFill>
            <a:srgbClr val="025389"/>
          </a:solidFill>
        </p:spPr>
        <p:txBody>
          <a:bodyPr anchor="ctr">
            <a:normAutofit/>
          </a:bodyPr>
          <a:lstStyle>
            <a:lvl1pPr marL="170260" indent="0">
              <a:buNone/>
              <a:defRPr sz="1800" baseline="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lvl="0"/>
            <a:r>
              <a:rPr lang="en-US" dirty="0"/>
              <a:t>Item 2</a:t>
            </a:r>
          </a:p>
        </p:txBody>
      </p:sp>
      <p:sp>
        <p:nvSpPr>
          <p:cNvPr id="21" name="Text Placeholder 16"/>
          <p:cNvSpPr>
            <a:spLocks noGrp="1"/>
          </p:cNvSpPr>
          <p:nvPr>
            <p:ph type="body" sz="quarter" idx="16" hasCustomPrompt="1"/>
          </p:nvPr>
        </p:nvSpPr>
        <p:spPr>
          <a:xfrm>
            <a:off x="484294" y="2676642"/>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4</a:t>
            </a:r>
          </a:p>
        </p:txBody>
      </p:sp>
      <p:sp>
        <p:nvSpPr>
          <p:cNvPr id="22" name="Text Placeholder 16"/>
          <p:cNvSpPr>
            <a:spLocks noGrp="1"/>
          </p:cNvSpPr>
          <p:nvPr>
            <p:ph type="body" sz="quarter" idx="17" hasCustomPrompt="1"/>
          </p:nvPr>
        </p:nvSpPr>
        <p:spPr>
          <a:xfrm>
            <a:off x="484294" y="3207966"/>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5</a:t>
            </a:r>
          </a:p>
        </p:txBody>
      </p:sp>
      <p:sp>
        <p:nvSpPr>
          <p:cNvPr id="23" name="Text Placeholder 16"/>
          <p:cNvSpPr>
            <a:spLocks noGrp="1"/>
          </p:cNvSpPr>
          <p:nvPr>
            <p:ph type="body" sz="quarter" idx="18" hasCustomPrompt="1"/>
          </p:nvPr>
        </p:nvSpPr>
        <p:spPr>
          <a:xfrm>
            <a:off x="484294" y="2145318"/>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3</a:t>
            </a:r>
          </a:p>
        </p:txBody>
      </p:sp>
      <p:pic>
        <p:nvPicPr>
          <p:cNvPr id="10" name="Picture 9">
            <a:extLst>
              <a:ext uri="{FF2B5EF4-FFF2-40B4-BE49-F238E27FC236}">
                <a16:creationId xmlns:a16="http://schemas.microsoft.com/office/drawing/2014/main" id="{E59E6BF4-4BFF-4E7B-BDA4-04EE66614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635" y="4003200"/>
            <a:ext cx="503288" cy="427293"/>
          </a:xfrm>
          <a:prstGeom prst="rect">
            <a:avLst/>
          </a:prstGeom>
        </p:spPr>
      </p:pic>
    </p:spTree>
    <p:extLst>
      <p:ext uri="{BB962C8B-B14F-4D97-AF65-F5344CB8AC3E}">
        <p14:creationId xmlns:p14="http://schemas.microsoft.com/office/powerpoint/2010/main" val="3070679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7" name="Text Placeholder 19">
            <a:extLst>
              <a:ext uri="{FF2B5EF4-FFF2-40B4-BE49-F238E27FC236}">
                <a16:creationId xmlns:a16="http://schemas.microsoft.com/office/drawing/2014/main" id="{35EA6525-2BF1-4E56-A25F-0E12B08A57D5}"/>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41990411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genda Item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294" y="100852"/>
            <a:ext cx="8175413" cy="638339"/>
          </a:xfrm>
          <a:prstGeom prst="rect">
            <a:avLst/>
          </a:prstGeom>
        </p:spPr>
        <p:txBody>
          <a:bodyPr/>
          <a:lstStyle>
            <a:lvl1pPr>
              <a:lnSpc>
                <a:spcPct val="80000"/>
              </a:lnSpc>
              <a:defRPr baseline="0">
                <a:solidFill>
                  <a:srgbClr val="025389"/>
                </a:solidFill>
              </a:defRPr>
            </a:lvl1pPr>
          </a:lstStyle>
          <a:p>
            <a:r>
              <a:rPr lang="en-US" dirty="0"/>
              <a:t>Agenda</a:t>
            </a:r>
          </a:p>
        </p:txBody>
      </p:sp>
      <p:sp>
        <p:nvSpPr>
          <p:cNvPr id="17" name="Text Placeholder 16"/>
          <p:cNvSpPr>
            <a:spLocks noGrp="1"/>
          </p:cNvSpPr>
          <p:nvPr>
            <p:ph type="body" sz="quarter" idx="13" hasCustomPrompt="1"/>
          </p:nvPr>
        </p:nvSpPr>
        <p:spPr>
          <a:xfrm>
            <a:off x="484294" y="1082670"/>
            <a:ext cx="8175413" cy="479822"/>
          </a:xfrm>
          <a:prstGeom prst="rect">
            <a:avLst/>
          </a:prstGeom>
          <a:solidFill>
            <a:schemeClr val="bg1">
              <a:lumMod val="95000"/>
            </a:schemeClr>
          </a:solidFill>
        </p:spPr>
        <p:txBody>
          <a:bodyPr anchor="ctr">
            <a:normAutofit/>
          </a:bodyPr>
          <a:lstStyle>
            <a:lvl1pPr marL="17026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tx1"/>
                </a:solidFill>
                <a:latin typeface="Arial" panose="020B0604020202020204" pitchFamily="34" charset="0"/>
                <a:ea typeface="Lato" panose="020F0502020204030203" pitchFamily="34" charset="0"/>
                <a:cs typeface="Arial" panose="020B0604020202020204" pitchFamily="34" charset="0"/>
              </a:defRPr>
            </a:lvl1pPr>
          </a:lstStyle>
          <a:p>
            <a:pPr marL="17026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Item 1</a:t>
            </a:r>
          </a:p>
        </p:txBody>
      </p:sp>
      <p:sp>
        <p:nvSpPr>
          <p:cNvPr id="18" name="Text Placeholder 16"/>
          <p:cNvSpPr>
            <a:spLocks noGrp="1"/>
          </p:cNvSpPr>
          <p:nvPr>
            <p:ph type="body" sz="quarter" idx="14" hasCustomPrompt="1"/>
          </p:nvPr>
        </p:nvSpPr>
        <p:spPr>
          <a:xfrm>
            <a:off x="484294" y="1613994"/>
            <a:ext cx="8175413" cy="479822"/>
          </a:xfrm>
          <a:prstGeom prst="rect">
            <a:avLst/>
          </a:prstGeom>
          <a:solidFill>
            <a:schemeClr val="bg1">
              <a:lumMod val="95000"/>
            </a:schemeClr>
          </a:solidFill>
        </p:spPr>
        <p:txBody>
          <a:bodyPr anchor="ctr">
            <a:normAutofit/>
          </a:bodyPr>
          <a:lstStyle>
            <a:lvl1pPr marL="170260" indent="0">
              <a:buNone/>
              <a:defRPr sz="1800" baseline="0">
                <a:latin typeface="Arial" panose="020B0604020202020204" pitchFamily="34" charset="0"/>
                <a:ea typeface="Lato" panose="020F0502020204030203" pitchFamily="34" charset="0"/>
                <a:cs typeface="Arial" panose="020B0604020202020204" pitchFamily="34" charset="0"/>
              </a:defRPr>
            </a:lvl1pPr>
          </a:lstStyle>
          <a:p>
            <a:pPr lvl="0"/>
            <a:r>
              <a:rPr lang="en-US" dirty="0"/>
              <a:t>Item 2</a:t>
            </a:r>
          </a:p>
        </p:txBody>
      </p:sp>
      <p:sp>
        <p:nvSpPr>
          <p:cNvPr id="21" name="Text Placeholder 16"/>
          <p:cNvSpPr>
            <a:spLocks noGrp="1"/>
          </p:cNvSpPr>
          <p:nvPr>
            <p:ph type="body" sz="quarter" idx="16" hasCustomPrompt="1"/>
          </p:nvPr>
        </p:nvSpPr>
        <p:spPr>
          <a:xfrm>
            <a:off x="484294" y="2676642"/>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4</a:t>
            </a:r>
          </a:p>
        </p:txBody>
      </p:sp>
      <p:sp>
        <p:nvSpPr>
          <p:cNvPr id="22" name="Text Placeholder 16"/>
          <p:cNvSpPr>
            <a:spLocks noGrp="1"/>
          </p:cNvSpPr>
          <p:nvPr>
            <p:ph type="body" sz="quarter" idx="17" hasCustomPrompt="1"/>
          </p:nvPr>
        </p:nvSpPr>
        <p:spPr>
          <a:xfrm>
            <a:off x="484294" y="3207966"/>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5</a:t>
            </a:r>
          </a:p>
        </p:txBody>
      </p:sp>
      <p:sp>
        <p:nvSpPr>
          <p:cNvPr id="23" name="Text Placeholder 16"/>
          <p:cNvSpPr>
            <a:spLocks noGrp="1"/>
          </p:cNvSpPr>
          <p:nvPr>
            <p:ph type="body" sz="quarter" idx="18" hasCustomPrompt="1"/>
          </p:nvPr>
        </p:nvSpPr>
        <p:spPr>
          <a:xfrm>
            <a:off x="484294" y="2145318"/>
            <a:ext cx="8175413" cy="479822"/>
          </a:xfrm>
          <a:prstGeom prst="rect">
            <a:avLst/>
          </a:prstGeom>
          <a:solidFill>
            <a:srgbClr val="025389"/>
          </a:solidFill>
        </p:spPr>
        <p:txBody>
          <a:bodyPr anchor="ctr">
            <a:normAutofit/>
          </a:bodyPr>
          <a:lstStyle>
            <a:lvl1pPr marL="170260" indent="0">
              <a:buNone/>
              <a:defRPr sz="180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lvl="0"/>
            <a:r>
              <a:rPr lang="en-US" dirty="0"/>
              <a:t>Item 3</a:t>
            </a:r>
          </a:p>
        </p:txBody>
      </p:sp>
      <p:pic>
        <p:nvPicPr>
          <p:cNvPr id="10" name="Picture 9">
            <a:extLst>
              <a:ext uri="{FF2B5EF4-FFF2-40B4-BE49-F238E27FC236}">
                <a16:creationId xmlns:a16="http://schemas.microsoft.com/office/drawing/2014/main" id="{E59E6BF4-4BFF-4E7B-BDA4-04EE66614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635" y="4003200"/>
            <a:ext cx="503288" cy="427293"/>
          </a:xfrm>
          <a:prstGeom prst="rect">
            <a:avLst/>
          </a:prstGeom>
        </p:spPr>
      </p:pic>
    </p:spTree>
    <p:extLst>
      <p:ext uri="{BB962C8B-B14F-4D97-AF65-F5344CB8AC3E}">
        <p14:creationId xmlns:p14="http://schemas.microsoft.com/office/powerpoint/2010/main" val="305330205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Agenda Item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294" y="100852"/>
            <a:ext cx="8175413" cy="638339"/>
          </a:xfrm>
          <a:prstGeom prst="rect">
            <a:avLst/>
          </a:prstGeom>
        </p:spPr>
        <p:txBody>
          <a:bodyPr/>
          <a:lstStyle>
            <a:lvl1pPr>
              <a:lnSpc>
                <a:spcPct val="80000"/>
              </a:lnSpc>
              <a:defRPr baseline="0">
                <a:solidFill>
                  <a:srgbClr val="025389"/>
                </a:solidFill>
              </a:defRPr>
            </a:lvl1pPr>
          </a:lstStyle>
          <a:p>
            <a:r>
              <a:rPr lang="en-US" dirty="0"/>
              <a:t>Agenda</a:t>
            </a:r>
          </a:p>
        </p:txBody>
      </p:sp>
      <p:sp>
        <p:nvSpPr>
          <p:cNvPr id="17" name="Text Placeholder 16"/>
          <p:cNvSpPr>
            <a:spLocks noGrp="1"/>
          </p:cNvSpPr>
          <p:nvPr>
            <p:ph type="body" sz="quarter" idx="13" hasCustomPrompt="1"/>
          </p:nvPr>
        </p:nvSpPr>
        <p:spPr>
          <a:xfrm>
            <a:off x="484294" y="1082670"/>
            <a:ext cx="8175413" cy="479822"/>
          </a:xfrm>
          <a:prstGeom prst="rect">
            <a:avLst/>
          </a:prstGeom>
          <a:solidFill>
            <a:schemeClr val="bg1">
              <a:lumMod val="95000"/>
            </a:schemeClr>
          </a:solidFill>
        </p:spPr>
        <p:txBody>
          <a:bodyPr anchor="ctr">
            <a:normAutofit/>
          </a:bodyPr>
          <a:lstStyle>
            <a:lvl1pPr marL="17026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tx1"/>
                </a:solidFill>
                <a:latin typeface="Arial" panose="020B0604020202020204" pitchFamily="34" charset="0"/>
                <a:ea typeface="Lato" panose="020F0502020204030203" pitchFamily="34" charset="0"/>
                <a:cs typeface="Arial" panose="020B0604020202020204" pitchFamily="34" charset="0"/>
              </a:defRPr>
            </a:lvl1pPr>
          </a:lstStyle>
          <a:p>
            <a:pPr marL="17026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Item 1</a:t>
            </a:r>
          </a:p>
        </p:txBody>
      </p:sp>
      <p:sp>
        <p:nvSpPr>
          <p:cNvPr id="18" name="Text Placeholder 16"/>
          <p:cNvSpPr>
            <a:spLocks noGrp="1"/>
          </p:cNvSpPr>
          <p:nvPr>
            <p:ph type="body" sz="quarter" idx="14" hasCustomPrompt="1"/>
          </p:nvPr>
        </p:nvSpPr>
        <p:spPr>
          <a:xfrm>
            <a:off x="484294" y="1613994"/>
            <a:ext cx="8175413" cy="479822"/>
          </a:xfrm>
          <a:prstGeom prst="rect">
            <a:avLst/>
          </a:prstGeom>
          <a:solidFill>
            <a:schemeClr val="bg1">
              <a:lumMod val="95000"/>
            </a:schemeClr>
          </a:solidFill>
        </p:spPr>
        <p:txBody>
          <a:bodyPr anchor="ctr">
            <a:normAutofit/>
          </a:bodyPr>
          <a:lstStyle>
            <a:lvl1pPr marL="170260" indent="0">
              <a:buNone/>
              <a:defRPr sz="1800" baseline="0">
                <a:latin typeface="Arial" panose="020B0604020202020204" pitchFamily="34" charset="0"/>
                <a:ea typeface="Lato" panose="020F0502020204030203" pitchFamily="34" charset="0"/>
                <a:cs typeface="Arial" panose="020B0604020202020204" pitchFamily="34" charset="0"/>
              </a:defRPr>
            </a:lvl1pPr>
          </a:lstStyle>
          <a:p>
            <a:pPr lvl="0"/>
            <a:r>
              <a:rPr lang="en-US" dirty="0"/>
              <a:t>Item 2</a:t>
            </a:r>
          </a:p>
        </p:txBody>
      </p:sp>
      <p:sp>
        <p:nvSpPr>
          <p:cNvPr id="21" name="Text Placeholder 16"/>
          <p:cNvSpPr>
            <a:spLocks noGrp="1"/>
          </p:cNvSpPr>
          <p:nvPr>
            <p:ph type="body" sz="quarter" idx="16" hasCustomPrompt="1"/>
          </p:nvPr>
        </p:nvSpPr>
        <p:spPr>
          <a:xfrm>
            <a:off x="484294" y="2676642"/>
            <a:ext cx="8175413" cy="479822"/>
          </a:xfrm>
          <a:prstGeom prst="rect">
            <a:avLst/>
          </a:prstGeom>
          <a:solidFill>
            <a:srgbClr val="025389"/>
          </a:solidFill>
        </p:spPr>
        <p:txBody>
          <a:bodyPr anchor="ctr">
            <a:normAutofit/>
          </a:bodyPr>
          <a:lstStyle>
            <a:lvl1pPr marL="170260" indent="0">
              <a:buNone/>
              <a:defRPr sz="180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lvl="0"/>
            <a:r>
              <a:rPr lang="en-US" dirty="0"/>
              <a:t>Item 4</a:t>
            </a:r>
          </a:p>
        </p:txBody>
      </p:sp>
      <p:sp>
        <p:nvSpPr>
          <p:cNvPr id="22" name="Text Placeholder 16"/>
          <p:cNvSpPr>
            <a:spLocks noGrp="1"/>
          </p:cNvSpPr>
          <p:nvPr>
            <p:ph type="body" sz="quarter" idx="17" hasCustomPrompt="1"/>
          </p:nvPr>
        </p:nvSpPr>
        <p:spPr>
          <a:xfrm>
            <a:off x="484294" y="3207966"/>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5</a:t>
            </a:r>
          </a:p>
        </p:txBody>
      </p:sp>
      <p:sp>
        <p:nvSpPr>
          <p:cNvPr id="23" name="Text Placeholder 16"/>
          <p:cNvSpPr>
            <a:spLocks noGrp="1"/>
          </p:cNvSpPr>
          <p:nvPr>
            <p:ph type="body" sz="quarter" idx="18" hasCustomPrompt="1"/>
          </p:nvPr>
        </p:nvSpPr>
        <p:spPr>
          <a:xfrm>
            <a:off x="484294" y="2145318"/>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3</a:t>
            </a:r>
          </a:p>
        </p:txBody>
      </p:sp>
      <p:pic>
        <p:nvPicPr>
          <p:cNvPr id="10" name="Picture 9">
            <a:extLst>
              <a:ext uri="{FF2B5EF4-FFF2-40B4-BE49-F238E27FC236}">
                <a16:creationId xmlns:a16="http://schemas.microsoft.com/office/drawing/2014/main" id="{E59E6BF4-4BFF-4E7B-BDA4-04EE66614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635" y="4003200"/>
            <a:ext cx="503288" cy="427293"/>
          </a:xfrm>
          <a:prstGeom prst="rect">
            <a:avLst/>
          </a:prstGeom>
        </p:spPr>
      </p:pic>
    </p:spTree>
    <p:extLst>
      <p:ext uri="{BB962C8B-B14F-4D97-AF65-F5344CB8AC3E}">
        <p14:creationId xmlns:p14="http://schemas.microsoft.com/office/powerpoint/2010/main" val="12105442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genda Item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294" y="100852"/>
            <a:ext cx="8175413" cy="638339"/>
          </a:xfrm>
          <a:prstGeom prst="rect">
            <a:avLst/>
          </a:prstGeom>
        </p:spPr>
        <p:txBody>
          <a:bodyPr/>
          <a:lstStyle>
            <a:lvl1pPr>
              <a:lnSpc>
                <a:spcPct val="80000"/>
              </a:lnSpc>
              <a:defRPr baseline="0">
                <a:solidFill>
                  <a:srgbClr val="025389"/>
                </a:solidFill>
              </a:defRPr>
            </a:lvl1pPr>
          </a:lstStyle>
          <a:p>
            <a:r>
              <a:rPr lang="en-US" dirty="0"/>
              <a:t>Agenda</a:t>
            </a:r>
          </a:p>
        </p:txBody>
      </p:sp>
      <p:sp>
        <p:nvSpPr>
          <p:cNvPr id="17" name="Text Placeholder 16"/>
          <p:cNvSpPr>
            <a:spLocks noGrp="1"/>
          </p:cNvSpPr>
          <p:nvPr>
            <p:ph type="body" sz="quarter" idx="13" hasCustomPrompt="1"/>
          </p:nvPr>
        </p:nvSpPr>
        <p:spPr>
          <a:xfrm>
            <a:off x="484294" y="1082670"/>
            <a:ext cx="8175413" cy="479822"/>
          </a:xfrm>
          <a:prstGeom prst="rect">
            <a:avLst/>
          </a:prstGeom>
          <a:solidFill>
            <a:schemeClr val="bg1">
              <a:lumMod val="95000"/>
            </a:schemeClr>
          </a:solidFill>
        </p:spPr>
        <p:txBody>
          <a:bodyPr anchor="ctr">
            <a:normAutofit/>
          </a:bodyPr>
          <a:lstStyle>
            <a:lvl1pPr marL="17026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chemeClr val="tx1"/>
                </a:solidFill>
                <a:latin typeface="Arial" panose="020B0604020202020204" pitchFamily="34" charset="0"/>
                <a:ea typeface="Lato" panose="020F0502020204030203" pitchFamily="34" charset="0"/>
                <a:cs typeface="Arial" panose="020B0604020202020204" pitchFamily="34" charset="0"/>
              </a:defRPr>
            </a:lvl1pPr>
          </a:lstStyle>
          <a:p>
            <a:pPr marL="17026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Item 1</a:t>
            </a:r>
          </a:p>
        </p:txBody>
      </p:sp>
      <p:sp>
        <p:nvSpPr>
          <p:cNvPr id="18" name="Text Placeholder 16"/>
          <p:cNvSpPr>
            <a:spLocks noGrp="1"/>
          </p:cNvSpPr>
          <p:nvPr>
            <p:ph type="body" sz="quarter" idx="14" hasCustomPrompt="1"/>
          </p:nvPr>
        </p:nvSpPr>
        <p:spPr>
          <a:xfrm>
            <a:off x="484294" y="1613994"/>
            <a:ext cx="8175413" cy="479822"/>
          </a:xfrm>
          <a:prstGeom prst="rect">
            <a:avLst/>
          </a:prstGeom>
          <a:solidFill>
            <a:schemeClr val="bg1">
              <a:lumMod val="95000"/>
            </a:schemeClr>
          </a:solidFill>
        </p:spPr>
        <p:txBody>
          <a:bodyPr anchor="ctr">
            <a:normAutofit/>
          </a:bodyPr>
          <a:lstStyle>
            <a:lvl1pPr marL="170260" indent="0">
              <a:buNone/>
              <a:defRPr sz="1800" baseline="0">
                <a:latin typeface="Arial" panose="020B0604020202020204" pitchFamily="34" charset="0"/>
                <a:ea typeface="Lato" panose="020F0502020204030203" pitchFamily="34" charset="0"/>
                <a:cs typeface="Arial" panose="020B0604020202020204" pitchFamily="34" charset="0"/>
              </a:defRPr>
            </a:lvl1pPr>
          </a:lstStyle>
          <a:p>
            <a:pPr lvl="0"/>
            <a:r>
              <a:rPr lang="en-US" dirty="0"/>
              <a:t>Item 2</a:t>
            </a:r>
          </a:p>
        </p:txBody>
      </p:sp>
      <p:sp>
        <p:nvSpPr>
          <p:cNvPr id="21" name="Text Placeholder 16"/>
          <p:cNvSpPr>
            <a:spLocks noGrp="1"/>
          </p:cNvSpPr>
          <p:nvPr>
            <p:ph type="body" sz="quarter" idx="16" hasCustomPrompt="1"/>
          </p:nvPr>
        </p:nvSpPr>
        <p:spPr>
          <a:xfrm>
            <a:off x="484294" y="2676642"/>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4</a:t>
            </a:r>
          </a:p>
        </p:txBody>
      </p:sp>
      <p:sp>
        <p:nvSpPr>
          <p:cNvPr id="22" name="Text Placeholder 16"/>
          <p:cNvSpPr>
            <a:spLocks noGrp="1"/>
          </p:cNvSpPr>
          <p:nvPr>
            <p:ph type="body" sz="quarter" idx="17" hasCustomPrompt="1"/>
          </p:nvPr>
        </p:nvSpPr>
        <p:spPr>
          <a:xfrm>
            <a:off x="484294" y="3207966"/>
            <a:ext cx="8175413" cy="479822"/>
          </a:xfrm>
          <a:prstGeom prst="rect">
            <a:avLst/>
          </a:prstGeom>
          <a:solidFill>
            <a:srgbClr val="025389"/>
          </a:solidFill>
        </p:spPr>
        <p:txBody>
          <a:bodyPr anchor="ctr">
            <a:normAutofit/>
          </a:bodyPr>
          <a:lstStyle>
            <a:lvl1pPr marL="170260" indent="0">
              <a:buNone/>
              <a:defRPr sz="180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lvl="0"/>
            <a:r>
              <a:rPr lang="en-US" dirty="0"/>
              <a:t>Item 5</a:t>
            </a:r>
          </a:p>
        </p:txBody>
      </p:sp>
      <p:sp>
        <p:nvSpPr>
          <p:cNvPr id="23" name="Text Placeholder 16"/>
          <p:cNvSpPr>
            <a:spLocks noGrp="1"/>
          </p:cNvSpPr>
          <p:nvPr>
            <p:ph type="body" sz="quarter" idx="18" hasCustomPrompt="1"/>
          </p:nvPr>
        </p:nvSpPr>
        <p:spPr>
          <a:xfrm>
            <a:off x="484294" y="2145318"/>
            <a:ext cx="8175413" cy="479822"/>
          </a:xfrm>
          <a:prstGeom prst="rect">
            <a:avLst/>
          </a:prstGeom>
          <a:solidFill>
            <a:schemeClr val="bg1">
              <a:lumMod val="95000"/>
            </a:schemeClr>
          </a:solidFill>
        </p:spPr>
        <p:txBody>
          <a:bodyPr anchor="ctr">
            <a:normAutofit/>
          </a:bodyPr>
          <a:lstStyle>
            <a:lvl1pPr marL="170260" indent="0">
              <a:buNone/>
              <a:defRPr sz="1800">
                <a:latin typeface="Arial" panose="020B0604020202020204" pitchFamily="34" charset="0"/>
                <a:ea typeface="Lato" panose="020F0502020204030203" pitchFamily="34" charset="0"/>
                <a:cs typeface="Arial" panose="020B0604020202020204" pitchFamily="34" charset="0"/>
              </a:defRPr>
            </a:lvl1pPr>
          </a:lstStyle>
          <a:p>
            <a:pPr lvl="0"/>
            <a:r>
              <a:rPr lang="en-US" dirty="0"/>
              <a:t>Item 3</a:t>
            </a:r>
          </a:p>
        </p:txBody>
      </p:sp>
      <p:pic>
        <p:nvPicPr>
          <p:cNvPr id="10" name="Picture 9">
            <a:extLst>
              <a:ext uri="{FF2B5EF4-FFF2-40B4-BE49-F238E27FC236}">
                <a16:creationId xmlns:a16="http://schemas.microsoft.com/office/drawing/2014/main" id="{E59E6BF4-4BFF-4E7B-BDA4-04EE66614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635" y="4003200"/>
            <a:ext cx="503288" cy="427293"/>
          </a:xfrm>
          <a:prstGeom prst="rect">
            <a:avLst/>
          </a:prstGeom>
        </p:spPr>
      </p:pic>
    </p:spTree>
    <p:extLst>
      <p:ext uri="{BB962C8B-B14F-4D97-AF65-F5344CB8AC3E}">
        <p14:creationId xmlns:p14="http://schemas.microsoft.com/office/powerpoint/2010/main" val="16343129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3"/>
          <p:cNvSpPr>
            <a:spLocks noGrp="1"/>
          </p:cNvSpPr>
          <p:nvPr>
            <p:ph sz="half" idx="2" hasCustomPrompt="1"/>
          </p:nvPr>
        </p:nvSpPr>
        <p:spPr>
          <a:xfrm>
            <a:off x="484295" y="739190"/>
            <a:ext cx="8175412" cy="3821027"/>
          </a:xfrm>
          <a:ln>
            <a:noFill/>
          </a:ln>
        </p:spPr>
        <p:txBody>
          <a:bodyPr tIns="182880">
            <a:normAutofit/>
          </a:bodyPr>
          <a:lstStyle>
            <a:lvl1pPr marL="172641" indent="-172641">
              <a:buFont typeface="Wingdings" panose="05000000000000000000" pitchFamily="2" charset="2"/>
              <a:buChar char="§"/>
              <a:defRPr sz="1500" b="0">
                <a:latin typeface="Arial" panose="020B0604020202020204" pitchFamily="34" charset="0"/>
                <a:ea typeface="Lato" panose="020F0502020204030203" pitchFamily="34" charset="0"/>
                <a:cs typeface="Arial" panose="020B0604020202020204" pitchFamily="34" charset="0"/>
              </a:defRPr>
            </a:lvl1pPr>
            <a:lvl2pPr marL="515541" indent="-172641">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2pPr>
            <a:lvl3pPr marL="856060" indent="-170260">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3pPr>
          </a:lstStyle>
          <a:p>
            <a:pPr lvl="0"/>
            <a:r>
              <a:rPr lang="en-US" dirty="0"/>
              <a:t>First level</a:t>
            </a:r>
          </a:p>
          <a:p>
            <a:pPr lvl="1"/>
            <a:r>
              <a:rPr lang="en-US" dirty="0"/>
              <a:t>Second level</a:t>
            </a:r>
          </a:p>
          <a:p>
            <a:pPr lvl="2"/>
            <a:r>
              <a:rPr lang="en-US" dirty="0"/>
              <a:t>Third level</a:t>
            </a:r>
          </a:p>
        </p:txBody>
      </p:sp>
      <p:sp>
        <p:nvSpPr>
          <p:cNvPr id="11" name="Title 1"/>
          <p:cNvSpPr>
            <a:spLocks noGrp="1"/>
          </p:cNvSpPr>
          <p:nvPr>
            <p:ph type="title" hasCustomPrompt="1"/>
          </p:nvPr>
        </p:nvSpPr>
        <p:spPr>
          <a:xfrm>
            <a:off x="484295" y="100852"/>
            <a:ext cx="8175412" cy="638339"/>
          </a:xfrm>
        </p:spPr>
        <p:txBody>
          <a:bodyPr/>
          <a:lstStyle>
            <a:lvl1pPr>
              <a:lnSpc>
                <a:spcPct val="80000"/>
              </a:lnSpc>
              <a:defRPr baseline="0"/>
            </a:lvl1pPr>
          </a:lstStyle>
          <a:p>
            <a:r>
              <a:rPr lang="en-US" dirty="0"/>
              <a:t>Slide Title</a:t>
            </a:r>
          </a:p>
        </p:txBody>
      </p:sp>
    </p:spTree>
    <p:extLst>
      <p:ext uri="{BB962C8B-B14F-4D97-AF65-F5344CB8AC3E}">
        <p14:creationId xmlns:p14="http://schemas.microsoft.com/office/powerpoint/2010/main" val="33471992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w/ Takeaway">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E1C96589-BBB5-4E97-9D7B-FCC949FD5ECB}"/>
              </a:ext>
            </a:extLst>
          </p:cNvPr>
          <p:cNvSpPr>
            <a:spLocks noGrp="1"/>
          </p:cNvSpPr>
          <p:nvPr>
            <p:ph type="body" sz="quarter" idx="16" hasCustomPrompt="1"/>
          </p:nvPr>
        </p:nvSpPr>
        <p:spPr>
          <a:xfrm>
            <a:off x="1201783" y="4170092"/>
            <a:ext cx="7413580" cy="512685"/>
          </a:xfrm>
        </p:spPr>
        <p:txBody>
          <a:bodyPr anchor="ctr">
            <a:normAutofit/>
          </a:bodyPr>
          <a:lstStyle>
            <a:lvl1pPr marL="0" indent="0" algn="l">
              <a:buNone/>
              <a:defRPr sz="1800">
                <a:solidFill>
                  <a:srgbClr val="004A98"/>
                </a:solidFill>
                <a:latin typeface="Arial" panose="020B0604020202020204" pitchFamily="34" charset="0"/>
                <a:cs typeface="Arial" panose="020B0604020202020204" pitchFamily="34" charset="0"/>
              </a:defRPr>
            </a:lvl1pPr>
          </a:lstStyle>
          <a:p>
            <a:pPr lvl="0"/>
            <a:r>
              <a:rPr lang="en-US" dirty="0"/>
              <a:t>Summary Point</a:t>
            </a:r>
          </a:p>
        </p:txBody>
      </p:sp>
      <p:sp>
        <p:nvSpPr>
          <p:cNvPr id="7" name="Content Placeholder 3"/>
          <p:cNvSpPr>
            <a:spLocks noGrp="1"/>
          </p:cNvSpPr>
          <p:nvPr>
            <p:ph sz="half" idx="2" hasCustomPrompt="1"/>
          </p:nvPr>
        </p:nvSpPr>
        <p:spPr>
          <a:xfrm>
            <a:off x="484295" y="739191"/>
            <a:ext cx="8175412" cy="3342946"/>
          </a:xfrm>
          <a:ln>
            <a:noFill/>
          </a:ln>
        </p:spPr>
        <p:txBody>
          <a:bodyPr tIns="182880">
            <a:normAutofit/>
          </a:bodyPr>
          <a:lstStyle>
            <a:lvl1pPr marL="172641" indent="-172641">
              <a:buFont typeface="Wingdings" panose="05000000000000000000" pitchFamily="2" charset="2"/>
              <a:buChar char="§"/>
              <a:defRPr sz="1500" b="0">
                <a:latin typeface="Arial" panose="020B0604020202020204" pitchFamily="34" charset="0"/>
                <a:ea typeface="Lato" panose="020F0502020204030203" pitchFamily="34" charset="0"/>
                <a:cs typeface="Arial" panose="020B0604020202020204" pitchFamily="34" charset="0"/>
              </a:defRPr>
            </a:lvl1pPr>
            <a:lvl2pPr marL="514350" indent="-171450">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2pPr>
            <a:lvl3pPr marL="857250" indent="-171450">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3pPr>
          </a:lstStyle>
          <a:p>
            <a:pPr lvl="0"/>
            <a:r>
              <a:rPr lang="en-US" dirty="0"/>
              <a:t>First level</a:t>
            </a:r>
          </a:p>
          <a:p>
            <a:pPr lvl="1"/>
            <a:r>
              <a:rPr lang="en-US" dirty="0"/>
              <a:t>Second level</a:t>
            </a:r>
          </a:p>
          <a:p>
            <a:pPr lvl="2"/>
            <a:r>
              <a:rPr lang="en-US" dirty="0"/>
              <a:t>Third level</a:t>
            </a:r>
          </a:p>
        </p:txBody>
      </p:sp>
      <p:sp>
        <p:nvSpPr>
          <p:cNvPr id="11" name="Title 1"/>
          <p:cNvSpPr>
            <a:spLocks noGrp="1"/>
          </p:cNvSpPr>
          <p:nvPr>
            <p:ph type="title" hasCustomPrompt="1"/>
          </p:nvPr>
        </p:nvSpPr>
        <p:spPr>
          <a:xfrm>
            <a:off x="484295" y="100852"/>
            <a:ext cx="8175412" cy="638339"/>
          </a:xfrm>
        </p:spPr>
        <p:txBody>
          <a:bodyPr/>
          <a:lstStyle>
            <a:lvl1pPr>
              <a:lnSpc>
                <a:spcPct val="80000"/>
              </a:lnSpc>
              <a:defRPr baseline="0"/>
            </a:lvl1pPr>
          </a:lstStyle>
          <a:p>
            <a:r>
              <a:rPr lang="en-US" dirty="0"/>
              <a:t>Slide Title</a:t>
            </a:r>
          </a:p>
        </p:txBody>
      </p:sp>
      <p:pic>
        <p:nvPicPr>
          <p:cNvPr id="12" name="Picture 11">
            <a:extLst>
              <a:ext uri="{FF2B5EF4-FFF2-40B4-BE49-F238E27FC236}">
                <a16:creationId xmlns:a16="http://schemas.microsoft.com/office/drawing/2014/main" id="{FC05FA1C-33AD-4C72-99E6-5B5D48B42C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981" y="4215182"/>
            <a:ext cx="465529" cy="427293"/>
          </a:xfrm>
          <a:prstGeom prst="rect">
            <a:avLst/>
          </a:prstGeom>
        </p:spPr>
      </p:pic>
    </p:spTree>
    <p:extLst>
      <p:ext uri="{BB962C8B-B14F-4D97-AF65-F5344CB8AC3E}">
        <p14:creationId xmlns:p14="http://schemas.microsoft.com/office/powerpoint/2010/main" val="35930237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Dual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294" y="91180"/>
            <a:ext cx="8175413" cy="410066"/>
          </a:xfrm>
        </p:spPr>
        <p:txBody>
          <a:bodyPr/>
          <a:lstStyle>
            <a:lvl1pPr>
              <a:defRPr baseline="0"/>
            </a:lvl1pPr>
          </a:lstStyle>
          <a:p>
            <a:r>
              <a:rPr lang="en-US" dirty="0"/>
              <a:t>Slide Title</a:t>
            </a:r>
          </a:p>
        </p:txBody>
      </p:sp>
      <p:sp>
        <p:nvSpPr>
          <p:cNvPr id="7" name="Content Placeholder 3"/>
          <p:cNvSpPr>
            <a:spLocks noGrp="1"/>
          </p:cNvSpPr>
          <p:nvPr>
            <p:ph sz="half" idx="2" hasCustomPrompt="1"/>
          </p:nvPr>
        </p:nvSpPr>
        <p:spPr>
          <a:xfrm>
            <a:off x="484295" y="741552"/>
            <a:ext cx="8175412" cy="3818666"/>
          </a:xfrm>
          <a:ln>
            <a:noFill/>
          </a:ln>
        </p:spPr>
        <p:txBody>
          <a:bodyPr tIns="182880">
            <a:normAutofit/>
          </a:bodyPr>
          <a:lstStyle>
            <a:lvl1pPr marL="172641" indent="-172641">
              <a:buFont typeface="Wingdings" panose="05000000000000000000" pitchFamily="2" charset="2"/>
              <a:buChar char="§"/>
              <a:defRPr sz="1500" b="0">
                <a:latin typeface="Arial" panose="020B0604020202020204" pitchFamily="34" charset="0"/>
                <a:ea typeface="Lato" panose="020F0502020204030203" pitchFamily="34" charset="0"/>
                <a:cs typeface="Arial" panose="020B0604020202020204" pitchFamily="34" charset="0"/>
              </a:defRPr>
            </a:lvl1pPr>
            <a:lvl2pPr marL="515541" indent="-172641">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2pPr>
            <a:lvl3pPr marL="856060" indent="-170260">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3pPr>
          </a:lstStyle>
          <a:p>
            <a:pPr lvl="0"/>
            <a:r>
              <a:rPr lang="en-US" dirty="0"/>
              <a:t>First level</a:t>
            </a:r>
          </a:p>
          <a:p>
            <a:pPr lvl="1"/>
            <a:r>
              <a:rPr lang="en-US" dirty="0"/>
              <a:t>Second level</a:t>
            </a:r>
          </a:p>
          <a:p>
            <a:pPr lvl="2"/>
            <a:r>
              <a:rPr lang="en-US" dirty="0"/>
              <a:t>Third level</a:t>
            </a:r>
          </a:p>
        </p:txBody>
      </p:sp>
      <p:sp>
        <p:nvSpPr>
          <p:cNvPr id="10" name="Text Placeholder 9"/>
          <p:cNvSpPr>
            <a:spLocks noGrp="1"/>
          </p:cNvSpPr>
          <p:nvPr>
            <p:ph type="body" sz="quarter" idx="13" hasCustomPrompt="1"/>
          </p:nvPr>
        </p:nvSpPr>
        <p:spPr>
          <a:xfrm>
            <a:off x="484295" y="420024"/>
            <a:ext cx="8175412" cy="283369"/>
          </a:xfrm>
        </p:spPr>
        <p:txBody>
          <a:bodyPr>
            <a:noAutofit/>
          </a:bodyPr>
          <a:lstStyle>
            <a:lvl1pPr marL="0" indent="0">
              <a:buNone/>
              <a:defRPr sz="18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 Title</a:t>
            </a:r>
          </a:p>
        </p:txBody>
      </p:sp>
    </p:spTree>
    <p:extLst>
      <p:ext uri="{BB962C8B-B14F-4D97-AF65-F5344CB8AC3E}">
        <p14:creationId xmlns:p14="http://schemas.microsoft.com/office/powerpoint/2010/main" val="6949934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Content Dual Headline with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294" y="91180"/>
            <a:ext cx="8175413" cy="410066"/>
          </a:xfrm>
        </p:spPr>
        <p:txBody>
          <a:bodyPr/>
          <a:lstStyle>
            <a:lvl1pPr>
              <a:defRPr baseline="0"/>
            </a:lvl1pPr>
          </a:lstStyle>
          <a:p>
            <a:r>
              <a:rPr lang="en-US" dirty="0"/>
              <a:t>Slide Title</a:t>
            </a:r>
          </a:p>
        </p:txBody>
      </p:sp>
      <p:sp>
        <p:nvSpPr>
          <p:cNvPr id="7" name="Content Placeholder 3"/>
          <p:cNvSpPr>
            <a:spLocks noGrp="1"/>
          </p:cNvSpPr>
          <p:nvPr>
            <p:ph sz="half" idx="2" hasCustomPrompt="1"/>
          </p:nvPr>
        </p:nvSpPr>
        <p:spPr>
          <a:xfrm>
            <a:off x="484295" y="741551"/>
            <a:ext cx="8175412" cy="3340592"/>
          </a:xfrm>
          <a:ln>
            <a:noFill/>
          </a:ln>
        </p:spPr>
        <p:txBody>
          <a:bodyPr tIns="182880">
            <a:normAutofit/>
          </a:bodyPr>
          <a:lstStyle>
            <a:lvl1pPr marL="172641" indent="-172641">
              <a:buFont typeface="Wingdings" panose="05000000000000000000" pitchFamily="2" charset="2"/>
              <a:buChar char="§"/>
              <a:defRPr sz="1500" b="0">
                <a:latin typeface="Arial" panose="020B0604020202020204" pitchFamily="34" charset="0"/>
                <a:ea typeface="Lato" panose="020F0502020204030203" pitchFamily="34" charset="0"/>
                <a:cs typeface="Arial" panose="020B0604020202020204" pitchFamily="34" charset="0"/>
              </a:defRPr>
            </a:lvl1pPr>
            <a:lvl2pPr marL="515541" indent="-172641">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2pPr>
            <a:lvl3pPr marL="856060" indent="-170260">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3pPr>
          </a:lstStyle>
          <a:p>
            <a:pPr lvl="0"/>
            <a:r>
              <a:rPr lang="en-US" dirty="0"/>
              <a:t>First level</a:t>
            </a:r>
          </a:p>
          <a:p>
            <a:pPr lvl="1"/>
            <a:r>
              <a:rPr lang="en-US" dirty="0"/>
              <a:t>Second level</a:t>
            </a:r>
          </a:p>
          <a:p>
            <a:pPr lvl="2"/>
            <a:r>
              <a:rPr lang="en-US" dirty="0"/>
              <a:t>Third level</a:t>
            </a:r>
          </a:p>
        </p:txBody>
      </p:sp>
      <p:sp>
        <p:nvSpPr>
          <p:cNvPr id="10" name="Text Placeholder 9"/>
          <p:cNvSpPr>
            <a:spLocks noGrp="1"/>
          </p:cNvSpPr>
          <p:nvPr>
            <p:ph type="body" sz="quarter" idx="13" hasCustomPrompt="1"/>
          </p:nvPr>
        </p:nvSpPr>
        <p:spPr>
          <a:xfrm>
            <a:off x="484295" y="420024"/>
            <a:ext cx="8175412" cy="283369"/>
          </a:xfrm>
        </p:spPr>
        <p:txBody>
          <a:bodyPr>
            <a:noAutofit/>
          </a:bodyPr>
          <a:lstStyle>
            <a:lvl1pPr marL="0" indent="0">
              <a:buNone/>
              <a:defRPr sz="18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 Title</a:t>
            </a:r>
          </a:p>
        </p:txBody>
      </p:sp>
      <p:sp>
        <p:nvSpPr>
          <p:cNvPr id="8" name="Text Placeholder 2">
            <a:extLst>
              <a:ext uri="{FF2B5EF4-FFF2-40B4-BE49-F238E27FC236}">
                <a16:creationId xmlns:a16="http://schemas.microsoft.com/office/drawing/2014/main" id="{D8761E2B-D629-4803-A4AF-4E4787291BA7}"/>
              </a:ext>
            </a:extLst>
          </p:cNvPr>
          <p:cNvSpPr>
            <a:spLocks noGrp="1"/>
          </p:cNvSpPr>
          <p:nvPr>
            <p:ph type="body" sz="quarter" idx="16" hasCustomPrompt="1"/>
          </p:nvPr>
        </p:nvSpPr>
        <p:spPr>
          <a:xfrm>
            <a:off x="1201783" y="4170092"/>
            <a:ext cx="7457924" cy="512685"/>
          </a:xfrm>
        </p:spPr>
        <p:txBody>
          <a:bodyPr anchor="ctr">
            <a:normAutofit/>
          </a:bodyPr>
          <a:lstStyle>
            <a:lvl1pPr marL="0" indent="0" algn="l">
              <a:buNone/>
              <a:defRPr sz="1800">
                <a:solidFill>
                  <a:srgbClr val="004A98"/>
                </a:solidFill>
                <a:latin typeface="Arial" panose="020B0604020202020204" pitchFamily="34" charset="0"/>
                <a:cs typeface="Arial" panose="020B0604020202020204" pitchFamily="34" charset="0"/>
              </a:defRPr>
            </a:lvl1pPr>
          </a:lstStyle>
          <a:p>
            <a:pPr lvl="0"/>
            <a:r>
              <a:rPr lang="en-US" dirty="0"/>
              <a:t>Summary Point</a:t>
            </a:r>
          </a:p>
        </p:txBody>
      </p:sp>
      <p:pic>
        <p:nvPicPr>
          <p:cNvPr id="15" name="Picture 14">
            <a:extLst>
              <a:ext uri="{FF2B5EF4-FFF2-40B4-BE49-F238E27FC236}">
                <a16:creationId xmlns:a16="http://schemas.microsoft.com/office/drawing/2014/main" id="{E6AE5323-CA06-4DBF-AA3E-246F9DE41B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9616" y="4223545"/>
            <a:ext cx="465529" cy="427293"/>
          </a:xfrm>
          <a:prstGeom prst="rect">
            <a:avLst/>
          </a:prstGeom>
        </p:spPr>
      </p:pic>
    </p:spTree>
    <p:extLst>
      <p:ext uri="{BB962C8B-B14F-4D97-AF65-F5344CB8AC3E}">
        <p14:creationId xmlns:p14="http://schemas.microsoft.com/office/powerpoint/2010/main" val="9474554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28197" y="1358285"/>
            <a:ext cx="3954131" cy="3177909"/>
          </a:xfrm>
          <a:solidFill>
            <a:srgbClr val="F4F6FA"/>
          </a:solidFill>
          <a:ln>
            <a:noFill/>
          </a:ln>
        </p:spPr>
        <p:txBody>
          <a:bodyPr tIns="182880">
            <a:normAutofit/>
          </a:bodyPr>
          <a:lstStyle>
            <a:lvl1pPr marL="172641" indent="-172641">
              <a:buFont typeface="Wingdings" panose="05000000000000000000" pitchFamily="2" charset="2"/>
              <a:buChar char="§"/>
              <a:defRPr sz="1350" b="0">
                <a:latin typeface="Arial" panose="020B0604020202020204" pitchFamily="34" charset="0"/>
                <a:ea typeface="Lato" panose="020F0502020204030203" pitchFamily="34" charset="0"/>
                <a:cs typeface="Arial" panose="020B0604020202020204" pitchFamily="34" charset="0"/>
              </a:defRPr>
            </a:lvl1pPr>
            <a:lvl2pPr marL="514350" indent="-171450">
              <a:buFont typeface="Arial" panose="020B0604020202020204" pitchFamily="34" charset="0"/>
              <a:buChar char="−"/>
              <a:defRPr sz="1350">
                <a:latin typeface="Arial" panose="020B0604020202020204" pitchFamily="34" charset="0"/>
                <a:ea typeface="Lato" panose="020F0502020204030203" pitchFamily="34" charset="0"/>
                <a:cs typeface="Arial" panose="020B0604020202020204" pitchFamily="34" charset="0"/>
              </a:defRPr>
            </a:lvl2pPr>
            <a:lvl3pPr marL="857250" indent="-171450">
              <a:buFont typeface="Arial" panose="020B0604020202020204" pitchFamily="34" charset="0"/>
              <a:buChar char="•"/>
              <a:defRPr sz="1350">
                <a:latin typeface="Arial" panose="020B0604020202020204" pitchFamily="34" charset="0"/>
                <a:ea typeface="Lato" panose="020F0502020204030203" pitchFamily="34" charset="0"/>
                <a:cs typeface="Arial" panose="020B0604020202020204" pitchFamily="34" charset="0"/>
              </a:defRPr>
            </a:lvl3pPr>
          </a:lstStyle>
          <a:p>
            <a:pPr lvl="0"/>
            <a:r>
              <a:rPr lang="en-US" dirty="0"/>
              <a:t>First level</a:t>
            </a:r>
          </a:p>
          <a:p>
            <a:pPr lvl="1"/>
            <a:r>
              <a:rPr lang="en-US" dirty="0"/>
              <a:t>Second level</a:t>
            </a:r>
          </a:p>
          <a:p>
            <a:pPr lvl="2"/>
            <a:r>
              <a:rPr lang="en-US" dirty="0"/>
              <a:t>Third level</a:t>
            </a:r>
          </a:p>
        </p:txBody>
      </p:sp>
      <p:sp>
        <p:nvSpPr>
          <p:cNvPr id="22" name="Content Placeholder 3"/>
          <p:cNvSpPr>
            <a:spLocks noGrp="1"/>
          </p:cNvSpPr>
          <p:nvPr>
            <p:ph sz="half" idx="13" hasCustomPrompt="1"/>
          </p:nvPr>
        </p:nvSpPr>
        <p:spPr>
          <a:xfrm>
            <a:off x="4679813" y="1358285"/>
            <a:ext cx="3935992" cy="3177909"/>
          </a:xfrm>
          <a:solidFill>
            <a:schemeClr val="bg1">
              <a:lumMod val="95000"/>
            </a:schemeClr>
          </a:solidFill>
          <a:ln>
            <a:noFill/>
          </a:ln>
        </p:spPr>
        <p:txBody>
          <a:bodyPr tIns="182880">
            <a:normAutofit/>
          </a:bodyPr>
          <a:lstStyle>
            <a:lvl1pPr marL="172641" indent="-172641">
              <a:buFont typeface="Wingdings" panose="05000000000000000000" pitchFamily="2" charset="2"/>
              <a:buChar char="§"/>
              <a:defRPr sz="1350" b="0">
                <a:latin typeface="Arial" panose="020B0604020202020204" pitchFamily="34" charset="0"/>
                <a:ea typeface="Lato" panose="020F0502020204030203" pitchFamily="34" charset="0"/>
                <a:cs typeface="Arial" panose="020B0604020202020204" pitchFamily="34" charset="0"/>
              </a:defRPr>
            </a:lvl1pPr>
            <a:lvl2pPr marL="514350" indent="-171450">
              <a:buFont typeface="Arial" panose="020B0604020202020204" pitchFamily="34" charset="0"/>
              <a:buChar char="−"/>
              <a:defRPr sz="1350">
                <a:latin typeface="Arial" panose="020B0604020202020204" pitchFamily="34" charset="0"/>
                <a:ea typeface="Lato" panose="020F0502020204030203" pitchFamily="34" charset="0"/>
                <a:cs typeface="Arial" panose="020B0604020202020204" pitchFamily="34" charset="0"/>
              </a:defRPr>
            </a:lvl2pPr>
            <a:lvl3pPr marL="857250" indent="-171450">
              <a:buFont typeface="Arial" panose="020B0604020202020204" pitchFamily="34" charset="0"/>
              <a:buChar char="•"/>
              <a:defRPr sz="1350">
                <a:latin typeface="Arial" panose="020B0604020202020204" pitchFamily="34" charset="0"/>
                <a:ea typeface="Lato" panose="020F0502020204030203" pitchFamily="34" charset="0"/>
                <a:cs typeface="Arial" panose="020B0604020202020204" pitchFamily="34" charset="0"/>
              </a:defRPr>
            </a:lvl3pPr>
          </a:lstStyle>
          <a:p>
            <a:pPr lvl="0"/>
            <a:r>
              <a:rPr lang="en-US" dirty="0"/>
              <a:t>First level</a:t>
            </a:r>
          </a:p>
          <a:p>
            <a:pPr lvl="1"/>
            <a:r>
              <a:rPr lang="en-US" dirty="0"/>
              <a:t>Second level</a:t>
            </a:r>
          </a:p>
          <a:p>
            <a:pPr lvl="2"/>
            <a:r>
              <a:rPr lang="en-US" dirty="0"/>
              <a:t>Third level</a:t>
            </a:r>
          </a:p>
        </p:txBody>
      </p:sp>
      <p:sp>
        <p:nvSpPr>
          <p:cNvPr id="18" name="Title 1"/>
          <p:cNvSpPr>
            <a:spLocks noGrp="1"/>
          </p:cNvSpPr>
          <p:nvPr>
            <p:ph type="title" hasCustomPrompt="1"/>
          </p:nvPr>
        </p:nvSpPr>
        <p:spPr>
          <a:xfrm>
            <a:off x="484295" y="100852"/>
            <a:ext cx="8175412" cy="638339"/>
          </a:xfrm>
        </p:spPr>
        <p:txBody>
          <a:bodyPr/>
          <a:lstStyle>
            <a:lvl1pPr>
              <a:lnSpc>
                <a:spcPct val="80000"/>
              </a:lnSpc>
              <a:defRPr baseline="0"/>
            </a:lvl1pPr>
          </a:lstStyle>
          <a:p>
            <a:r>
              <a:rPr lang="en-US" dirty="0"/>
              <a:t>Slide Title</a:t>
            </a:r>
          </a:p>
        </p:txBody>
      </p:sp>
      <p:sp>
        <p:nvSpPr>
          <p:cNvPr id="39" name="Text Placeholder 38"/>
          <p:cNvSpPr>
            <a:spLocks noGrp="1"/>
          </p:cNvSpPr>
          <p:nvPr>
            <p:ph type="body" sz="quarter" idx="14" hasCustomPrompt="1"/>
          </p:nvPr>
        </p:nvSpPr>
        <p:spPr>
          <a:xfrm>
            <a:off x="528022" y="862073"/>
            <a:ext cx="3954308" cy="449603"/>
          </a:xfrm>
          <a:solidFill>
            <a:srgbClr val="025389"/>
          </a:solidFill>
          <a:ln>
            <a:noFill/>
          </a:ln>
        </p:spPr>
        <p:txBody>
          <a:bodyPr anchor="ctr">
            <a:noAutofit/>
          </a:bodyPr>
          <a:lstStyle>
            <a:lvl1pPr marL="84535" indent="0">
              <a:buNone/>
              <a:defRPr sz="1500" b="1" baseline="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lvl="0"/>
            <a:r>
              <a:rPr lang="en-US" dirty="0"/>
              <a:t>Column 1 Title</a:t>
            </a:r>
          </a:p>
        </p:txBody>
      </p:sp>
      <p:sp>
        <p:nvSpPr>
          <p:cNvPr id="41" name="Text Placeholder 38"/>
          <p:cNvSpPr>
            <a:spLocks noGrp="1"/>
          </p:cNvSpPr>
          <p:nvPr>
            <p:ph type="body" sz="quarter" idx="15" hasCustomPrompt="1"/>
          </p:nvPr>
        </p:nvSpPr>
        <p:spPr>
          <a:xfrm>
            <a:off x="4661496" y="862073"/>
            <a:ext cx="3954308" cy="449603"/>
          </a:xfrm>
          <a:solidFill>
            <a:srgbClr val="025389"/>
          </a:solidFill>
          <a:ln>
            <a:noFill/>
          </a:ln>
        </p:spPr>
        <p:txBody>
          <a:bodyPr anchor="ctr">
            <a:noAutofit/>
          </a:bodyPr>
          <a:lstStyle>
            <a:lvl1pPr marL="84535" indent="0">
              <a:buNone/>
              <a:defRPr sz="1500" b="1" baseline="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lvl="0"/>
            <a:r>
              <a:rPr lang="en-US" dirty="0"/>
              <a:t>Column 2 Title</a:t>
            </a:r>
          </a:p>
        </p:txBody>
      </p:sp>
    </p:spTree>
    <p:extLst>
      <p:ext uri="{BB962C8B-B14F-4D97-AF65-F5344CB8AC3E}">
        <p14:creationId xmlns:p14="http://schemas.microsoft.com/office/powerpoint/2010/main" val="37871108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mparison with Takeaway">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484295" y="100852"/>
            <a:ext cx="8175412" cy="638339"/>
          </a:xfrm>
        </p:spPr>
        <p:txBody>
          <a:bodyPr/>
          <a:lstStyle>
            <a:lvl1pPr>
              <a:lnSpc>
                <a:spcPct val="80000"/>
              </a:lnSpc>
              <a:defRPr baseline="0"/>
            </a:lvl1pPr>
          </a:lstStyle>
          <a:p>
            <a:r>
              <a:rPr lang="en-US" dirty="0"/>
              <a:t>Slide Title</a:t>
            </a:r>
          </a:p>
        </p:txBody>
      </p:sp>
      <p:sp>
        <p:nvSpPr>
          <p:cNvPr id="10" name="Content Placeholder 3"/>
          <p:cNvSpPr>
            <a:spLocks noGrp="1"/>
          </p:cNvSpPr>
          <p:nvPr>
            <p:ph sz="half" idx="2" hasCustomPrompt="1"/>
          </p:nvPr>
        </p:nvSpPr>
        <p:spPr>
          <a:xfrm>
            <a:off x="528197" y="1358285"/>
            <a:ext cx="3954131" cy="2710790"/>
          </a:xfrm>
          <a:solidFill>
            <a:srgbClr val="F4F6FA"/>
          </a:solidFill>
          <a:ln>
            <a:noFill/>
          </a:ln>
        </p:spPr>
        <p:txBody>
          <a:bodyPr tIns="182880">
            <a:normAutofit/>
          </a:bodyPr>
          <a:lstStyle>
            <a:lvl1pPr marL="172641" indent="-172641">
              <a:buFont typeface="Wingdings" panose="05000000000000000000" pitchFamily="2" charset="2"/>
              <a:buChar char="§"/>
              <a:defRPr sz="1350" b="0">
                <a:latin typeface="Arial" panose="020B0604020202020204" pitchFamily="34" charset="0"/>
                <a:ea typeface="Lato" panose="020F0502020204030203" pitchFamily="34" charset="0"/>
                <a:cs typeface="Arial" panose="020B0604020202020204" pitchFamily="34" charset="0"/>
              </a:defRPr>
            </a:lvl1pPr>
            <a:lvl2pPr marL="514350" indent="-171450">
              <a:buFont typeface="Arial" panose="020B0604020202020204" pitchFamily="34" charset="0"/>
              <a:buChar char="−"/>
              <a:defRPr sz="1350">
                <a:latin typeface="Arial" panose="020B0604020202020204" pitchFamily="34" charset="0"/>
                <a:ea typeface="Lato" panose="020F0502020204030203" pitchFamily="34" charset="0"/>
                <a:cs typeface="Arial" panose="020B0604020202020204" pitchFamily="34" charset="0"/>
              </a:defRPr>
            </a:lvl2pPr>
            <a:lvl3pPr marL="857250" indent="-171450">
              <a:buFont typeface="Arial" panose="020B0604020202020204" pitchFamily="34" charset="0"/>
              <a:buChar char="•"/>
              <a:defRPr sz="1350">
                <a:latin typeface="Arial" panose="020B0604020202020204" pitchFamily="34" charset="0"/>
                <a:ea typeface="Lato" panose="020F0502020204030203" pitchFamily="34" charset="0"/>
                <a:cs typeface="Arial" panose="020B0604020202020204" pitchFamily="34" charset="0"/>
              </a:defRPr>
            </a:lvl3pPr>
          </a:lstStyle>
          <a:p>
            <a:pPr lvl="0"/>
            <a:r>
              <a:rPr lang="en-US" dirty="0"/>
              <a:t>First level</a:t>
            </a:r>
          </a:p>
          <a:p>
            <a:pPr lvl="1"/>
            <a:r>
              <a:rPr lang="en-US" dirty="0"/>
              <a:t>Second level</a:t>
            </a:r>
          </a:p>
          <a:p>
            <a:pPr lvl="2"/>
            <a:r>
              <a:rPr lang="en-US" dirty="0"/>
              <a:t>Third level</a:t>
            </a:r>
          </a:p>
        </p:txBody>
      </p:sp>
      <p:sp>
        <p:nvSpPr>
          <p:cNvPr id="11" name="Content Placeholder 3"/>
          <p:cNvSpPr>
            <a:spLocks noGrp="1"/>
          </p:cNvSpPr>
          <p:nvPr>
            <p:ph sz="half" idx="13" hasCustomPrompt="1"/>
          </p:nvPr>
        </p:nvSpPr>
        <p:spPr>
          <a:xfrm>
            <a:off x="4679813" y="1358285"/>
            <a:ext cx="3935992" cy="2710790"/>
          </a:xfrm>
          <a:solidFill>
            <a:schemeClr val="bg1">
              <a:lumMod val="95000"/>
            </a:schemeClr>
          </a:solidFill>
          <a:ln>
            <a:noFill/>
          </a:ln>
        </p:spPr>
        <p:txBody>
          <a:bodyPr tIns="182880">
            <a:normAutofit/>
          </a:bodyPr>
          <a:lstStyle>
            <a:lvl1pPr marL="172641" indent="-172641">
              <a:buFont typeface="Wingdings" panose="05000000000000000000" pitchFamily="2" charset="2"/>
              <a:buChar char="§"/>
              <a:defRPr sz="1350" b="0">
                <a:latin typeface="Arial" panose="020B0604020202020204" pitchFamily="34" charset="0"/>
                <a:ea typeface="Lato" panose="020F0502020204030203" pitchFamily="34" charset="0"/>
                <a:cs typeface="Arial" panose="020B0604020202020204" pitchFamily="34" charset="0"/>
              </a:defRPr>
            </a:lvl1pPr>
            <a:lvl2pPr marL="514350" indent="-171450">
              <a:buFont typeface="Arial" panose="020B0604020202020204" pitchFamily="34" charset="0"/>
              <a:buChar char="−"/>
              <a:defRPr sz="1350">
                <a:latin typeface="Arial" panose="020B0604020202020204" pitchFamily="34" charset="0"/>
                <a:ea typeface="Lato" panose="020F0502020204030203" pitchFamily="34" charset="0"/>
                <a:cs typeface="Arial" panose="020B0604020202020204" pitchFamily="34" charset="0"/>
              </a:defRPr>
            </a:lvl2pPr>
            <a:lvl3pPr marL="857250" indent="-171450">
              <a:buFont typeface="Arial" panose="020B0604020202020204" pitchFamily="34" charset="0"/>
              <a:buChar char="•"/>
              <a:defRPr sz="1350">
                <a:latin typeface="Arial" panose="020B0604020202020204" pitchFamily="34" charset="0"/>
                <a:ea typeface="Lato" panose="020F0502020204030203" pitchFamily="34" charset="0"/>
                <a:cs typeface="Arial" panose="020B0604020202020204" pitchFamily="34" charset="0"/>
              </a:defRPr>
            </a:lvl3pPr>
          </a:lstStyle>
          <a:p>
            <a:pPr lvl="0"/>
            <a:r>
              <a:rPr lang="en-US" dirty="0"/>
              <a:t>First level</a:t>
            </a:r>
          </a:p>
          <a:p>
            <a:pPr lvl="1"/>
            <a:r>
              <a:rPr lang="en-US" dirty="0"/>
              <a:t>Second level</a:t>
            </a:r>
          </a:p>
          <a:p>
            <a:pPr lvl="2"/>
            <a:r>
              <a:rPr lang="en-US" dirty="0"/>
              <a:t>Third level</a:t>
            </a:r>
          </a:p>
        </p:txBody>
      </p:sp>
      <p:sp>
        <p:nvSpPr>
          <p:cNvPr id="12" name="Text Placeholder 38"/>
          <p:cNvSpPr>
            <a:spLocks noGrp="1"/>
          </p:cNvSpPr>
          <p:nvPr>
            <p:ph type="body" sz="quarter" idx="14" hasCustomPrompt="1"/>
          </p:nvPr>
        </p:nvSpPr>
        <p:spPr>
          <a:xfrm>
            <a:off x="528022" y="862073"/>
            <a:ext cx="3954308" cy="449603"/>
          </a:xfrm>
          <a:solidFill>
            <a:srgbClr val="025389"/>
          </a:solidFill>
          <a:ln>
            <a:noFill/>
          </a:ln>
        </p:spPr>
        <p:txBody>
          <a:bodyPr anchor="ctr">
            <a:noAutofit/>
          </a:bodyPr>
          <a:lstStyle>
            <a:lvl1pPr marL="84535" indent="0">
              <a:buNone/>
              <a:defRPr sz="1500" b="1" baseline="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lvl="0"/>
            <a:r>
              <a:rPr lang="en-US" dirty="0"/>
              <a:t>Column 1 Title</a:t>
            </a:r>
          </a:p>
        </p:txBody>
      </p:sp>
      <p:sp>
        <p:nvSpPr>
          <p:cNvPr id="13" name="Text Placeholder 38"/>
          <p:cNvSpPr>
            <a:spLocks noGrp="1"/>
          </p:cNvSpPr>
          <p:nvPr>
            <p:ph type="body" sz="quarter" idx="15" hasCustomPrompt="1"/>
          </p:nvPr>
        </p:nvSpPr>
        <p:spPr>
          <a:xfrm>
            <a:off x="4661496" y="862073"/>
            <a:ext cx="3954308" cy="449603"/>
          </a:xfrm>
          <a:solidFill>
            <a:srgbClr val="025389"/>
          </a:solidFill>
          <a:ln>
            <a:noFill/>
          </a:ln>
        </p:spPr>
        <p:txBody>
          <a:bodyPr anchor="ctr">
            <a:noAutofit/>
          </a:bodyPr>
          <a:lstStyle>
            <a:lvl1pPr marL="84535" indent="0">
              <a:buNone/>
              <a:defRPr sz="1500" b="1" baseline="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lvl="0"/>
            <a:r>
              <a:rPr lang="en-US" dirty="0"/>
              <a:t>Column 2 Title</a:t>
            </a:r>
          </a:p>
        </p:txBody>
      </p:sp>
      <p:sp>
        <p:nvSpPr>
          <p:cNvPr id="14" name="Text Placeholder 2">
            <a:extLst>
              <a:ext uri="{FF2B5EF4-FFF2-40B4-BE49-F238E27FC236}">
                <a16:creationId xmlns:a16="http://schemas.microsoft.com/office/drawing/2014/main" id="{65727A15-817A-405C-83B1-6413C7FEBFDA}"/>
              </a:ext>
            </a:extLst>
          </p:cNvPr>
          <p:cNvSpPr>
            <a:spLocks noGrp="1"/>
          </p:cNvSpPr>
          <p:nvPr>
            <p:ph type="body" sz="quarter" idx="16" hasCustomPrompt="1"/>
          </p:nvPr>
        </p:nvSpPr>
        <p:spPr>
          <a:xfrm>
            <a:off x="1201783" y="4170092"/>
            <a:ext cx="7457924" cy="512685"/>
          </a:xfrm>
        </p:spPr>
        <p:txBody>
          <a:bodyPr anchor="ctr">
            <a:normAutofit/>
          </a:bodyPr>
          <a:lstStyle>
            <a:lvl1pPr marL="0" indent="0" algn="l">
              <a:buNone/>
              <a:defRPr sz="1800">
                <a:solidFill>
                  <a:srgbClr val="004A98"/>
                </a:solidFill>
                <a:latin typeface="Arial" panose="020B0604020202020204" pitchFamily="34" charset="0"/>
                <a:cs typeface="Arial" panose="020B0604020202020204" pitchFamily="34" charset="0"/>
              </a:defRPr>
            </a:lvl1pPr>
          </a:lstStyle>
          <a:p>
            <a:pPr lvl="0"/>
            <a:r>
              <a:rPr lang="en-US" dirty="0"/>
              <a:t>Summary Point</a:t>
            </a:r>
          </a:p>
        </p:txBody>
      </p:sp>
      <p:pic>
        <p:nvPicPr>
          <p:cNvPr id="19" name="Picture 18">
            <a:extLst>
              <a:ext uri="{FF2B5EF4-FFF2-40B4-BE49-F238E27FC236}">
                <a16:creationId xmlns:a16="http://schemas.microsoft.com/office/drawing/2014/main" id="{47134B85-3885-459A-8E64-D4BE5BCE91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980" y="4215182"/>
            <a:ext cx="465529" cy="427293"/>
          </a:xfrm>
          <a:prstGeom prst="rect">
            <a:avLst/>
          </a:prstGeom>
        </p:spPr>
      </p:pic>
    </p:spTree>
    <p:extLst>
      <p:ext uri="{BB962C8B-B14F-4D97-AF65-F5344CB8AC3E}">
        <p14:creationId xmlns:p14="http://schemas.microsoft.com/office/powerpoint/2010/main" val="30237008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Only with Takeaway">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84294" y="100852"/>
            <a:ext cx="8175413" cy="638339"/>
          </a:xfrm>
        </p:spPr>
        <p:txBody>
          <a:bodyPr/>
          <a:lstStyle>
            <a:lvl1pPr>
              <a:lnSpc>
                <a:spcPct val="80000"/>
              </a:lnSpc>
              <a:defRPr baseline="0"/>
            </a:lvl1pPr>
          </a:lstStyle>
          <a:p>
            <a:r>
              <a:rPr lang="en-US" dirty="0"/>
              <a:t>Slide Title</a:t>
            </a:r>
          </a:p>
        </p:txBody>
      </p:sp>
      <p:sp>
        <p:nvSpPr>
          <p:cNvPr id="6" name="Content Placeholder 3"/>
          <p:cNvSpPr>
            <a:spLocks noGrp="1"/>
          </p:cNvSpPr>
          <p:nvPr>
            <p:ph sz="half" idx="2" hasCustomPrompt="1"/>
          </p:nvPr>
        </p:nvSpPr>
        <p:spPr>
          <a:xfrm>
            <a:off x="484295" y="741552"/>
            <a:ext cx="8175412" cy="3360185"/>
          </a:xfrm>
          <a:ln>
            <a:noFill/>
          </a:ln>
        </p:spPr>
        <p:txBody>
          <a:bodyPr tIns="182880">
            <a:normAutofit/>
          </a:bodyPr>
          <a:lstStyle>
            <a:lvl1pPr marL="172641" indent="-172641">
              <a:buFont typeface="Wingdings" panose="05000000000000000000" pitchFamily="2" charset="2"/>
              <a:buChar char="§"/>
              <a:defRPr sz="1500" b="0">
                <a:latin typeface="Arial" panose="020B0604020202020204" pitchFamily="34" charset="0"/>
                <a:ea typeface="Lato" panose="020F0502020204030203" pitchFamily="34" charset="0"/>
                <a:cs typeface="Arial" panose="020B0604020202020204" pitchFamily="34" charset="0"/>
              </a:defRPr>
            </a:lvl1pPr>
            <a:lvl2pPr marL="514350" indent="-171450">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2pPr>
            <a:lvl3pPr marL="857250" indent="-171450">
              <a:buFont typeface="Arial" panose="020B0604020202020204" pitchFamily="34" charset="0"/>
              <a:buChar char="•"/>
              <a:defRPr sz="1500">
                <a:latin typeface="Arial" panose="020B0604020202020204" pitchFamily="34" charset="0"/>
                <a:ea typeface="Lato" panose="020F0502020204030203" pitchFamily="34" charset="0"/>
                <a:cs typeface="Arial" panose="020B0604020202020204" pitchFamily="34" charset="0"/>
              </a:defRPr>
            </a:lvl3pPr>
          </a:lstStyle>
          <a:p>
            <a:pPr lvl="0"/>
            <a:r>
              <a:rPr lang="en-US" dirty="0"/>
              <a:t>First level</a:t>
            </a:r>
          </a:p>
          <a:p>
            <a:pPr lvl="1"/>
            <a:r>
              <a:rPr lang="en-US" dirty="0"/>
              <a:t>Second level</a:t>
            </a:r>
          </a:p>
          <a:p>
            <a:pPr lvl="2"/>
            <a:r>
              <a:rPr lang="en-US" dirty="0"/>
              <a:t>Third level</a:t>
            </a:r>
          </a:p>
        </p:txBody>
      </p:sp>
      <p:sp>
        <p:nvSpPr>
          <p:cNvPr id="11" name="Text Placeholder 2">
            <a:extLst>
              <a:ext uri="{FF2B5EF4-FFF2-40B4-BE49-F238E27FC236}">
                <a16:creationId xmlns:a16="http://schemas.microsoft.com/office/drawing/2014/main" id="{1D0C5585-0142-473E-888A-9276F80E8629}"/>
              </a:ext>
            </a:extLst>
          </p:cNvPr>
          <p:cNvSpPr>
            <a:spLocks noGrp="1"/>
          </p:cNvSpPr>
          <p:nvPr>
            <p:ph type="body" sz="quarter" idx="16" hasCustomPrompt="1"/>
          </p:nvPr>
        </p:nvSpPr>
        <p:spPr>
          <a:xfrm>
            <a:off x="1201783" y="4170092"/>
            <a:ext cx="7457924" cy="512685"/>
          </a:xfrm>
        </p:spPr>
        <p:txBody>
          <a:bodyPr anchor="ctr">
            <a:normAutofit/>
          </a:bodyPr>
          <a:lstStyle>
            <a:lvl1pPr marL="0" indent="0" algn="l">
              <a:buNone/>
              <a:defRPr sz="1800">
                <a:solidFill>
                  <a:srgbClr val="004A98"/>
                </a:solidFill>
                <a:latin typeface="Arial" panose="020B0604020202020204" pitchFamily="34" charset="0"/>
                <a:cs typeface="Arial" panose="020B0604020202020204" pitchFamily="34" charset="0"/>
              </a:defRPr>
            </a:lvl1pPr>
          </a:lstStyle>
          <a:p>
            <a:pPr lvl="0"/>
            <a:r>
              <a:rPr lang="en-US" dirty="0"/>
              <a:t>Summary Point</a:t>
            </a:r>
          </a:p>
        </p:txBody>
      </p:sp>
      <p:pic>
        <p:nvPicPr>
          <p:cNvPr id="13" name="Picture 12">
            <a:extLst>
              <a:ext uri="{FF2B5EF4-FFF2-40B4-BE49-F238E27FC236}">
                <a16:creationId xmlns:a16="http://schemas.microsoft.com/office/drawing/2014/main" id="{14835630-252C-4248-976D-2DE4C57324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980" y="4215182"/>
            <a:ext cx="465529" cy="427293"/>
          </a:xfrm>
          <a:prstGeom prst="rect">
            <a:avLst/>
          </a:prstGeom>
        </p:spPr>
      </p:pic>
    </p:spTree>
    <p:extLst>
      <p:ext uri="{BB962C8B-B14F-4D97-AF65-F5344CB8AC3E}">
        <p14:creationId xmlns:p14="http://schemas.microsoft.com/office/powerpoint/2010/main" val="172957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Alternative">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8910F3-939F-4E1C-9516-D4E99E9E9C02}"/>
              </a:ext>
            </a:extLst>
          </p:cNvPr>
          <p:cNvPicPr>
            <a:picLocks noChangeAspect="1"/>
          </p:cNvPicPr>
          <p:nvPr/>
        </p:nvPicPr>
        <p:blipFill rotWithShape="1">
          <a:blip r:embed="rId2">
            <a:extLst>
              <a:ext uri="{28A0092B-C50C-407E-A947-70E740481C1C}">
                <a14:useLocalDpi xmlns:a14="http://schemas.microsoft.com/office/drawing/2010/main" val="0"/>
              </a:ext>
            </a:extLst>
          </a:blip>
          <a:srcRect r="25000"/>
          <a:stretch/>
        </p:blipFill>
        <p:spPr>
          <a:xfrm>
            <a:off x="0" y="0"/>
            <a:ext cx="9144000" cy="5143500"/>
          </a:xfrm>
          <a:prstGeom prst="rect">
            <a:avLst/>
          </a:prstGeom>
        </p:spPr>
      </p:pic>
      <p:sp>
        <p:nvSpPr>
          <p:cNvPr id="2" name="Title 1">
            <a:extLst>
              <a:ext uri="{FF2B5EF4-FFF2-40B4-BE49-F238E27FC236}">
                <a16:creationId xmlns:a16="http://schemas.microsoft.com/office/drawing/2014/main" id="{B8C115B4-BBAA-4FB9-BA30-9B8B2A85C317}"/>
              </a:ext>
            </a:extLst>
          </p:cNvPr>
          <p:cNvSpPr>
            <a:spLocks noGrp="1"/>
          </p:cNvSpPr>
          <p:nvPr>
            <p:ph type="ctrTitle"/>
          </p:nvPr>
        </p:nvSpPr>
        <p:spPr>
          <a:xfrm>
            <a:off x="509530" y="1149163"/>
            <a:ext cx="8124947" cy="1749240"/>
          </a:xfrm>
        </p:spPr>
        <p:txBody>
          <a:bodyPr anchor="b">
            <a:noAutofit/>
          </a:bodyPr>
          <a:lstStyle>
            <a:lvl1pPr algn="ctr">
              <a:defRPr sz="3000" cap="none" baseline="0">
                <a:solidFill>
                  <a:schemeClr val="accent4"/>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1609073-81D1-4E02-9B27-06D9A62F3DB9}"/>
              </a:ext>
            </a:extLst>
          </p:cNvPr>
          <p:cNvSpPr>
            <a:spLocks noGrp="1"/>
          </p:cNvSpPr>
          <p:nvPr>
            <p:ph type="subTitle" idx="1"/>
          </p:nvPr>
        </p:nvSpPr>
        <p:spPr>
          <a:xfrm>
            <a:off x="509530" y="3004017"/>
            <a:ext cx="8124947" cy="939333"/>
          </a:xfrm>
          <a:prstGeom prst="rect">
            <a:avLst/>
          </a:prstGeom>
        </p:spPr>
        <p:txBody>
          <a:bodyPr>
            <a:noAutofit/>
          </a:bodyPr>
          <a:lstStyle>
            <a:lvl1pPr marL="0" indent="0" algn="ctr">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7" name="Slide Number Placeholder 6">
            <a:extLst>
              <a:ext uri="{FF2B5EF4-FFF2-40B4-BE49-F238E27FC236}">
                <a16:creationId xmlns:a16="http://schemas.microsoft.com/office/drawing/2014/main" id="{5C7026EB-1164-44D6-8932-443DC91D4DA2}"/>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8" name="Rectangle 7">
            <a:extLst>
              <a:ext uri="{FF2B5EF4-FFF2-40B4-BE49-F238E27FC236}">
                <a16:creationId xmlns:a16="http://schemas.microsoft.com/office/drawing/2014/main" id="{DF06D7E4-54A0-48AE-B033-9AA4EA13E01A}"/>
              </a:ext>
            </a:extLst>
          </p:cNvPr>
          <p:cNvSpPr/>
          <p:nvPr/>
        </p:nvSpPr>
        <p:spPr>
          <a:xfrm>
            <a:off x="-1" y="4048963"/>
            <a:ext cx="9144001" cy="109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6">
              <a:latin typeface="Arial" panose="020B0604020202020204" pitchFamily="34" charset="0"/>
              <a:cs typeface="Arial" panose="020B0604020202020204" pitchFamily="34" charset="0"/>
            </a:endParaRPr>
          </a:p>
        </p:txBody>
      </p:sp>
      <p:sp>
        <p:nvSpPr>
          <p:cNvPr id="11" name="Picture Placeholder 17">
            <a:extLst>
              <a:ext uri="{FF2B5EF4-FFF2-40B4-BE49-F238E27FC236}">
                <a16:creationId xmlns:a16="http://schemas.microsoft.com/office/drawing/2014/main" id="{66E3F185-D024-4FD4-A86A-0586824EE947}"/>
              </a:ext>
            </a:extLst>
          </p:cNvPr>
          <p:cNvSpPr>
            <a:spLocks noGrp="1"/>
          </p:cNvSpPr>
          <p:nvPr>
            <p:ph type="pic" sz="quarter" idx="14"/>
          </p:nvPr>
        </p:nvSpPr>
        <p:spPr>
          <a:xfrm>
            <a:off x="410169" y="4270480"/>
            <a:ext cx="723337" cy="651005"/>
          </a:xfrm>
          <a:prstGeom prst="rect">
            <a:avLst/>
          </a:prstGeom>
          <a:solidFill>
            <a:schemeClr val="bg1"/>
          </a:solidFill>
        </p:spPr>
        <p:txBody>
          <a:bodyPr anchor="ctr">
            <a:normAutofit/>
          </a:bodyPr>
          <a:lstStyle>
            <a:lvl1pPr algn="ctr">
              <a:defRPr sz="900" i="1">
                <a:solidFill>
                  <a:schemeClr val="accent5"/>
                </a:solidFill>
                <a:latin typeface="Arial" panose="020B0604020202020204" pitchFamily="34" charset="0"/>
                <a:cs typeface="Arial" panose="020B0604020202020204" pitchFamily="34" charset="0"/>
              </a:defRPr>
            </a:lvl1pPr>
          </a:lstStyle>
          <a:p>
            <a:pPr marL="154295" marR="0" lvl="0" indent="-154295" algn="l" defTabSz="617180" rtl="0" eaLnBrk="1" fontAlgn="auto" latinLnBrk="0" hangingPunct="1">
              <a:lnSpc>
                <a:spcPct val="90000"/>
              </a:lnSpc>
              <a:spcBef>
                <a:spcPts val="675"/>
              </a:spcBef>
              <a:spcAft>
                <a:spcPts val="0"/>
              </a:spcAft>
              <a:buClrTx/>
              <a:buSzTx/>
              <a:buFont typeface="Calibri" panose="020F0502020204030204" charset="0"/>
              <a:buNone/>
              <a:tabLst/>
              <a:defRPr/>
            </a:pPr>
            <a:r>
              <a:rPr lang="en-US"/>
              <a:t>Click icon to add picture</a:t>
            </a:r>
          </a:p>
        </p:txBody>
      </p:sp>
      <p:pic>
        <p:nvPicPr>
          <p:cNvPr id="17" name="Picture 7">
            <a:extLst>
              <a:ext uri="{FF2B5EF4-FFF2-40B4-BE49-F238E27FC236}">
                <a16:creationId xmlns:a16="http://schemas.microsoft.com/office/drawing/2014/main" id="{5B2FF2F8-E6F8-4361-9E6F-D756DE4E1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7745" y="718125"/>
            <a:ext cx="1948511" cy="276335"/>
          </a:xfrm>
          <a:prstGeom prst="rect">
            <a:avLst/>
          </a:prstGeom>
          <a:noFill/>
          <a:ln w="9525">
            <a:noFill/>
          </a:ln>
        </p:spPr>
      </p:pic>
      <p:pic>
        <p:nvPicPr>
          <p:cNvPr id="19" name="Picture 18">
            <a:extLst>
              <a:ext uri="{FF2B5EF4-FFF2-40B4-BE49-F238E27FC236}">
                <a16:creationId xmlns:a16="http://schemas.microsoft.com/office/drawing/2014/main" id="{79C8C364-B143-46B5-B205-6BCF8CD18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7969" y="4411924"/>
            <a:ext cx="2308618" cy="355019"/>
          </a:xfrm>
          <a:prstGeom prst="rect">
            <a:avLst/>
          </a:prstGeom>
        </p:spPr>
      </p:pic>
      <p:sp>
        <p:nvSpPr>
          <p:cNvPr id="24" name="Text Placeholder 19">
            <a:extLst>
              <a:ext uri="{FF2B5EF4-FFF2-40B4-BE49-F238E27FC236}">
                <a16:creationId xmlns:a16="http://schemas.microsoft.com/office/drawing/2014/main" id="{96DBDE9F-8DD7-4182-A823-946E8924F8A0}"/>
              </a:ext>
            </a:extLst>
          </p:cNvPr>
          <p:cNvSpPr>
            <a:spLocks noGrp="1"/>
          </p:cNvSpPr>
          <p:nvPr>
            <p:ph type="body" sz="quarter" idx="15" hasCustomPrompt="1"/>
          </p:nvPr>
        </p:nvSpPr>
        <p:spPr>
          <a:xfrm>
            <a:off x="1238836" y="4270480"/>
            <a:ext cx="5130905" cy="254463"/>
          </a:xfrm>
          <a:prstGeom prst="rect">
            <a:avLst/>
          </a:prstGeom>
        </p:spPr>
        <p:txBody>
          <a:bodyPr anchor="b">
            <a:noAutofit/>
          </a:bodyPr>
          <a:lstStyle>
            <a:lvl1pPr marL="0" indent="0">
              <a:buNone/>
              <a:defRPr sz="1200" b="1" i="0" cap="none"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25" name="Text Placeholder 22">
            <a:extLst>
              <a:ext uri="{FF2B5EF4-FFF2-40B4-BE49-F238E27FC236}">
                <a16:creationId xmlns:a16="http://schemas.microsoft.com/office/drawing/2014/main" id="{F01EAD68-C72E-4B28-8B70-B47800A1F876}"/>
              </a:ext>
            </a:extLst>
          </p:cNvPr>
          <p:cNvSpPr>
            <a:spLocks noGrp="1"/>
          </p:cNvSpPr>
          <p:nvPr>
            <p:ph type="body" sz="quarter" idx="16" hasCustomPrompt="1"/>
          </p:nvPr>
        </p:nvSpPr>
        <p:spPr>
          <a:xfrm>
            <a:off x="1238839" y="4486377"/>
            <a:ext cx="5153760" cy="497635"/>
          </a:xfrm>
          <a:prstGeom prst="rect">
            <a:avLst/>
          </a:prstGeom>
        </p:spPr>
        <p:txBody>
          <a:bodyPr>
            <a:noAutofit/>
          </a:bodyPr>
          <a:lstStyle>
            <a:lvl1pPr marL="0" indent="0">
              <a:lnSpc>
                <a:spcPct val="110000"/>
              </a:lnSpc>
              <a:spcBef>
                <a:spcPts val="0"/>
              </a:spcBef>
              <a:buNone/>
              <a:defRPr lang="en-US" sz="975" b="0" i="0" baseline="0" dirty="0" smtClean="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2" name="Rectangle 11">
            <a:extLst>
              <a:ext uri="{FF2B5EF4-FFF2-40B4-BE49-F238E27FC236}">
                <a16:creationId xmlns:a16="http://schemas.microsoft.com/office/drawing/2014/main" id="{F3E978D5-B13B-40BC-9548-805889B94873}"/>
              </a:ext>
            </a:extLst>
          </p:cNvPr>
          <p:cNvSpPr/>
          <p:nvPr/>
        </p:nvSpPr>
        <p:spPr>
          <a:xfrm>
            <a:off x="7430387" y="4870403"/>
            <a:ext cx="1386200" cy="196208"/>
          </a:xfrm>
          <a:prstGeom prst="rect">
            <a:avLst/>
          </a:prstGeom>
        </p:spPr>
        <p:txBody>
          <a:bodyPr wrap="square">
            <a:spAutoFit/>
          </a:bodyPr>
          <a:lstStyle/>
          <a:p>
            <a:pPr algn="r"/>
            <a:r>
              <a:rPr lang="en-IN" sz="675">
                <a:solidFill>
                  <a:schemeClr val="tx1">
                    <a:lumMod val="50000"/>
                    <a:lumOff val="50000"/>
                  </a:schemeClr>
                </a:solidFill>
                <a:latin typeface="Arial" panose="020B0604020202020204" pitchFamily="34" charset="0"/>
                <a:cs typeface="Arial" panose="020B0604020202020204" pitchFamily="34" charset="0"/>
              </a:rPr>
              <a:t>© 2020 Kofax</a:t>
            </a:r>
          </a:p>
        </p:txBody>
      </p:sp>
    </p:spTree>
    <p:extLst>
      <p:ext uri="{BB962C8B-B14F-4D97-AF65-F5344CB8AC3E}">
        <p14:creationId xmlns:p14="http://schemas.microsoft.com/office/powerpoint/2010/main" val="2850133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Glob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7" name="Text Placeholder 19">
            <a:extLst>
              <a:ext uri="{FF2B5EF4-FFF2-40B4-BE49-F238E27FC236}">
                <a16:creationId xmlns:a16="http://schemas.microsoft.com/office/drawing/2014/main" id="{35EA6525-2BF1-4E56-A25F-0E12B08A57D5}"/>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grpSp>
        <p:nvGrpSpPr>
          <p:cNvPr id="3" name="Group 2">
            <a:extLst>
              <a:ext uri="{FF2B5EF4-FFF2-40B4-BE49-F238E27FC236}">
                <a16:creationId xmlns:a16="http://schemas.microsoft.com/office/drawing/2014/main" id="{1C755013-E995-46F2-A097-E5EACDC937A9}"/>
              </a:ext>
            </a:extLst>
          </p:cNvPr>
          <p:cNvGrpSpPr/>
          <p:nvPr/>
        </p:nvGrpSpPr>
        <p:grpSpPr>
          <a:xfrm>
            <a:off x="355276" y="1148789"/>
            <a:ext cx="8139556" cy="3618477"/>
            <a:chOff x="1674816" y="2422822"/>
            <a:chExt cx="8254282" cy="3669480"/>
          </a:xfrm>
        </p:grpSpPr>
        <p:pic>
          <p:nvPicPr>
            <p:cNvPr id="9" name="Picture 8">
              <a:extLst>
                <a:ext uri="{FF2B5EF4-FFF2-40B4-BE49-F238E27FC236}">
                  <a16:creationId xmlns:a16="http://schemas.microsoft.com/office/drawing/2014/main" id="{8B683B8D-FE2D-4A68-AAEA-D0DE0E7FC1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4816" y="2422822"/>
              <a:ext cx="8254282" cy="3669480"/>
            </a:xfrm>
            <a:prstGeom prst="rect">
              <a:avLst/>
            </a:prstGeom>
          </p:spPr>
        </p:pic>
        <p:pic>
          <p:nvPicPr>
            <p:cNvPr id="10" name="Picture 9">
              <a:extLst>
                <a:ext uri="{FF2B5EF4-FFF2-40B4-BE49-F238E27FC236}">
                  <a16:creationId xmlns:a16="http://schemas.microsoft.com/office/drawing/2014/main" id="{5653A21F-4809-4FD4-80CD-9F41D6A693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9571" y="5474914"/>
              <a:ext cx="3052068" cy="466288"/>
            </a:xfrm>
            <a:prstGeom prst="rect">
              <a:avLst/>
            </a:prstGeom>
          </p:spPr>
        </p:pic>
      </p:grpSp>
    </p:spTree>
    <p:extLst>
      <p:ext uri="{BB962C8B-B14F-4D97-AF65-F5344CB8AC3E}">
        <p14:creationId xmlns:p14="http://schemas.microsoft.com/office/powerpoint/2010/main" val="423410842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093E-0C31-4D34-9320-2E4E484AF6D4}"/>
              </a:ext>
            </a:extLst>
          </p:cNvPr>
          <p:cNvSpPr>
            <a:spLocks noGrp="1"/>
          </p:cNvSpPr>
          <p:nvPr>
            <p:ph type="title" hasCustomPrompt="1"/>
          </p:nvPr>
        </p:nvSpPr>
        <p:spPr>
          <a:xfrm>
            <a:off x="484294" y="100852"/>
            <a:ext cx="8175413" cy="638339"/>
          </a:xfrm>
        </p:spPr>
        <p:txBody>
          <a:bodyPr/>
          <a:lstStyle>
            <a:lvl1pPr>
              <a:lnSpc>
                <a:spcPct val="80000"/>
              </a:lnSpc>
              <a:defRPr baseline="0"/>
            </a:lvl1pPr>
          </a:lstStyle>
          <a:p>
            <a:r>
              <a:rPr lang="en-US" dirty="0"/>
              <a:t>Slide Title</a:t>
            </a:r>
          </a:p>
        </p:txBody>
      </p:sp>
    </p:spTree>
    <p:extLst>
      <p:ext uri="{BB962C8B-B14F-4D97-AF65-F5344CB8AC3E}">
        <p14:creationId xmlns:p14="http://schemas.microsoft.com/office/powerpoint/2010/main" val="25760862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Header + Body">
    <p:spTree>
      <p:nvGrpSpPr>
        <p:cNvPr id="1" name=""/>
        <p:cNvGrpSpPr/>
        <p:nvPr/>
      </p:nvGrpSpPr>
      <p:grpSpPr>
        <a:xfrm>
          <a:off x="0" y="0"/>
          <a:ext cx="0" cy="0"/>
          <a:chOff x="0" y="0"/>
          <a:chExt cx="0" cy="0"/>
        </a:xfrm>
      </p:grpSpPr>
      <p:sp>
        <p:nvSpPr>
          <p:cNvPr id="11" name="Content Placeholder 4"/>
          <p:cNvSpPr>
            <a:spLocks noGrp="1"/>
          </p:cNvSpPr>
          <p:nvPr>
            <p:ph sz="quarter" idx="11" hasCustomPrompt="1"/>
          </p:nvPr>
        </p:nvSpPr>
        <p:spPr>
          <a:xfrm>
            <a:off x="584870" y="1603374"/>
            <a:ext cx="7982869" cy="2795590"/>
          </a:xfrm>
        </p:spPr>
        <p:txBody>
          <a:bodyPr>
            <a:noAutofit/>
          </a:bodyPr>
          <a:lstStyle>
            <a:lvl1pPr marL="0" indent="0">
              <a:lnSpc>
                <a:spcPct val="100000"/>
              </a:lnSpc>
              <a:buFont typeface="Lucida Grande"/>
              <a:buNone/>
              <a:defRPr spc="0"/>
            </a:lvl1pPr>
            <a:lvl2pPr marL="742931" indent="-285743">
              <a:buFont typeface="Lucida Grande"/>
              <a:buChar char="–"/>
              <a:defRPr spc="0"/>
            </a:lvl2pPr>
            <a:lvl3pPr marL="1142972" indent="-228594">
              <a:buFont typeface="Lucida Grande"/>
              <a:buChar char="–"/>
              <a:defRPr spc="0"/>
            </a:lvl3pPr>
            <a:lvl4pPr marL="1600160" indent="-228594">
              <a:buFont typeface="Lucida Grande"/>
              <a:buChar char="–"/>
              <a:defRPr spc="0"/>
            </a:lvl4pPr>
          </a:lstStyle>
          <a:p>
            <a:pPr lvl="0"/>
            <a:r>
              <a:rPr lang="en-US" dirty="0"/>
              <a:t>Click to edit paragraph text style</a:t>
            </a:r>
          </a:p>
        </p:txBody>
      </p:sp>
      <p:sp>
        <p:nvSpPr>
          <p:cNvPr id="4" name="Title Placeholder 6"/>
          <p:cNvSpPr>
            <a:spLocks noGrp="1"/>
          </p:cNvSpPr>
          <p:nvPr>
            <p:ph type="title"/>
          </p:nvPr>
        </p:nvSpPr>
        <p:spPr>
          <a:xfrm>
            <a:off x="571502" y="302701"/>
            <a:ext cx="7996237" cy="967299"/>
          </a:xfrm>
          <a:prstGeom prst="rect">
            <a:avLst/>
          </a:prstGeom>
        </p:spPr>
        <p:txBody>
          <a:bodyPr vert="horz" lIns="0" tIns="45720" rIns="91440" bIns="45720" rtlCol="0" anchor="t" anchorCtr="0">
            <a:noAutofit/>
          </a:bodyPr>
          <a:lstStyle/>
          <a:p>
            <a:r>
              <a:rPr lang="en-US" dirty="0"/>
              <a:t>Click to edit master title style</a:t>
            </a:r>
          </a:p>
        </p:txBody>
      </p:sp>
    </p:spTree>
    <p:extLst>
      <p:ext uri="{BB962C8B-B14F-4D97-AF65-F5344CB8AC3E}">
        <p14:creationId xmlns:p14="http://schemas.microsoft.com/office/powerpoint/2010/main" val="37413128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Header + Subtitle + Body">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84872" y="1603374"/>
            <a:ext cx="7982869" cy="2795590"/>
          </a:xfrm>
        </p:spPr>
        <p:txBody>
          <a:bodyPr>
            <a:noAutofit/>
          </a:bodyPr>
          <a:lstStyle>
            <a:lvl1pPr marL="285743" indent="-285743">
              <a:buFont typeface="Lucida Grande"/>
              <a:buChar char="–"/>
              <a:defRPr spc="0"/>
            </a:lvl1pPr>
            <a:lvl2pPr marL="742931" indent="-285743">
              <a:buFont typeface="Lucida Grande"/>
              <a:buChar char="–"/>
              <a:defRPr sz="1600" spc="0"/>
            </a:lvl2pPr>
            <a:lvl3pPr marL="1142972" indent="-228594">
              <a:buFont typeface="Lucida Grande"/>
              <a:buChar char="–"/>
              <a:defRPr spc="0"/>
            </a:lvl3pPr>
            <a:lvl4pPr marL="1600160" indent="-228594">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7" name="Title Placeholder 6"/>
          <p:cNvSpPr>
            <a:spLocks noGrp="1"/>
          </p:cNvSpPr>
          <p:nvPr>
            <p:ph type="title"/>
          </p:nvPr>
        </p:nvSpPr>
        <p:spPr>
          <a:xfrm>
            <a:off x="571504" y="302702"/>
            <a:ext cx="7996237" cy="539511"/>
          </a:xfrm>
          <a:prstGeom prst="rect">
            <a:avLst/>
          </a:prstGeom>
        </p:spPr>
        <p:txBody>
          <a:bodyPr vert="horz" lIns="0" tIns="45720" rIns="91440" bIns="45720" rtlCol="0" anchor="t" anchorCtr="0">
            <a:normAutofit/>
          </a:bodyPr>
          <a:lstStyle/>
          <a:p>
            <a:r>
              <a:rPr lang="en-US" dirty="0"/>
              <a:t>Click to edit master title style</a:t>
            </a:r>
          </a:p>
        </p:txBody>
      </p:sp>
      <p:sp>
        <p:nvSpPr>
          <p:cNvPr id="8" name="Text Placeholder 2"/>
          <p:cNvSpPr>
            <a:spLocks noGrp="1"/>
          </p:cNvSpPr>
          <p:nvPr>
            <p:ph type="body" sz="quarter" idx="13"/>
          </p:nvPr>
        </p:nvSpPr>
        <p:spPr>
          <a:xfrm>
            <a:off x="574678"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12762912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a:xfrm>
            <a:off x="576072" y="301752"/>
            <a:ext cx="8001000" cy="969264"/>
          </a:xfrm>
        </p:spPr>
        <p:txBody>
          <a:bodyPr/>
          <a:lstStyle/>
          <a:p>
            <a:r>
              <a:rPr lang="en-US" dirty="0"/>
              <a:t>Click to edit Master title style</a:t>
            </a:r>
          </a:p>
        </p:txBody>
      </p:sp>
    </p:spTree>
    <p:extLst>
      <p:ext uri="{BB962C8B-B14F-4D97-AF65-F5344CB8AC3E}">
        <p14:creationId xmlns:p14="http://schemas.microsoft.com/office/powerpoint/2010/main" val="195257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Header + Subtitle + Body Head + Body">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584415" y="1307042"/>
            <a:ext cx="7982704" cy="334034"/>
          </a:xfrm>
        </p:spPr>
        <p:txBody>
          <a:bodyPr>
            <a:noAutofit/>
          </a:bodyPr>
          <a:lstStyle>
            <a:lvl1pPr marL="0" indent="0">
              <a:buNone/>
              <a:defRPr b="1">
                <a:solidFill>
                  <a:srgbClr val="2DC6D6"/>
                </a:solidFill>
              </a:defRPr>
            </a:lvl1pPr>
          </a:lstStyle>
          <a:p>
            <a:pPr marL="0" indent="0">
              <a:buNone/>
            </a:pPr>
            <a:r>
              <a:rPr lang="en-US" dirty="0"/>
              <a:t>Title of body head</a:t>
            </a:r>
          </a:p>
          <a:p>
            <a:pPr lvl="5"/>
            <a:endParaRPr lang="en-US" dirty="0"/>
          </a:p>
        </p:txBody>
      </p:sp>
      <p:sp>
        <p:nvSpPr>
          <p:cNvPr id="11" name="Title Placeholder 6"/>
          <p:cNvSpPr>
            <a:spLocks noGrp="1"/>
          </p:cNvSpPr>
          <p:nvPr>
            <p:ph type="title"/>
          </p:nvPr>
        </p:nvSpPr>
        <p:spPr>
          <a:xfrm>
            <a:off x="571504"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13" name="Content Placeholder 4"/>
          <p:cNvSpPr>
            <a:spLocks noGrp="1"/>
          </p:cNvSpPr>
          <p:nvPr>
            <p:ph sz="quarter" idx="11" hasCustomPrompt="1"/>
          </p:nvPr>
        </p:nvSpPr>
        <p:spPr>
          <a:xfrm>
            <a:off x="584872" y="1603374"/>
            <a:ext cx="7982869" cy="2795590"/>
          </a:xfrm>
        </p:spPr>
        <p:txBody>
          <a:bodyPr>
            <a:noAutofit/>
          </a:bodyPr>
          <a:lstStyle>
            <a:lvl1pPr marL="285743" indent="-285743">
              <a:buFont typeface="Lucida Grande"/>
              <a:buChar char="–"/>
              <a:defRPr spc="0"/>
            </a:lvl1pPr>
            <a:lvl2pPr marL="742931" indent="-285743">
              <a:buFont typeface="Lucida Grande"/>
              <a:buChar char="–"/>
              <a:defRPr sz="1600" spc="0"/>
            </a:lvl2pPr>
            <a:lvl3pPr marL="1142972" indent="-228594">
              <a:buFont typeface="Lucida Grande"/>
              <a:buChar char="–"/>
              <a:defRPr spc="0"/>
            </a:lvl3pPr>
            <a:lvl4pPr marL="1600160" indent="-228594">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2" name="Text Placeholder 2"/>
          <p:cNvSpPr>
            <a:spLocks noGrp="1"/>
          </p:cNvSpPr>
          <p:nvPr>
            <p:ph type="body" sz="quarter" idx="13"/>
          </p:nvPr>
        </p:nvSpPr>
        <p:spPr>
          <a:xfrm>
            <a:off x="574678"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5106921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_Header + Body Bullets">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571502" y="302701"/>
            <a:ext cx="7996237" cy="967299"/>
          </a:xfrm>
          <a:prstGeom prst="rect">
            <a:avLst/>
          </a:prstGeom>
        </p:spPr>
        <p:txBody>
          <a:bodyPr vert="horz" lIns="0" tIns="45720" rIns="91440" bIns="45720" rtlCol="0" anchor="t" anchorCtr="0">
            <a:noAutofit/>
          </a:bodyPr>
          <a:lstStyle>
            <a:lvl1pPr>
              <a:defRPr spc="-150" baseline="0"/>
            </a:lvl1pPr>
          </a:lstStyle>
          <a:p>
            <a:r>
              <a:rPr lang="en-US" dirty="0"/>
              <a:t>Click to edit master title style</a:t>
            </a:r>
          </a:p>
        </p:txBody>
      </p:sp>
    </p:spTree>
    <p:extLst>
      <p:ext uri="{BB962C8B-B14F-4D97-AF65-F5344CB8AC3E}">
        <p14:creationId xmlns:p14="http://schemas.microsoft.com/office/powerpoint/2010/main" val="197394042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Header + Body Bullets">
    <p:spTree>
      <p:nvGrpSpPr>
        <p:cNvPr id="1" name=""/>
        <p:cNvGrpSpPr/>
        <p:nvPr/>
      </p:nvGrpSpPr>
      <p:grpSpPr>
        <a:xfrm>
          <a:off x="0" y="0"/>
          <a:ext cx="0" cy="0"/>
          <a:chOff x="0" y="0"/>
          <a:chExt cx="0" cy="0"/>
        </a:xfrm>
      </p:grpSpPr>
      <p:sp>
        <p:nvSpPr>
          <p:cNvPr id="4" name="Title Placeholder 6"/>
          <p:cNvSpPr>
            <a:spLocks noGrp="1"/>
          </p:cNvSpPr>
          <p:nvPr>
            <p:ph type="title"/>
          </p:nvPr>
        </p:nvSpPr>
        <p:spPr>
          <a:xfrm>
            <a:off x="571502" y="302701"/>
            <a:ext cx="7996237" cy="967299"/>
          </a:xfrm>
          <a:prstGeom prst="rect">
            <a:avLst/>
          </a:prstGeom>
        </p:spPr>
        <p:txBody>
          <a:bodyPr vert="horz" lIns="0" tIns="45720" rIns="91440" bIns="45720" rtlCol="0" anchor="t" anchorCtr="0">
            <a:noAutofit/>
          </a:bodyPr>
          <a:lstStyle>
            <a:lvl1pPr>
              <a:defRPr spc="-150"/>
            </a:lvl1pPr>
          </a:lstStyle>
          <a:p>
            <a:r>
              <a:rPr lang="en-US" dirty="0"/>
              <a:t>Click to edit master title style</a:t>
            </a:r>
          </a:p>
        </p:txBody>
      </p:sp>
    </p:spTree>
    <p:extLst>
      <p:ext uri="{BB962C8B-B14F-4D97-AF65-F5344CB8AC3E}">
        <p14:creationId xmlns:p14="http://schemas.microsoft.com/office/powerpoint/2010/main" val="8210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3A25-0CAE-4B8C-9FE1-9D328E482D4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820472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AA07-D369-44BF-9A21-C2E62BA919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16243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provement">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A184B76-A8B0-41B4-A18B-1EC163129180}"/>
              </a:ext>
            </a:extLst>
          </p:cNvPr>
          <p:cNvPicPr>
            <a:picLocks noChangeAspect="1"/>
          </p:cNvPicPr>
          <p:nvPr/>
        </p:nvPicPr>
        <p:blipFill>
          <a:blip r:embed="rId2"/>
          <a:stretch>
            <a:fillRect/>
          </a:stretch>
        </p:blipFill>
        <p:spPr>
          <a:xfrm rot="21437844">
            <a:off x="986694" y="1219080"/>
            <a:ext cx="7357073" cy="1524502"/>
          </a:xfrm>
          <a:prstGeom prst="rect">
            <a:avLst/>
          </a:prstGeom>
        </p:spPr>
      </p:pic>
      <p:sp>
        <p:nvSpPr>
          <p:cNvPr id="3" name="Slide Number Placeholder 2">
            <a:extLst>
              <a:ext uri="{FF2B5EF4-FFF2-40B4-BE49-F238E27FC236}">
                <a16:creationId xmlns:a16="http://schemas.microsoft.com/office/drawing/2014/main" id="{97FD68BB-756B-4896-97E8-CC8EF56B5803}"/>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10" name="Text Placeholder 8">
            <a:extLst>
              <a:ext uri="{FF2B5EF4-FFF2-40B4-BE49-F238E27FC236}">
                <a16:creationId xmlns:a16="http://schemas.microsoft.com/office/drawing/2014/main" id="{E55214D2-584D-420F-9361-88C3EC2D3F1F}"/>
              </a:ext>
            </a:extLst>
          </p:cNvPr>
          <p:cNvSpPr>
            <a:spLocks noGrp="1"/>
          </p:cNvSpPr>
          <p:nvPr>
            <p:ph type="body" sz="quarter" idx="38" hasCustomPrompt="1"/>
          </p:nvPr>
        </p:nvSpPr>
        <p:spPr>
          <a:xfrm>
            <a:off x="562684" y="3457994"/>
            <a:ext cx="1960454" cy="1239411"/>
          </a:xfrm>
          <a:prstGeom prst="rect">
            <a:avLst/>
          </a:prstGeom>
        </p:spPr>
        <p:txBody>
          <a:bodyPr>
            <a:noAutofit/>
          </a:bodyPr>
          <a:lstStyle>
            <a:lvl1pPr marL="128585" marR="0" indent="-128585" algn="l" defTabSz="514337" rtl="0" eaLnBrk="1" fontAlgn="auto" latinLnBrk="0" hangingPunct="1">
              <a:lnSpc>
                <a:spcPct val="114000"/>
              </a:lnSpc>
              <a:spcBef>
                <a:spcPts val="0"/>
              </a:spcBef>
              <a:spcAft>
                <a:spcPts val="600"/>
              </a:spcAft>
              <a:buClr>
                <a:schemeClr val="accent4"/>
              </a:buClr>
              <a:buSzTx/>
              <a:buFont typeface="Arial" panose="020B0604020202020204" pitchFamily="34" charset="0"/>
              <a:buChar char="•"/>
              <a:tabLst/>
              <a:defRPr sz="975" b="0" i="0" baseline="0">
                <a:solidFill>
                  <a:schemeClr val="accent5"/>
                </a:solidFill>
                <a:latin typeface="Arial" charset="0"/>
                <a:ea typeface="Arial" charset="0"/>
                <a:cs typeface="Arial" charset="0"/>
              </a:defRPr>
            </a:lvl1pPr>
          </a:lstStyle>
          <a:p>
            <a:pPr lvl="0"/>
            <a:r>
              <a:rPr lang="en-US" dirty="0"/>
              <a:t>Lorem ipsum dolor sit </a:t>
            </a:r>
            <a:r>
              <a:rPr lang="en-US" dirty="0" err="1"/>
              <a:t>amet</a:t>
            </a:r>
            <a:r>
              <a:rPr lang="en-US" dirty="0"/>
              <a:t>, </a:t>
            </a:r>
            <a:r>
              <a:rPr lang="en-US" dirty="0" err="1"/>
              <a:t>consectetur</a:t>
            </a:r>
            <a:r>
              <a:rPr lang="en-US" dirty="0"/>
              <a:t>.</a:t>
            </a:r>
          </a:p>
          <a:p>
            <a:pPr lvl="0"/>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2" name="Text Placeholder 8">
            <a:extLst>
              <a:ext uri="{FF2B5EF4-FFF2-40B4-BE49-F238E27FC236}">
                <a16:creationId xmlns:a16="http://schemas.microsoft.com/office/drawing/2014/main" id="{A06B64F8-917F-47EA-91EB-5D2B7B657A45}"/>
              </a:ext>
            </a:extLst>
          </p:cNvPr>
          <p:cNvSpPr>
            <a:spLocks noGrp="1"/>
          </p:cNvSpPr>
          <p:nvPr>
            <p:ph type="body" sz="quarter" idx="39" hasCustomPrompt="1"/>
          </p:nvPr>
        </p:nvSpPr>
        <p:spPr>
          <a:xfrm>
            <a:off x="2608900" y="3230350"/>
            <a:ext cx="1960454" cy="1467054"/>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a:t>
            </a:r>
          </a:p>
          <a:p>
            <a:pPr marL="128585" marR="0" lvl="0" indent="-128585" defTabSz="514337" fontAlgn="auto">
              <a:lnSpc>
                <a:spcPct val="114000"/>
              </a:lnSpc>
              <a:spcBef>
                <a:spcPts val="0"/>
              </a:spcBef>
              <a:spcAft>
                <a:spcPts val="6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3" name="Text Placeholder 8">
            <a:extLst>
              <a:ext uri="{FF2B5EF4-FFF2-40B4-BE49-F238E27FC236}">
                <a16:creationId xmlns:a16="http://schemas.microsoft.com/office/drawing/2014/main" id="{DB124B90-FC89-43DB-90E2-E154766022DA}"/>
              </a:ext>
            </a:extLst>
          </p:cNvPr>
          <p:cNvSpPr>
            <a:spLocks noGrp="1"/>
          </p:cNvSpPr>
          <p:nvPr>
            <p:ph type="body" sz="quarter" idx="40" hasCustomPrompt="1"/>
          </p:nvPr>
        </p:nvSpPr>
        <p:spPr>
          <a:xfrm>
            <a:off x="4629535" y="2907136"/>
            <a:ext cx="1960454" cy="1790268"/>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a:t>
            </a:r>
          </a:p>
          <a:p>
            <a:pPr marL="128585" marR="0" lvl="0" indent="-128585" defTabSz="514337" fontAlgn="auto">
              <a:lnSpc>
                <a:spcPct val="114000"/>
              </a:lnSpc>
              <a:spcBef>
                <a:spcPts val="0"/>
              </a:spcBef>
              <a:spcAft>
                <a:spcPts val="6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4" name="Text Placeholder 8">
            <a:extLst>
              <a:ext uri="{FF2B5EF4-FFF2-40B4-BE49-F238E27FC236}">
                <a16:creationId xmlns:a16="http://schemas.microsoft.com/office/drawing/2014/main" id="{AA3795D1-214C-4AAA-9914-43908D4133BF}"/>
              </a:ext>
            </a:extLst>
          </p:cNvPr>
          <p:cNvSpPr>
            <a:spLocks noGrp="1"/>
          </p:cNvSpPr>
          <p:nvPr>
            <p:ph type="body" sz="quarter" idx="41" hasCustomPrompt="1"/>
          </p:nvPr>
        </p:nvSpPr>
        <p:spPr>
          <a:xfrm>
            <a:off x="6671629" y="2572732"/>
            <a:ext cx="1960454" cy="2124672"/>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endParaRPr lang="en-US" dirty="0"/>
          </a:p>
          <a:p>
            <a:pPr marL="128585" marR="0" lvl="0" indent="-128585" defTabSz="514337" fontAlgn="auto">
              <a:lnSpc>
                <a:spcPct val="114000"/>
              </a:lnSpc>
              <a:spcBef>
                <a:spcPts val="0"/>
              </a:spcBef>
              <a:spcAft>
                <a:spcPts val="600"/>
              </a:spcAft>
              <a:buSzTx/>
              <a:tabLst/>
            </a:pP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15" name="Text Placeholder 8">
            <a:extLst>
              <a:ext uri="{FF2B5EF4-FFF2-40B4-BE49-F238E27FC236}">
                <a16:creationId xmlns:a16="http://schemas.microsoft.com/office/drawing/2014/main" id="{BEFC0A60-E025-4457-BCDA-2E9FE91E7556}"/>
              </a:ext>
            </a:extLst>
          </p:cNvPr>
          <p:cNvSpPr>
            <a:spLocks noGrp="1"/>
          </p:cNvSpPr>
          <p:nvPr>
            <p:ph type="body" sz="quarter" idx="42" hasCustomPrompt="1"/>
          </p:nvPr>
        </p:nvSpPr>
        <p:spPr>
          <a:xfrm>
            <a:off x="562687" y="2981008"/>
            <a:ext cx="1960451" cy="470102"/>
          </a:xfrm>
          <a:prstGeom prst="rect">
            <a:avLst/>
          </a:prstGeom>
        </p:spPr>
        <p:txBody>
          <a:bodyPr anchor="b">
            <a:noAutofit/>
          </a:bodyPr>
          <a:lstStyle>
            <a:lvl1pPr marL="0" marR="0" indent="0" algn="ctr" defTabSz="514337"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9FA09F"/>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6" name="Text Placeholder 8">
            <a:extLst>
              <a:ext uri="{FF2B5EF4-FFF2-40B4-BE49-F238E27FC236}">
                <a16:creationId xmlns:a16="http://schemas.microsoft.com/office/drawing/2014/main" id="{3BBDABDA-3E9D-4B0B-97F3-8849E52D5074}"/>
              </a:ext>
            </a:extLst>
          </p:cNvPr>
          <p:cNvSpPr>
            <a:spLocks noGrp="1"/>
          </p:cNvSpPr>
          <p:nvPr>
            <p:ph type="body" sz="quarter" idx="43" hasCustomPrompt="1"/>
          </p:nvPr>
        </p:nvSpPr>
        <p:spPr>
          <a:xfrm>
            <a:off x="2602855" y="2730725"/>
            <a:ext cx="1960451" cy="470102"/>
          </a:xfrm>
          <a:prstGeom prst="rect">
            <a:avLst/>
          </a:prstGeom>
        </p:spPr>
        <p:txBody>
          <a:bodyPr anchor="b">
            <a:noAutofit/>
          </a:bodyPr>
          <a:lstStyle>
            <a:lvl1pPr marL="0" marR="0" indent="0" algn="ctr" defTabSz="514337"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6869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6E4CCCC4-F011-4C2A-B086-1EAF6023E34E}"/>
              </a:ext>
            </a:extLst>
          </p:cNvPr>
          <p:cNvSpPr>
            <a:spLocks noGrp="1"/>
          </p:cNvSpPr>
          <p:nvPr>
            <p:ph type="body" sz="quarter" idx="44" hasCustomPrompt="1"/>
          </p:nvPr>
        </p:nvSpPr>
        <p:spPr>
          <a:xfrm>
            <a:off x="4629540" y="2427729"/>
            <a:ext cx="1960451" cy="470102"/>
          </a:xfrm>
          <a:prstGeom prst="rect">
            <a:avLst/>
          </a:prstGeom>
        </p:spPr>
        <p:txBody>
          <a:bodyPr anchor="b">
            <a:noAutofit/>
          </a:bodyPr>
          <a:lstStyle>
            <a:lvl1pPr marL="0" marR="0" indent="0" algn="ctr" defTabSz="514337"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8" name="Text Placeholder 8">
            <a:extLst>
              <a:ext uri="{FF2B5EF4-FFF2-40B4-BE49-F238E27FC236}">
                <a16:creationId xmlns:a16="http://schemas.microsoft.com/office/drawing/2014/main" id="{B5C5AEFA-C226-46F7-ACA6-A663A7EFBDE9}"/>
              </a:ext>
            </a:extLst>
          </p:cNvPr>
          <p:cNvSpPr>
            <a:spLocks noGrp="1"/>
          </p:cNvSpPr>
          <p:nvPr>
            <p:ph type="body" sz="quarter" idx="45" hasCustomPrompt="1"/>
          </p:nvPr>
        </p:nvSpPr>
        <p:spPr>
          <a:xfrm>
            <a:off x="6671632" y="2086869"/>
            <a:ext cx="1960451" cy="470102"/>
          </a:xfrm>
          <a:prstGeom prst="rect">
            <a:avLst/>
          </a:prstGeom>
        </p:spPr>
        <p:txBody>
          <a:bodyPr anchor="b">
            <a:noAutofit/>
          </a:bodyPr>
          <a:lstStyle>
            <a:lvl1pPr marL="0" marR="0" indent="0" algn="ctr" defTabSz="514337" rtl="0" eaLnBrk="1" fontAlgn="auto" latinLnBrk="0" hangingPunct="1">
              <a:lnSpc>
                <a:spcPts val="1350"/>
              </a:lnSpc>
              <a:spcBef>
                <a:spcPts val="0"/>
              </a:spcBef>
              <a:spcAft>
                <a:spcPts val="0"/>
              </a:spcAft>
              <a:buClrTx/>
              <a:buSzTx/>
              <a:buFont typeface="Calibri" panose="020F0502020204030204" charset="0"/>
              <a:buNone/>
              <a:tabLst/>
              <a:defRPr sz="1200" b="1" i="0" baseline="0">
                <a:solidFill>
                  <a:srgbClr val="FFC6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9" name="Text Placeholder 11">
            <a:extLst>
              <a:ext uri="{FF2B5EF4-FFF2-40B4-BE49-F238E27FC236}">
                <a16:creationId xmlns:a16="http://schemas.microsoft.com/office/drawing/2014/main" id="{E68EDC2A-002F-42CD-B866-5F0CE0D39329}"/>
              </a:ext>
            </a:extLst>
          </p:cNvPr>
          <p:cNvSpPr>
            <a:spLocks noGrp="1"/>
          </p:cNvSpPr>
          <p:nvPr>
            <p:ph type="body" sz="quarter" idx="46" hasCustomPrompt="1"/>
          </p:nvPr>
        </p:nvSpPr>
        <p:spPr>
          <a:xfrm>
            <a:off x="1062042" y="2051820"/>
            <a:ext cx="922119" cy="918970"/>
          </a:xfrm>
          <a:prstGeom prst="rect">
            <a:avLst/>
          </a:prstGeom>
        </p:spPr>
        <p:txBody>
          <a:bodyPr anchor="ctr"/>
          <a:lstStyle>
            <a:lvl1pPr marL="0" indent="0" algn="ctr" defTabSz="514337" rtl="0" eaLnBrk="1" fontAlgn="auto" latinLnBrk="0" hangingPunct="1">
              <a:lnSpc>
                <a:spcPct val="90000"/>
              </a:lnSpc>
              <a:spcBef>
                <a:spcPct val="0"/>
              </a:spcBef>
              <a:spcAft>
                <a:spcPts val="0"/>
              </a:spcAft>
              <a:buNone/>
              <a:defRPr lang="en-US" sz="2700" b="1" i="0" kern="1200" dirty="0">
                <a:solidFill>
                  <a:schemeClr val="bg1"/>
                </a:solidFill>
                <a:latin typeface="Arial" charset="0"/>
                <a:ea typeface="Arial" charset="0"/>
                <a:cs typeface="Arial" charset="0"/>
              </a:defRPr>
            </a:lvl1pPr>
          </a:lstStyle>
          <a:p>
            <a:pPr lvl="0"/>
            <a:r>
              <a:rPr lang="en-US" dirty="0"/>
              <a:t>1</a:t>
            </a:r>
          </a:p>
        </p:txBody>
      </p:sp>
      <p:sp>
        <p:nvSpPr>
          <p:cNvPr id="26" name="Title 1">
            <a:extLst>
              <a:ext uri="{FF2B5EF4-FFF2-40B4-BE49-F238E27FC236}">
                <a16:creationId xmlns:a16="http://schemas.microsoft.com/office/drawing/2014/main" id="{F1D82E4B-3DD3-4444-932E-9A45528CEBD9}"/>
              </a:ext>
            </a:extLst>
          </p:cNvPr>
          <p:cNvSpPr>
            <a:spLocks noGrp="1"/>
          </p:cNvSpPr>
          <p:nvPr>
            <p:ph type="title" hasCustomPrompt="1"/>
          </p:nvPr>
        </p:nvSpPr>
        <p:spPr>
          <a:xfrm>
            <a:off x="628650" y="446100"/>
            <a:ext cx="8119614" cy="606050"/>
          </a:xfrm>
        </p:spPr>
        <p:txBody>
          <a:bodyPr/>
          <a:lstStyle>
            <a:lvl1pPr>
              <a:defRPr/>
            </a:lvl1pPr>
          </a:lstStyle>
          <a:p>
            <a:r>
              <a:rPr lang="en-US" dirty="0"/>
              <a:t>Click to edit title</a:t>
            </a:r>
          </a:p>
        </p:txBody>
      </p:sp>
      <p:pic>
        <p:nvPicPr>
          <p:cNvPr id="27" name="Picture 26" descr="001">
            <a:extLst>
              <a:ext uri="{FF2B5EF4-FFF2-40B4-BE49-F238E27FC236}">
                <a16:creationId xmlns:a16="http://schemas.microsoft.com/office/drawing/2014/main" id="{D714F37A-D712-4D28-B185-92B1B1947718}"/>
              </a:ext>
            </a:extLst>
          </p:cNvPr>
          <p:cNvPicPr>
            <a:picLocks noChangeAspect="1"/>
          </p:cNvPicPr>
          <p:nvPr/>
        </p:nvPicPr>
        <p:blipFill>
          <a:blip r:embed="rId3"/>
          <a:stretch>
            <a:fillRect/>
          </a:stretch>
        </p:blipFill>
        <p:spPr>
          <a:xfrm>
            <a:off x="149366" y="468153"/>
            <a:ext cx="453528" cy="209283"/>
          </a:xfrm>
          <a:prstGeom prst="rect">
            <a:avLst/>
          </a:prstGeom>
          <a:noFill/>
          <a:ln w="9525">
            <a:noFill/>
          </a:ln>
        </p:spPr>
      </p:pic>
      <p:sp>
        <p:nvSpPr>
          <p:cNvPr id="28" name="Text Placeholder 19">
            <a:extLst>
              <a:ext uri="{FF2B5EF4-FFF2-40B4-BE49-F238E27FC236}">
                <a16:creationId xmlns:a16="http://schemas.microsoft.com/office/drawing/2014/main" id="{DF74949B-A379-43F5-84D8-8694B759FAA4}"/>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31" name="Text Placeholder 11">
            <a:extLst>
              <a:ext uri="{FF2B5EF4-FFF2-40B4-BE49-F238E27FC236}">
                <a16:creationId xmlns:a16="http://schemas.microsoft.com/office/drawing/2014/main" id="{1A3B5B8A-9B0C-4201-933E-467E2190FAFA}"/>
              </a:ext>
            </a:extLst>
          </p:cNvPr>
          <p:cNvSpPr>
            <a:spLocks noGrp="1"/>
          </p:cNvSpPr>
          <p:nvPr>
            <p:ph type="body" sz="quarter" idx="50" hasCustomPrompt="1"/>
          </p:nvPr>
        </p:nvSpPr>
        <p:spPr>
          <a:xfrm>
            <a:off x="3112626" y="1791686"/>
            <a:ext cx="922119" cy="918970"/>
          </a:xfrm>
          <a:prstGeom prst="rect">
            <a:avLst/>
          </a:prstGeom>
        </p:spPr>
        <p:txBody>
          <a:bodyPr anchor="ctr"/>
          <a:lstStyle>
            <a:lvl1pPr marL="0" indent="0" algn="ctr" defTabSz="514337" rtl="0" eaLnBrk="1" fontAlgn="auto" latinLnBrk="0" hangingPunct="1">
              <a:lnSpc>
                <a:spcPct val="90000"/>
              </a:lnSpc>
              <a:spcBef>
                <a:spcPct val="0"/>
              </a:spcBef>
              <a:spcAft>
                <a:spcPts val="0"/>
              </a:spcAft>
              <a:buNone/>
              <a:defRPr lang="en-US" sz="2700" b="1" i="0" kern="1200" dirty="0">
                <a:solidFill>
                  <a:schemeClr val="bg1"/>
                </a:solidFill>
                <a:latin typeface="Arial" charset="0"/>
                <a:ea typeface="Arial" charset="0"/>
                <a:cs typeface="Arial" charset="0"/>
              </a:defRPr>
            </a:lvl1pPr>
          </a:lstStyle>
          <a:p>
            <a:pPr lvl="0"/>
            <a:r>
              <a:rPr lang="en-US" dirty="0"/>
              <a:t>2</a:t>
            </a:r>
          </a:p>
        </p:txBody>
      </p:sp>
      <p:sp>
        <p:nvSpPr>
          <p:cNvPr id="32" name="Text Placeholder 11">
            <a:extLst>
              <a:ext uri="{FF2B5EF4-FFF2-40B4-BE49-F238E27FC236}">
                <a16:creationId xmlns:a16="http://schemas.microsoft.com/office/drawing/2014/main" id="{2D1AD67C-CEAA-451D-8F1B-A16892438755}"/>
              </a:ext>
            </a:extLst>
          </p:cNvPr>
          <p:cNvSpPr>
            <a:spLocks noGrp="1"/>
          </p:cNvSpPr>
          <p:nvPr>
            <p:ph type="body" sz="quarter" idx="51" hasCustomPrompt="1"/>
          </p:nvPr>
        </p:nvSpPr>
        <p:spPr>
          <a:xfrm>
            <a:off x="5138496" y="1487505"/>
            <a:ext cx="922119" cy="918970"/>
          </a:xfrm>
          <a:prstGeom prst="rect">
            <a:avLst/>
          </a:prstGeom>
        </p:spPr>
        <p:txBody>
          <a:bodyPr anchor="ctr"/>
          <a:lstStyle>
            <a:lvl1pPr marL="0" indent="0" algn="ctr" defTabSz="514337" rtl="0" eaLnBrk="1" fontAlgn="auto" latinLnBrk="0" hangingPunct="1">
              <a:lnSpc>
                <a:spcPct val="90000"/>
              </a:lnSpc>
              <a:spcBef>
                <a:spcPct val="0"/>
              </a:spcBef>
              <a:spcAft>
                <a:spcPts val="0"/>
              </a:spcAft>
              <a:buNone/>
              <a:defRPr lang="en-US" sz="2700" b="1" i="0" kern="1200" dirty="0">
                <a:solidFill>
                  <a:schemeClr val="bg1"/>
                </a:solidFill>
                <a:latin typeface="Arial" charset="0"/>
                <a:ea typeface="Arial" charset="0"/>
                <a:cs typeface="Arial" charset="0"/>
              </a:defRPr>
            </a:lvl1pPr>
          </a:lstStyle>
          <a:p>
            <a:pPr lvl="0"/>
            <a:r>
              <a:rPr lang="en-US" dirty="0"/>
              <a:t>3</a:t>
            </a:r>
          </a:p>
        </p:txBody>
      </p:sp>
      <p:sp>
        <p:nvSpPr>
          <p:cNvPr id="20" name="Text Placeholder 11">
            <a:extLst>
              <a:ext uri="{FF2B5EF4-FFF2-40B4-BE49-F238E27FC236}">
                <a16:creationId xmlns:a16="http://schemas.microsoft.com/office/drawing/2014/main" id="{68A54DBE-3B8C-487E-B1A9-0D94EA042C63}"/>
              </a:ext>
            </a:extLst>
          </p:cNvPr>
          <p:cNvSpPr>
            <a:spLocks noGrp="1"/>
          </p:cNvSpPr>
          <p:nvPr>
            <p:ph type="body" sz="quarter" idx="49" hasCustomPrompt="1"/>
          </p:nvPr>
        </p:nvSpPr>
        <p:spPr>
          <a:xfrm>
            <a:off x="7173310" y="1159165"/>
            <a:ext cx="936566" cy="918969"/>
          </a:xfrm>
          <a:prstGeom prst="rect">
            <a:avLst/>
          </a:prstGeom>
        </p:spPr>
        <p:txBody>
          <a:bodyPr vert="horz" lIns="91440" tIns="45720" rIns="91440" bIns="45720" rtlCol="0" anchor="ctr">
            <a:normAutofit/>
          </a:bodyPr>
          <a:lstStyle>
            <a:lvl1pPr marL="0" algn="ctr">
              <a:defRPr lang="en-US" sz="2700" b="1" dirty="0">
                <a:solidFill>
                  <a:schemeClr val="bg1"/>
                </a:solidFill>
                <a:latin typeface="Arial" charset="0"/>
                <a:ea typeface="Arial" charset="0"/>
                <a:cs typeface="Arial" charset="0"/>
              </a:defRPr>
            </a:lvl1pPr>
          </a:lstStyle>
          <a:p>
            <a:pPr marL="0" lvl="0" indent="0" algn="ctr" defTabSz="514337" fontAlgn="auto">
              <a:lnSpc>
                <a:spcPct val="90000"/>
              </a:lnSpc>
              <a:spcBef>
                <a:spcPct val="0"/>
              </a:spcBef>
              <a:spcAft>
                <a:spcPts val="0"/>
              </a:spcAft>
              <a:buNone/>
            </a:pPr>
            <a:r>
              <a:rPr lang="en-US" dirty="0"/>
              <a:t>4</a:t>
            </a:r>
          </a:p>
        </p:txBody>
      </p:sp>
    </p:spTree>
    <p:extLst>
      <p:ext uri="{BB962C8B-B14F-4D97-AF65-F5344CB8AC3E}">
        <p14:creationId xmlns:p14="http://schemas.microsoft.com/office/powerpoint/2010/main" val="306531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rocess - 4 Items">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628650" y="446100"/>
            <a:ext cx="8119614" cy="606050"/>
          </a:xfrm>
        </p:spPr>
        <p:txBody>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7" name="Picture 6">
            <a:extLst>
              <a:ext uri="{FF2B5EF4-FFF2-40B4-BE49-F238E27FC236}">
                <a16:creationId xmlns:a16="http://schemas.microsoft.com/office/drawing/2014/main" id="{B2B3CF10-F296-45CE-BA3D-94C79AE24865}"/>
              </a:ext>
            </a:extLst>
          </p:cNvPr>
          <p:cNvPicPr>
            <a:picLocks noChangeAspect="1"/>
          </p:cNvPicPr>
          <p:nvPr/>
        </p:nvPicPr>
        <p:blipFill>
          <a:blip r:embed="rId3"/>
          <a:stretch>
            <a:fillRect/>
          </a:stretch>
        </p:blipFill>
        <p:spPr>
          <a:xfrm>
            <a:off x="602895" y="1452674"/>
            <a:ext cx="8138866" cy="649280"/>
          </a:xfrm>
          <a:prstGeom prst="rect">
            <a:avLst/>
          </a:prstGeom>
        </p:spPr>
      </p:pic>
      <p:sp>
        <p:nvSpPr>
          <p:cNvPr id="39" name="Text Placeholder 8">
            <a:extLst>
              <a:ext uri="{FF2B5EF4-FFF2-40B4-BE49-F238E27FC236}">
                <a16:creationId xmlns:a16="http://schemas.microsoft.com/office/drawing/2014/main" id="{1E2B23B3-CD86-4FC9-835D-B431939D7272}"/>
              </a:ext>
            </a:extLst>
          </p:cNvPr>
          <p:cNvSpPr>
            <a:spLocks noGrp="1"/>
          </p:cNvSpPr>
          <p:nvPr>
            <p:ph type="body" sz="quarter" idx="39" hasCustomPrompt="1"/>
          </p:nvPr>
        </p:nvSpPr>
        <p:spPr>
          <a:xfrm>
            <a:off x="602749" y="2214964"/>
            <a:ext cx="1794222"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40" name="Text Placeholder 8">
            <a:extLst>
              <a:ext uri="{FF2B5EF4-FFF2-40B4-BE49-F238E27FC236}">
                <a16:creationId xmlns:a16="http://schemas.microsoft.com/office/drawing/2014/main" id="{5E73426B-0BD8-4819-B56A-22D23D262254}"/>
              </a:ext>
            </a:extLst>
          </p:cNvPr>
          <p:cNvSpPr>
            <a:spLocks noGrp="1"/>
          </p:cNvSpPr>
          <p:nvPr>
            <p:ph type="body" sz="quarter" idx="43" hasCustomPrompt="1"/>
          </p:nvPr>
        </p:nvSpPr>
        <p:spPr>
          <a:xfrm>
            <a:off x="652815" y="1509027"/>
            <a:ext cx="1744159" cy="536568"/>
          </a:xfrm>
          <a:prstGeom prst="rect">
            <a:avLst/>
          </a:prstGeom>
        </p:spPr>
        <p:txBody>
          <a:bodyPr anchor="ctr">
            <a:normAutofit/>
          </a:bodyP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1" name="Text Placeholder 8">
            <a:extLst>
              <a:ext uri="{FF2B5EF4-FFF2-40B4-BE49-F238E27FC236}">
                <a16:creationId xmlns:a16="http://schemas.microsoft.com/office/drawing/2014/main" id="{5FE0F9C0-1748-415D-BA81-FB028490C9C8}"/>
              </a:ext>
            </a:extLst>
          </p:cNvPr>
          <p:cNvSpPr>
            <a:spLocks noGrp="1"/>
          </p:cNvSpPr>
          <p:nvPr>
            <p:ph type="body" sz="quarter" idx="44" hasCustomPrompt="1"/>
          </p:nvPr>
        </p:nvSpPr>
        <p:spPr>
          <a:xfrm>
            <a:off x="2750479" y="1509026"/>
            <a:ext cx="1697234"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2" name="Text Placeholder 8">
            <a:extLst>
              <a:ext uri="{FF2B5EF4-FFF2-40B4-BE49-F238E27FC236}">
                <a16:creationId xmlns:a16="http://schemas.microsoft.com/office/drawing/2014/main" id="{E5A6BBF5-B23A-4A2A-91A2-7F57B528889D}"/>
              </a:ext>
            </a:extLst>
          </p:cNvPr>
          <p:cNvSpPr>
            <a:spLocks noGrp="1"/>
          </p:cNvSpPr>
          <p:nvPr>
            <p:ph type="body" sz="quarter" idx="45" hasCustomPrompt="1"/>
          </p:nvPr>
        </p:nvSpPr>
        <p:spPr>
          <a:xfrm>
            <a:off x="4801222" y="1509026"/>
            <a:ext cx="1757157"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3" name="Text Placeholder 8">
            <a:extLst>
              <a:ext uri="{FF2B5EF4-FFF2-40B4-BE49-F238E27FC236}">
                <a16:creationId xmlns:a16="http://schemas.microsoft.com/office/drawing/2014/main" id="{1B02EAE7-D31B-473A-9457-F6FC89954EAE}"/>
              </a:ext>
            </a:extLst>
          </p:cNvPr>
          <p:cNvSpPr>
            <a:spLocks noGrp="1"/>
          </p:cNvSpPr>
          <p:nvPr>
            <p:ph type="body" sz="quarter" idx="46" hasCustomPrompt="1"/>
          </p:nvPr>
        </p:nvSpPr>
        <p:spPr>
          <a:xfrm>
            <a:off x="6888283" y="1509027"/>
            <a:ext cx="1806818" cy="536568"/>
          </a:xfrm>
          <a:prstGeom prst="rect">
            <a:avLst/>
          </a:prstGeom>
        </p:spPr>
        <p:txBody>
          <a:bodyPr anchor="ctr">
            <a:normAutofit/>
          </a:bodyP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44" name="Text Placeholder 8">
            <a:extLst>
              <a:ext uri="{FF2B5EF4-FFF2-40B4-BE49-F238E27FC236}">
                <a16:creationId xmlns:a16="http://schemas.microsoft.com/office/drawing/2014/main" id="{EE55688A-CCC2-4C76-8935-26A6F53946DB}"/>
              </a:ext>
            </a:extLst>
          </p:cNvPr>
          <p:cNvSpPr>
            <a:spLocks noGrp="1"/>
          </p:cNvSpPr>
          <p:nvPr>
            <p:ph type="body" sz="quarter" idx="47" hasCustomPrompt="1"/>
          </p:nvPr>
        </p:nvSpPr>
        <p:spPr>
          <a:xfrm>
            <a:off x="2750479" y="2214964"/>
            <a:ext cx="1697234"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45" name="Text Placeholder 8">
            <a:extLst>
              <a:ext uri="{FF2B5EF4-FFF2-40B4-BE49-F238E27FC236}">
                <a16:creationId xmlns:a16="http://schemas.microsoft.com/office/drawing/2014/main" id="{F710EFA3-8203-4B1A-94BD-95D4C7C1670A}"/>
              </a:ext>
            </a:extLst>
          </p:cNvPr>
          <p:cNvSpPr>
            <a:spLocks noGrp="1"/>
          </p:cNvSpPr>
          <p:nvPr>
            <p:ph type="body" sz="quarter" idx="48" hasCustomPrompt="1"/>
          </p:nvPr>
        </p:nvSpPr>
        <p:spPr>
          <a:xfrm>
            <a:off x="4797367" y="2214964"/>
            <a:ext cx="1761012"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46" name="Text Placeholder 8">
            <a:extLst>
              <a:ext uri="{FF2B5EF4-FFF2-40B4-BE49-F238E27FC236}">
                <a16:creationId xmlns:a16="http://schemas.microsoft.com/office/drawing/2014/main" id="{0F827753-3E55-4B58-AED5-2769F646B5C2}"/>
              </a:ext>
            </a:extLst>
          </p:cNvPr>
          <p:cNvSpPr>
            <a:spLocks noGrp="1"/>
          </p:cNvSpPr>
          <p:nvPr>
            <p:ph type="body" sz="quarter" idx="49" hasCustomPrompt="1"/>
          </p:nvPr>
        </p:nvSpPr>
        <p:spPr>
          <a:xfrm>
            <a:off x="6888286" y="2214964"/>
            <a:ext cx="1806818"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15" name="Slide Number Placeholder 2">
            <a:extLst>
              <a:ext uri="{FF2B5EF4-FFF2-40B4-BE49-F238E27FC236}">
                <a16:creationId xmlns:a16="http://schemas.microsoft.com/office/drawing/2014/main" id="{AA877555-0898-4550-8211-CE086ACA44AC}"/>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1120902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rocess - 5 Items">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059010-B5E0-4BC5-B569-46F04E6E5C66}"/>
              </a:ext>
            </a:extLst>
          </p:cNvPr>
          <p:cNvPicPr>
            <a:picLocks noChangeAspect="1"/>
          </p:cNvPicPr>
          <p:nvPr/>
        </p:nvPicPr>
        <p:blipFill>
          <a:blip r:embed="rId2"/>
          <a:stretch>
            <a:fillRect/>
          </a:stretch>
        </p:blipFill>
        <p:spPr>
          <a:xfrm>
            <a:off x="271591" y="1485795"/>
            <a:ext cx="8518374" cy="603557"/>
          </a:xfrm>
          <a:prstGeom prst="rect">
            <a:avLst/>
          </a:prstGeom>
        </p:spPr>
      </p:pic>
      <p:sp>
        <p:nvSpPr>
          <p:cNvPr id="21" name="Text Placeholder 8">
            <a:extLst>
              <a:ext uri="{FF2B5EF4-FFF2-40B4-BE49-F238E27FC236}">
                <a16:creationId xmlns:a16="http://schemas.microsoft.com/office/drawing/2014/main" id="{A50C8DB2-FF90-EC48-AC80-8F02DA709AC0}"/>
              </a:ext>
            </a:extLst>
          </p:cNvPr>
          <p:cNvSpPr>
            <a:spLocks noGrp="1"/>
          </p:cNvSpPr>
          <p:nvPr>
            <p:ph type="body" sz="quarter" idx="38" hasCustomPrompt="1"/>
          </p:nvPr>
        </p:nvSpPr>
        <p:spPr>
          <a:xfrm>
            <a:off x="274783" y="2188241"/>
            <a:ext cx="1606484"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p:txBody>
      </p:sp>
      <p:sp>
        <p:nvSpPr>
          <p:cNvPr id="22" name="Text Placeholder 8">
            <a:extLst>
              <a:ext uri="{FF2B5EF4-FFF2-40B4-BE49-F238E27FC236}">
                <a16:creationId xmlns:a16="http://schemas.microsoft.com/office/drawing/2014/main" id="{A36E7E13-1BFC-5C49-B9D5-42789BCCF910}"/>
              </a:ext>
            </a:extLst>
          </p:cNvPr>
          <p:cNvSpPr>
            <a:spLocks noGrp="1"/>
          </p:cNvSpPr>
          <p:nvPr>
            <p:ph type="body" sz="quarter" idx="39" hasCustomPrompt="1"/>
          </p:nvPr>
        </p:nvSpPr>
        <p:spPr>
          <a:xfrm>
            <a:off x="1988602" y="2214964"/>
            <a:ext cx="1606484"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endParaRPr lang="en-US" dirty="0"/>
          </a:p>
        </p:txBody>
      </p:sp>
      <p:sp>
        <p:nvSpPr>
          <p:cNvPr id="26" name="Text Placeholder 8">
            <a:extLst>
              <a:ext uri="{FF2B5EF4-FFF2-40B4-BE49-F238E27FC236}">
                <a16:creationId xmlns:a16="http://schemas.microsoft.com/office/drawing/2014/main" id="{731972E0-1061-6841-84DC-1557D6D3EAC7}"/>
              </a:ext>
            </a:extLst>
          </p:cNvPr>
          <p:cNvSpPr>
            <a:spLocks noGrp="1"/>
          </p:cNvSpPr>
          <p:nvPr>
            <p:ph type="body" sz="quarter" idx="42" hasCustomPrompt="1"/>
          </p:nvPr>
        </p:nvSpPr>
        <p:spPr>
          <a:xfrm>
            <a:off x="272289" y="1509027"/>
            <a:ext cx="1608976"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25" name="Text Placeholder 8">
            <a:extLst>
              <a:ext uri="{FF2B5EF4-FFF2-40B4-BE49-F238E27FC236}">
                <a16:creationId xmlns:a16="http://schemas.microsoft.com/office/drawing/2014/main" id="{04C067DC-B7C8-984B-8E7F-698F4A461DCD}"/>
              </a:ext>
            </a:extLst>
          </p:cNvPr>
          <p:cNvSpPr>
            <a:spLocks noGrp="1"/>
          </p:cNvSpPr>
          <p:nvPr>
            <p:ph type="body" sz="quarter" idx="43" hasCustomPrompt="1"/>
          </p:nvPr>
        </p:nvSpPr>
        <p:spPr>
          <a:xfrm>
            <a:off x="2038666" y="1509027"/>
            <a:ext cx="1566473" cy="536568"/>
          </a:xfrm>
          <a:prstGeom prst="rect">
            <a:avLst/>
          </a:prstGeom>
        </p:spPr>
        <p:txBody>
          <a:bodyPr anchor="ctr">
            <a:normAutofit/>
          </a:bodyP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30" name="Text Placeholder 8">
            <a:extLst>
              <a:ext uri="{FF2B5EF4-FFF2-40B4-BE49-F238E27FC236}">
                <a16:creationId xmlns:a16="http://schemas.microsoft.com/office/drawing/2014/main" id="{BED1DD97-D90E-D348-873A-6B542DCB5C68}"/>
              </a:ext>
            </a:extLst>
          </p:cNvPr>
          <p:cNvSpPr>
            <a:spLocks noGrp="1"/>
          </p:cNvSpPr>
          <p:nvPr>
            <p:ph type="body" sz="quarter" idx="44" hasCustomPrompt="1"/>
          </p:nvPr>
        </p:nvSpPr>
        <p:spPr>
          <a:xfrm>
            <a:off x="3762536" y="1509026"/>
            <a:ext cx="1536491"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32" name="Text Placeholder 8">
            <a:extLst>
              <a:ext uri="{FF2B5EF4-FFF2-40B4-BE49-F238E27FC236}">
                <a16:creationId xmlns:a16="http://schemas.microsoft.com/office/drawing/2014/main" id="{AE344762-F8F3-C541-AB97-3FDA1F8AF002}"/>
              </a:ext>
            </a:extLst>
          </p:cNvPr>
          <p:cNvSpPr>
            <a:spLocks noGrp="1"/>
          </p:cNvSpPr>
          <p:nvPr>
            <p:ph type="body" sz="quarter" idx="45" hasCustomPrompt="1"/>
          </p:nvPr>
        </p:nvSpPr>
        <p:spPr>
          <a:xfrm>
            <a:off x="5486403" y="1509026"/>
            <a:ext cx="1573965" cy="536568"/>
          </a:xfrm>
          <a:prstGeom prst="rect">
            <a:avLst/>
          </a:prstGeom>
        </p:spPr>
        <p:txBody>
          <a:bodyPr anchor="ct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15" name="Text Placeholder 8">
            <a:extLst>
              <a:ext uri="{FF2B5EF4-FFF2-40B4-BE49-F238E27FC236}">
                <a16:creationId xmlns:a16="http://schemas.microsoft.com/office/drawing/2014/main" id="{B35768DF-D63E-754D-ABB1-803D705CE204}"/>
              </a:ext>
            </a:extLst>
          </p:cNvPr>
          <p:cNvSpPr>
            <a:spLocks noGrp="1"/>
          </p:cNvSpPr>
          <p:nvPr>
            <p:ph type="body" sz="quarter" idx="46" hasCustomPrompt="1"/>
          </p:nvPr>
        </p:nvSpPr>
        <p:spPr>
          <a:xfrm>
            <a:off x="7217764" y="1509027"/>
            <a:ext cx="1510254" cy="536568"/>
          </a:xfrm>
          <a:prstGeom prst="rect">
            <a:avLst/>
          </a:prstGeom>
        </p:spPr>
        <p:txBody>
          <a:bodyPr anchor="ctr">
            <a:normAutofit/>
          </a:bodyPr>
          <a:lstStyle>
            <a:lvl1pPr marL="0" marR="0" indent="0" algn="ctr" defTabSz="617204" rtl="0" eaLnBrk="1" fontAlgn="auto" latinLnBrk="0" hangingPunct="1">
              <a:lnSpc>
                <a:spcPct val="90000"/>
              </a:lnSpc>
              <a:spcBef>
                <a:spcPts val="0"/>
              </a:spcBef>
              <a:spcAft>
                <a:spcPts val="0"/>
              </a:spcAft>
              <a:buClrTx/>
              <a:buSzTx/>
              <a:buFont typeface="Calibri" panose="020F0502020204030204" charset="0"/>
              <a:buNone/>
              <a:tabLst/>
              <a:defRPr sz="975"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Item Title</a:t>
            </a:r>
          </a:p>
        </p:txBody>
      </p:sp>
      <p:sp>
        <p:nvSpPr>
          <p:cNvPr id="16" name="Text Placeholder 8">
            <a:extLst>
              <a:ext uri="{FF2B5EF4-FFF2-40B4-BE49-F238E27FC236}">
                <a16:creationId xmlns:a16="http://schemas.microsoft.com/office/drawing/2014/main" id="{11E25922-FD24-5E4D-9BC3-0FA762395213}"/>
              </a:ext>
            </a:extLst>
          </p:cNvPr>
          <p:cNvSpPr>
            <a:spLocks noGrp="1"/>
          </p:cNvSpPr>
          <p:nvPr>
            <p:ph type="body" sz="quarter" idx="47" hasCustomPrompt="1"/>
          </p:nvPr>
        </p:nvSpPr>
        <p:spPr>
          <a:xfrm>
            <a:off x="3738904" y="2214964"/>
            <a:ext cx="1560122"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endParaRPr lang="en-US" dirty="0"/>
          </a:p>
        </p:txBody>
      </p:sp>
      <p:sp>
        <p:nvSpPr>
          <p:cNvPr id="17" name="Text Placeholder 8">
            <a:extLst>
              <a:ext uri="{FF2B5EF4-FFF2-40B4-BE49-F238E27FC236}">
                <a16:creationId xmlns:a16="http://schemas.microsoft.com/office/drawing/2014/main" id="{355A3F5A-CEC3-A64E-957D-0C286CAEBC13}"/>
              </a:ext>
            </a:extLst>
          </p:cNvPr>
          <p:cNvSpPr>
            <a:spLocks noGrp="1"/>
          </p:cNvSpPr>
          <p:nvPr>
            <p:ph type="body" sz="quarter" idx="48" hasCustomPrompt="1"/>
          </p:nvPr>
        </p:nvSpPr>
        <p:spPr>
          <a:xfrm>
            <a:off x="5442843" y="2214964"/>
            <a:ext cx="1606485"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endParaRPr lang="en-US" dirty="0"/>
          </a:p>
        </p:txBody>
      </p:sp>
      <p:sp>
        <p:nvSpPr>
          <p:cNvPr id="18" name="Text Placeholder 8">
            <a:extLst>
              <a:ext uri="{FF2B5EF4-FFF2-40B4-BE49-F238E27FC236}">
                <a16:creationId xmlns:a16="http://schemas.microsoft.com/office/drawing/2014/main" id="{93C968CC-A88C-0E4F-A9D7-DF0EE72C3483}"/>
              </a:ext>
            </a:extLst>
          </p:cNvPr>
          <p:cNvSpPr>
            <a:spLocks noGrp="1"/>
          </p:cNvSpPr>
          <p:nvPr>
            <p:ph type="body" sz="quarter" idx="49" hasCustomPrompt="1"/>
          </p:nvPr>
        </p:nvSpPr>
        <p:spPr>
          <a:xfrm>
            <a:off x="7193149" y="2214964"/>
            <a:ext cx="1501955" cy="2482440"/>
          </a:xfrm>
          <a:prstGeom prst="rect">
            <a:avLst/>
          </a:prstGeom>
        </p:spPr>
        <p:txBody>
          <a:bodyPr vert="horz" lIns="91440" tIns="45720" rIns="91440" bIns="45720" rtlCol="0">
            <a:noAutofit/>
          </a:bodyPr>
          <a:lstStyle>
            <a:lvl1pPr>
              <a:defRPr lang="en-US" sz="975" dirty="0">
                <a:latin typeface="Arial" charset="0"/>
                <a:ea typeface="Arial" charset="0"/>
                <a:cs typeface="Arial" charset="0"/>
              </a:defRPr>
            </a:lvl1pPr>
          </a:lstStyle>
          <a:p>
            <a:pPr marL="128585" marR="0" lvl="0" indent="-128585" defTabSz="514337" fontAlgn="auto">
              <a:lnSpc>
                <a:spcPct val="114000"/>
              </a:lnSpc>
              <a:spcBef>
                <a:spcPts val="0"/>
              </a:spcBef>
              <a:spcAft>
                <a:spcPts val="600"/>
              </a:spcAft>
              <a:buSzTx/>
              <a:tabLst/>
            </a:pPr>
            <a:r>
              <a:rPr lang="en-US" dirty="0"/>
              <a:t>Lorem ipsum dolor sit </a:t>
            </a:r>
            <a:r>
              <a:rPr lang="en-US" dirty="0" err="1"/>
              <a:t>amet</a:t>
            </a:r>
            <a:r>
              <a:rPr lang="en-US" dirty="0"/>
              <a:t>, </a:t>
            </a:r>
            <a:r>
              <a:rPr lang="en-US" dirty="0" err="1"/>
              <a:t>consectetur</a:t>
            </a:r>
            <a:r>
              <a:rPr lang="en-US" dirty="0"/>
              <a:t>. </a:t>
            </a:r>
            <a:r>
              <a:rPr lang="en-US" dirty="0" err="1"/>
              <a:t>Vivamus</a:t>
            </a:r>
            <a:r>
              <a:rPr lang="en-US" dirty="0"/>
              <a:t> </a:t>
            </a:r>
            <a:r>
              <a:rPr lang="en-US" dirty="0" err="1"/>
              <a:t>tempor</a:t>
            </a:r>
            <a:r>
              <a:rPr lang="en-US" dirty="0"/>
              <a:t> </a:t>
            </a:r>
            <a:r>
              <a:rPr lang="en-US" dirty="0" err="1"/>
              <a:t>eleifend</a:t>
            </a:r>
            <a:r>
              <a:rPr lang="en-US" dirty="0"/>
              <a:t> </a:t>
            </a:r>
            <a:r>
              <a:rPr lang="en-US" dirty="0" err="1"/>
              <a:t>sapein</a:t>
            </a:r>
            <a:r>
              <a:rPr lang="en-US" dirty="0"/>
              <a:t>.</a:t>
            </a:r>
          </a:p>
          <a:p>
            <a:pPr marL="128585" marR="0" lvl="0" indent="-128585" defTabSz="514337" fontAlgn="auto">
              <a:lnSpc>
                <a:spcPct val="114000"/>
              </a:lnSpc>
              <a:spcBef>
                <a:spcPts val="0"/>
              </a:spcBef>
              <a:spcAft>
                <a:spcPts val="600"/>
              </a:spcAft>
              <a:buSzTx/>
              <a:tabLst/>
            </a:pPr>
            <a:r>
              <a:rPr lang="en-US" dirty="0"/>
              <a:t> </a:t>
            </a:r>
          </a:p>
        </p:txBody>
      </p:sp>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628650" y="446100"/>
            <a:ext cx="8119614" cy="606050"/>
          </a:xfrm>
        </p:spPr>
        <p:txBody>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p:nvPicPr>
        <p:blipFill>
          <a:blip r:embed="rId3"/>
          <a:stretch>
            <a:fillRect/>
          </a:stretch>
        </p:blipFill>
        <p:spPr>
          <a:xfrm>
            <a:off x="149366" y="468153"/>
            <a:ext cx="453528" cy="209283"/>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31" name="Slide Number Placeholder 2">
            <a:extLst>
              <a:ext uri="{FF2B5EF4-FFF2-40B4-BE49-F238E27FC236}">
                <a16:creationId xmlns:a16="http://schemas.microsoft.com/office/drawing/2014/main" id="{F4D1AF9F-DCC9-4EA4-9C9F-FC2831CC15C2}"/>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2476868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ocess Cycle">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59BBD90-AC40-422A-B70C-F50CE8EE4046}"/>
              </a:ext>
            </a:extLst>
          </p:cNvPr>
          <p:cNvSpPr>
            <a:spLocks noGrp="1"/>
          </p:cNvSpPr>
          <p:nvPr>
            <p:ph type="title" hasCustomPrompt="1"/>
          </p:nvPr>
        </p:nvSpPr>
        <p:spPr>
          <a:xfrm>
            <a:off x="628650" y="446100"/>
            <a:ext cx="8119614" cy="606050"/>
          </a:xfrm>
        </p:spPr>
        <p:txBody>
          <a:bodyPr/>
          <a:lstStyle>
            <a:lvl1pPr>
              <a:defRPr/>
            </a:lvl1pPr>
          </a:lstStyle>
          <a:p>
            <a:r>
              <a:rPr lang="en-US" dirty="0"/>
              <a:t>Click to edit title</a:t>
            </a:r>
          </a:p>
        </p:txBody>
      </p:sp>
      <p:pic>
        <p:nvPicPr>
          <p:cNvPr id="23" name="Picture 22" descr="001">
            <a:extLst>
              <a:ext uri="{FF2B5EF4-FFF2-40B4-BE49-F238E27FC236}">
                <a16:creationId xmlns:a16="http://schemas.microsoft.com/office/drawing/2014/main" id="{21E324C1-3DA8-4A72-9366-E0D81C24513C}"/>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24" name="Text Placeholder 19">
            <a:extLst>
              <a:ext uri="{FF2B5EF4-FFF2-40B4-BE49-F238E27FC236}">
                <a16:creationId xmlns:a16="http://schemas.microsoft.com/office/drawing/2014/main" id="{6F54962F-B75C-4D88-BAEA-50CDE9478001}"/>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3" name="Picture 2">
            <a:extLst>
              <a:ext uri="{FF2B5EF4-FFF2-40B4-BE49-F238E27FC236}">
                <a16:creationId xmlns:a16="http://schemas.microsoft.com/office/drawing/2014/main" id="{202AD6C7-EFD1-42D3-BF13-54507D611866}"/>
              </a:ext>
            </a:extLst>
          </p:cNvPr>
          <p:cNvPicPr>
            <a:picLocks noChangeAspect="1"/>
          </p:cNvPicPr>
          <p:nvPr/>
        </p:nvPicPr>
        <p:blipFill>
          <a:blip r:embed="rId3"/>
          <a:stretch>
            <a:fillRect/>
          </a:stretch>
        </p:blipFill>
        <p:spPr>
          <a:xfrm>
            <a:off x="3900541" y="1015651"/>
            <a:ext cx="5054275" cy="3788114"/>
          </a:xfrm>
          <a:prstGeom prst="rect">
            <a:avLst/>
          </a:prstGeom>
        </p:spPr>
      </p:pic>
      <p:sp>
        <p:nvSpPr>
          <p:cNvPr id="34" name="Text Placeholder 11">
            <a:extLst>
              <a:ext uri="{FF2B5EF4-FFF2-40B4-BE49-F238E27FC236}">
                <a16:creationId xmlns:a16="http://schemas.microsoft.com/office/drawing/2014/main" id="{DB5F9630-953E-427B-8061-677CEAFCC6B5}"/>
              </a:ext>
            </a:extLst>
          </p:cNvPr>
          <p:cNvSpPr>
            <a:spLocks noGrp="1"/>
          </p:cNvSpPr>
          <p:nvPr>
            <p:ph type="body" sz="quarter" idx="33" hasCustomPrompt="1"/>
          </p:nvPr>
        </p:nvSpPr>
        <p:spPr>
          <a:xfrm>
            <a:off x="5401427" y="2255995"/>
            <a:ext cx="1905625" cy="1281251"/>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500" b="1" i="0" kern="1200" dirty="0">
                <a:solidFill>
                  <a:srgbClr val="00558C"/>
                </a:solidFill>
                <a:latin typeface="Arial" charset="0"/>
                <a:ea typeface="Arial" charset="0"/>
                <a:cs typeface="Arial" charset="0"/>
              </a:defRPr>
            </a:lvl1pPr>
          </a:lstStyle>
          <a:p>
            <a:pPr marL="214308" lvl="0" indent="-214308" algn="ctr"/>
            <a:r>
              <a:rPr lang="en-US" dirty="0"/>
              <a:t>Add Text Here</a:t>
            </a:r>
          </a:p>
        </p:txBody>
      </p:sp>
      <p:sp>
        <p:nvSpPr>
          <p:cNvPr id="35" name="Text Placeholder 11">
            <a:extLst>
              <a:ext uri="{FF2B5EF4-FFF2-40B4-BE49-F238E27FC236}">
                <a16:creationId xmlns:a16="http://schemas.microsoft.com/office/drawing/2014/main" id="{B39222DE-834A-4F3A-8E9B-01F3B4A47BD5}"/>
              </a:ext>
            </a:extLst>
          </p:cNvPr>
          <p:cNvSpPr>
            <a:spLocks noGrp="1"/>
          </p:cNvSpPr>
          <p:nvPr>
            <p:ph type="body" sz="quarter" idx="34" hasCustomPrompt="1"/>
          </p:nvPr>
        </p:nvSpPr>
        <p:spPr>
          <a:xfrm>
            <a:off x="6087060" y="1143001"/>
            <a:ext cx="1500886" cy="1112568"/>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125" b="1" i="0" kern="1200" dirty="0">
                <a:solidFill>
                  <a:schemeClr val="bg1"/>
                </a:solidFill>
                <a:latin typeface="Arial" charset="0"/>
                <a:ea typeface="Arial" charset="0"/>
                <a:cs typeface="Arial" charset="0"/>
              </a:defRPr>
            </a:lvl1pPr>
          </a:lstStyle>
          <a:p>
            <a:pPr lvl="0"/>
            <a:r>
              <a:rPr lang="en-US" dirty="0"/>
              <a:t>Lorem ipsum</a:t>
            </a:r>
          </a:p>
        </p:txBody>
      </p:sp>
      <p:sp>
        <p:nvSpPr>
          <p:cNvPr id="36" name="Text Placeholder 11">
            <a:extLst>
              <a:ext uri="{FF2B5EF4-FFF2-40B4-BE49-F238E27FC236}">
                <a16:creationId xmlns:a16="http://schemas.microsoft.com/office/drawing/2014/main" id="{80363964-8F17-40B1-9441-3684A3705F3A}"/>
              </a:ext>
            </a:extLst>
          </p:cNvPr>
          <p:cNvSpPr>
            <a:spLocks noGrp="1"/>
          </p:cNvSpPr>
          <p:nvPr>
            <p:ph type="body" sz="quarter" idx="35" hasCustomPrompt="1"/>
          </p:nvPr>
        </p:nvSpPr>
        <p:spPr>
          <a:xfrm>
            <a:off x="7307051" y="2648735"/>
            <a:ext cx="1500886" cy="1230021"/>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125" b="1" i="0" kern="1200" dirty="0">
                <a:solidFill>
                  <a:schemeClr val="bg1"/>
                </a:solidFill>
                <a:latin typeface="Arial" charset="0"/>
                <a:ea typeface="Arial" charset="0"/>
                <a:cs typeface="Arial" charset="0"/>
              </a:defRPr>
            </a:lvl1pPr>
          </a:lstStyle>
          <a:p>
            <a:pPr lvl="0"/>
            <a:r>
              <a:rPr lang="en-US" dirty="0"/>
              <a:t>Lorem ipsum</a:t>
            </a:r>
          </a:p>
        </p:txBody>
      </p:sp>
      <p:sp>
        <p:nvSpPr>
          <p:cNvPr id="37" name="Text Placeholder 11">
            <a:extLst>
              <a:ext uri="{FF2B5EF4-FFF2-40B4-BE49-F238E27FC236}">
                <a16:creationId xmlns:a16="http://schemas.microsoft.com/office/drawing/2014/main" id="{FC610751-5FDC-4A2F-9E1D-93BF2C71C866}"/>
              </a:ext>
            </a:extLst>
          </p:cNvPr>
          <p:cNvSpPr>
            <a:spLocks noGrp="1"/>
          </p:cNvSpPr>
          <p:nvPr>
            <p:ph type="body" sz="quarter" idx="36" hasCustomPrompt="1"/>
          </p:nvPr>
        </p:nvSpPr>
        <p:spPr>
          <a:xfrm>
            <a:off x="5151271" y="3537245"/>
            <a:ext cx="1500886" cy="1112568"/>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125" b="1" i="0" kern="1200" dirty="0">
                <a:solidFill>
                  <a:schemeClr val="bg1"/>
                </a:solidFill>
                <a:latin typeface="Arial" charset="0"/>
                <a:ea typeface="Arial" charset="0"/>
                <a:cs typeface="Arial" charset="0"/>
              </a:defRPr>
            </a:lvl1pPr>
          </a:lstStyle>
          <a:p>
            <a:pPr lvl="0"/>
            <a:r>
              <a:rPr lang="en-US" dirty="0"/>
              <a:t>Lorem ipsum</a:t>
            </a:r>
          </a:p>
        </p:txBody>
      </p:sp>
      <p:sp>
        <p:nvSpPr>
          <p:cNvPr id="38" name="Text Placeholder 11">
            <a:extLst>
              <a:ext uri="{FF2B5EF4-FFF2-40B4-BE49-F238E27FC236}">
                <a16:creationId xmlns:a16="http://schemas.microsoft.com/office/drawing/2014/main" id="{8284959F-957B-4C77-9722-3A8D687F3EB3}"/>
              </a:ext>
            </a:extLst>
          </p:cNvPr>
          <p:cNvSpPr>
            <a:spLocks noGrp="1"/>
          </p:cNvSpPr>
          <p:nvPr>
            <p:ph type="body" sz="quarter" idx="37" hasCustomPrompt="1"/>
          </p:nvPr>
        </p:nvSpPr>
        <p:spPr>
          <a:xfrm>
            <a:off x="3889642" y="1914105"/>
            <a:ext cx="1500886" cy="1179970"/>
          </a:xfrm>
          <a:prstGeom prst="rect">
            <a:avLst/>
          </a:prstGeom>
        </p:spPr>
        <p:txBody>
          <a:bodyPr anchor="ctr">
            <a:noAutofit/>
          </a:bodyPr>
          <a:lstStyle>
            <a:lvl1pPr marL="0" indent="0" algn="ctr" defTabSz="514337" rtl="0" eaLnBrk="1" fontAlgn="auto" latinLnBrk="0" hangingPunct="1">
              <a:lnSpc>
                <a:spcPct val="90000"/>
              </a:lnSpc>
              <a:spcBef>
                <a:spcPct val="0"/>
              </a:spcBef>
              <a:spcAft>
                <a:spcPts val="0"/>
              </a:spcAft>
              <a:buNone/>
              <a:defRPr lang="en-US" sz="1125" b="1" i="0" kern="1200" dirty="0">
                <a:solidFill>
                  <a:schemeClr val="bg1"/>
                </a:solidFill>
                <a:latin typeface="Arial" charset="0"/>
                <a:ea typeface="Arial" charset="0"/>
                <a:cs typeface="Arial" charset="0"/>
              </a:defRPr>
            </a:lvl1pPr>
          </a:lstStyle>
          <a:p>
            <a:pPr lvl="0"/>
            <a:r>
              <a:rPr lang="en-US" dirty="0"/>
              <a:t>Lorem ipsum</a:t>
            </a:r>
          </a:p>
        </p:txBody>
      </p:sp>
      <p:sp>
        <p:nvSpPr>
          <p:cNvPr id="6" name="Text Placeholder 5">
            <a:extLst>
              <a:ext uri="{FF2B5EF4-FFF2-40B4-BE49-F238E27FC236}">
                <a16:creationId xmlns:a16="http://schemas.microsoft.com/office/drawing/2014/main" id="{DF9EF42D-D90C-4B1F-B72D-2AAE37F5A32F}"/>
              </a:ext>
            </a:extLst>
          </p:cNvPr>
          <p:cNvSpPr>
            <a:spLocks noGrp="1"/>
          </p:cNvSpPr>
          <p:nvPr>
            <p:ph type="body" sz="quarter" idx="51"/>
          </p:nvPr>
        </p:nvSpPr>
        <p:spPr>
          <a:xfrm>
            <a:off x="626269" y="1143001"/>
            <a:ext cx="3333750" cy="3769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2">
            <a:extLst>
              <a:ext uri="{FF2B5EF4-FFF2-40B4-BE49-F238E27FC236}">
                <a16:creationId xmlns:a16="http://schemas.microsoft.com/office/drawing/2014/main" id="{69E71E03-3A7C-4798-A4D0-36C78FC7CCA2}"/>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922188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solidFill>
                  <a:schemeClr val="bg2"/>
                </a:solidFill>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7" name="Text Placeholder 19">
            <a:extLst>
              <a:ext uri="{FF2B5EF4-FFF2-40B4-BE49-F238E27FC236}">
                <a16:creationId xmlns:a16="http://schemas.microsoft.com/office/drawing/2014/main" id="{181E3087-8601-4E1A-9A1F-A682F61DA830}"/>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1" name="Straight Connector 10">
            <a:extLst>
              <a:ext uri="{FF2B5EF4-FFF2-40B4-BE49-F238E27FC236}">
                <a16:creationId xmlns:a16="http://schemas.microsoft.com/office/drawing/2014/main" id="{ED5F3B27-6B95-47DF-AAFE-A5BD97225ECE}"/>
              </a:ext>
            </a:extLst>
          </p:cNvPr>
          <p:cNvCxnSpPr>
            <a:cxnSpLocks/>
          </p:cNvCxnSpPr>
          <p:nvPr/>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8868C2E-A7DC-48C7-91BA-C1B97497C0A5}"/>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3463250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p>
            <a:fld id="{151725ED-AB00-4B02-A764-80C23BBB66A4}" type="slidenum">
              <a:rPr lang="en-US" smtClean="0"/>
              <a:t>‹#›</a:t>
            </a:fld>
            <a:endParaRPr lang="en-US"/>
          </a:p>
        </p:txBody>
      </p:sp>
    </p:spTree>
    <p:extLst>
      <p:ext uri="{BB962C8B-B14F-4D97-AF65-F5344CB8AC3E}">
        <p14:creationId xmlns:p14="http://schemas.microsoft.com/office/powerpoint/2010/main" val="4216395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6" name="Straight Connector 5">
            <a:extLst>
              <a:ext uri="{FF2B5EF4-FFF2-40B4-BE49-F238E27FC236}">
                <a16:creationId xmlns:a16="http://schemas.microsoft.com/office/drawing/2014/main" id="{27556110-A54C-4680-B847-1C137FEC420D}"/>
              </a:ext>
            </a:extLst>
          </p:cNvPr>
          <p:cNvCxnSpPr>
            <a:cxnSpLocks/>
          </p:cNvCxnSpPr>
          <p:nvPr/>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E1AFB2D-1AA5-4091-B505-DD61D7BED074}"/>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3387088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D196FB-CFE5-4D9E-B2F8-3F3E4742B970}"/>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sp>
        <p:nvSpPr>
          <p:cNvPr id="4" name="Text Placeholder 15">
            <a:extLst>
              <a:ext uri="{FF2B5EF4-FFF2-40B4-BE49-F238E27FC236}">
                <a16:creationId xmlns:a16="http://schemas.microsoft.com/office/drawing/2014/main" id="{034CAFAA-0064-40C4-9D3E-E680CEAD0AAC}"/>
              </a:ext>
            </a:extLst>
          </p:cNvPr>
          <p:cNvSpPr>
            <a:spLocks noGrp="1"/>
          </p:cNvSpPr>
          <p:nvPr>
            <p:ph type="body" sz="quarter" idx="12" hasCustomPrompt="1"/>
          </p:nvPr>
        </p:nvSpPr>
        <p:spPr>
          <a:xfrm>
            <a:off x="1489555" y="592935"/>
            <a:ext cx="6908669" cy="2188447"/>
          </a:xfrm>
          <a:prstGeom prst="rect">
            <a:avLst/>
          </a:prstGeom>
        </p:spPr>
        <p:txBody>
          <a:bodyPr anchor="b">
            <a:noAutofit/>
          </a:bodyPr>
          <a:lstStyle>
            <a:lvl1pPr marL="0" indent="0">
              <a:lnSpc>
                <a:spcPct val="100000"/>
              </a:lnSpc>
              <a:buNone/>
              <a:defRPr sz="2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quote text here.”</a:t>
            </a:r>
          </a:p>
        </p:txBody>
      </p:sp>
      <p:pic>
        <p:nvPicPr>
          <p:cNvPr id="6" name="Picture 5">
            <a:extLst>
              <a:ext uri="{FF2B5EF4-FFF2-40B4-BE49-F238E27FC236}">
                <a16:creationId xmlns:a16="http://schemas.microsoft.com/office/drawing/2014/main" id="{0D99697F-C3BD-4258-BB49-10F0556BF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443" y="1251299"/>
            <a:ext cx="486952" cy="1609344"/>
          </a:xfrm>
          <a:prstGeom prst="rect">
            <a:avLst/>
          </a:prstGeom>
        </p:spPr>
      </p:pic>
      <p:sp>
        <p:nvSpPr>
          <p:cNvPr id="7" name="Text Placeholder 19">
            <a:extLst>
              <a:ext uri="{FF2B5EF4-FFF2-40B4-BE49-F238E27FC236}">
                <a16:creationId xmlns:a16="http://schemas.microsoft.com/office/drawing/2014/main" id="{2759F84A-22BB-46D4-BAD3-352618033F1B}"/>
              </a:ext>
            </a:extLst>
          </p:cNvPr>
          <p:cNvSpPr>
            <a:spLocks noGrp="1"/>
          </p:cNvSpPr>
          <p:nvPr>
            <p:ph type="body" sz="quarter" idx="15" hasCustomPrompt="1"/>
          </p:nvPr>
        </p:nvSpPr>
        <p:spPr>
          <a:xfrm>
            <a:off x="1489554" y="2953512"/>
            <a:ext cx="6908666" cy="232679"/>
          </a:xfrm>
          <a:prstGeom prst="rect">
            <a:avLst/>
          </a:prstGeom>
        </p:spPr>
        <p:txBody>
          <a:bodyPr>
            <a:noAutofit/>
          </a:bodyPr>
          <a:lstStyle>
            <a:lvl1pPr marL="0" indent="0">
              <a:buNone/>
              <a:defRPr sz="1200" b="1" i="0" cap="none" baseline="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First Name Last Name</a:t>
            </a:r>
          </a:p>
        </p:txBody>
      </p:sp>
      <p:sp>
        <p:nvSpPr>
          <p:cNvPr id="8" name="Text Placeholder 22">
            <a:extLst>
              <a:ext uri="{FF2B5EF4-FFF2-40B4-BE49-F238E27FC236}">
                <a16:creationId xmlns:a16="http://schemas.microsoft.com/office/drawing/2014/main" id="{74EDCECD-527C-4431-A5D9-AC0D323CA2E1}"/>
              </a:ext>
            </a:extLst>
          </p:cNvPr>
          <p:cNvSpPr>
            <a:spLocks noGrp="1"/>
          </p:cNvSpPr>
          <p:nvPr>
            <p:ph type="body" sz="quarter" idx="16" hasCustomPrompt="1"/>
          </p:nvPr>
        </p:nvSpPr>
        <p:spPr>
          <a:xfrm>
            <a:off x="1489552" y="3205284"/>
            <a:ext cx="6908666" cy="771446"/>
          </a:xfrm>
          <a:prstGeom prst="rect">
            <a:avLst/>
          </a:prstGeom>
        </p:spPr>
        <p:txBody>
          <a:bodyPr>
            <a:noAutofit/>
          </a:bodyPr>
          <a:lstStyle>
            <a:lvl1pPr marL="0" indent="0">
              <a:lnSpc>
                <a:spcPct val="100000"/>
              </a:lnSpc>
              <a:spcBef>
                <a:spcPts val="0"/>
              </a:spcBef>
              <a:buNone/>
              <a:defRPr lang="en-US" sz="108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Job Title/Position, Company Name</a:t>
            </a:r>
          </a:p>
        </p:txBody>
      </p:sp>
      <p:cxnSp>
        <p:nvCxnSpPr>
          <p:cNvPr id="10" name="Straight Connector 9">
            <a:extLst>
              <a:ext uri="{FF2B5EF4-FFF2-40B4-BE49-F238E27FC236}">
                <a16:creationId xmlns:a16="http://schemas.microsoft.com/office/drawing/2014/main" id="{266D8943-4E33-4F7D-8BD2-3F121EDC52A4}"/>
              </a:ext>
            </a:extLst>
          </p:cNvPr>
          <p:cNvCxnSpPr>
            <a:cxnSpLocks/>
          </p:cNvCxnSpPr>
          <p:nvPr/>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3946CF3-CCFC-4A67-AE70-E0ABEC0E1C5B}"/>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2109307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 5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43729" y="3083878"/>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397360"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531721" y="3083878"/>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085352"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219711" y="3083878"/>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773344"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907705" y="3083878"/>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5461336"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Oval 20">
            <a:extLst>
              <a:ext uri="{FF2B5EF4-FFF2-40B4-BE49-F238E27FC236}">
                <a16:creationId xmlns:a16="http://schemas.microsoft.com/office/drawing/2014/main" id="{E1486422-84F0-4E47-9669-6A6DFD168306}"/>
              </a:ext>
            </a:extLst>
          </p:cNvPr>
          <p:cNvSpPr/>
          <p:nvPr/>
        </p:nvSpPr>
        <p:spPr>
          <a:xfrm>
            <a:off x="529504"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p:nvSpPr>
        <p:spPr>
          <a:xfrm>
            <a:off x="2217496"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p:nvSpPr>
        <p:spPr>
          <a:xfrm>
            <a:off x="3905488"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p:nvSpPr>
        <p:spPr>
          <a:xfrm>
            <a:off x="5593480"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AD2367A-5DC1-4E3F-B1E9-0B31792DA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595697" y="3083878"/>
            <a:ext cx="706204" cy="209110"/>
          </a:xfrm>
          <a:prstGeom prst="rect">
            <a:avLst/>
          </a:prstGeom>
        </p:spPr>
      </p:pic>
      <p:sp>
        <p:nvSpPr>
          <p:cNvPr id="26" name="Text Placeholder 3">
            <a:extLst>
              <a:ext uri="{FF2B5EF4-FFF2-40B4-BE49-F238E27FC236}">
                <a16:creationId xmlns:a16="http://schemas.microsoft.com/office/drawing/2014/main" id="{9DCD44A6-2AD4-482B-986F-6A6CC7D994FB}"/>
              </a:ext>
            </a:extLst>
          </p:cNvPr>
          <p:cNvSpPr>
            <a:spLocks noGrp="1"/>
          </p:cNvSpPr>
          <p:nvPr>
            <p:ph type="body" sz="quarter" idx="20" hasCustomPrompt="1"/>
          </p:nvPr>
        </p:nvSpPr>
        <p:spPr>
          <a:xfrm>
            <a:off x="7149328" y="2611163"/>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8" name="Oval 27">
            <a:extLst>
              <a:ext uri="{FF2B5EF4-FFF2-40B4-BE49-F238E27FC236}">
                <a16:creationId xmlns:a16="http://schemas.microsoft.com/office/drawing/2014/main" id="{3B397415-2D8E-4706-AB8E-DE5278E8756F}"/>
              </a:ext>
            </a:extLst>
          </p:cNvPr>
          <p:cNvSpPr/>
          <p:nvPr/>
        </p:nvSpPr>
        <p:spPr>
          <a:xfrm>
            <a:off x="7281472" y="1574479"/>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0" name="Text Placeholder 19">
            <a:extLst>
              <a:ext uri="{FF2B5EF4-FFF2-40B4-BE49-F238E27FC236}">
                <a16:creationId xmlns:a16="http://schemas.microsoft.com/office/drawing/2014/main" id="{8455DD77-31E2-4C9B-98EF-243EAE26E055}"/>
              </a:ext>
            </a:extLst>
          </p:cNvPr>
          <p:cNvSpPr>
            <a:spLocks noGrp="1"/>
          </p:cNvSpPr>
          <p:nvPr>
            <p:ph type="body" sz="quarter" idx="22"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9" name="Text Placeholder 8">
            <a:extLst>
              <a:ext uri="{FF2B5EF4-FFF2-40B4-BE49-F238E27FC236}">
                <a16:creationId xmlns:a16="http://schemas.microsoft.com/office/drawing/2014/main" id="{F139D457-3687-4065-A4F6-9BFE1D8B2DD5}"/>
              </a:ext>
            </a:extLst>
          </p:cNvPr>
          <p:cNvSpPr>
            <a:spLocks noGrp="1"/>
          </p:cNvSpPr>
          <p:nvPr>
            <p:ph type="body" sz="quarter" idx="23" hasCustomPrompt="1"/>
          </p:nvPr>
        </p:nvSpPr>
        <p:spPr>
          <a:xfrm>
            <a:off x="395737"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31" name="Text Placeholder 8">
            <a:extLst>
              <a:ext uri="{FF2B5EF4-FFF2-40B4-BE49-F238E27FC236}">
                <a16:creationId xmlns:a16="http://schemas.microsoft.com/office/drawing/2014/main" id="{14BDF7A1-EACC-4F4C-9780-AB62350FC9B2}"/>
              </a:ext>
            </a:extLst>
          </p:cNvPr>
          <p:cNvSpPr>
            <a:spLocks noGrp="1"/>
          </p:cNvSpPr>
          <p:nvPr>
            <p:ph type="body" sz="quarter" idx="24" hasCustomPrompt="1"/>
          </p:nvPr>
        </p:nvSpPr>
        <p:spPr>
          <a:xfrm>
            <a:off x="2085352"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32" name="Text Placeholder 8">
            <a:extLst>
              <a:ext uri="{FF2B5EF4-FFF2-40B4-BE49-F238E27FC236}">
                <a16:creationId xmlns:a16="http://schemas.microsoft.com/office/drawing/2014/main" id="{09C0A908-BE52-456E-8E11-A8C65EFF0F5F}"/>
              </a:ext>
            </a:extLst>
          </p:cNvPr>
          <p:cNvSpPr>
            <a:spLocks noGrp="1"/>
          </p:cNvSpPr>
          <p:nvPr>
            <p:ph type="body" sz="quarter" idx="25" hasCustomPrompt="1"/>
          </p:nvPr>
        </p:nvSpPr>
        <p:spPr>
          <a:xfrm>
            <a:off x="3773344"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33" name="Text Placeholder 8">
            <a:extLst>
              <a:ext uri="{FF2B5EF4-FFF2-40B4-BE49-F238E27FC236}">
                <a16:creationId xmlns:a16="http://schemas.microsoft.com/office/drawing/2014/main" id="{8DDDE05F-F24E-466A-9ABE-4FC021E1150C}"/>
              </a:ext>
            </a:extLst>
          </p:cNvPr>
          <p:cNvSpPr>
            <a:spLocks noGrp="1"/>
          </p:cNvSpPr>
          <p:nvPr>
            <p:ph type="body" sz="quarter" idx="26" hasCustomPrompt="1"/>
          </p:nvPr>
        </p:nvSpPr>
        <p:spPr>
          <a:xfrm>
            <a:off x="5461336"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34" name="Text Placeholder 8">
            <a:extLst>
              <a:ext uri="{FF2B5EF4-FFF2-40B4-BE49-F238E27FC236}">
                <a16:creationId xmlns:a16="http://schemas.microsoft.com/office/drawing/2014/main" id="{8230BD92-882B-4E4C-A5DD-7D340430DD97}"/>
              </a:ext>
            </a:extLst>
          </p:cNvPr>
          <p:cNvSpPr>
            <a:spLocks noGrp="1"/>
          </p:cNvSpPr>
          <p:nvPr>
            <p:ph type="body" sz="quarter" idx="27" hasCustomPrompt="1"/>
          </p:nvPr>
        </p:nvSpPr>
        <p:spPr>
          <a:xfrm>
            <a:off x="7147222" y="3292984"/>
            <a:ext cx="1598936"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Tree>
    <p:extLst>
      <p:ext uri="{BB962C8B-B14F-4D97-AF65-F5344CB8AC3E}">
        <p14:creationId xmlns:p14="http://schemas.microsoft.com/office/powerpoint/2010/main" val="1850295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30DB-0C12-4E6D-8879-583FF19857A5}"/>
              </a:ext>
            </a:extLst>
          </p:cNvPr>
          <p:cNvSpPr>
            <a:spLocks noGrp="1"/>
          </p:cNvSpPr>
          <p:nvPr>
            <p:ph type="title" hasCustomPrompt="1"/>
          </p:nvPr>
        </p:nvSpPr>
        <p:spPr>
          <a:xfrm>
            <a:off x="4164807" y="446100"/>
            <a:ext cx="4504876" cy="606050"/>
          </a:xfrm>
        </p:spPr>
        <p:txBody>
          <a:bodyPr/>
          <a:lstStyle>
            <a:lvl1pPr>
              <a:defRPr cap="none" baseline="0"/>
            </a:lvl1pPr>
          </a:lstStyle>
          <a:p>
            <a:r>
              <a:rPr lang="en-US" dirty="0"/>
              <a:t>Agenda</a:t>
            </a:r>
          </a:p>
        </p:txBody>
      </p:sp>
      <p:sp>
        <p:nvSpPr>
          <p:cNvPr id="3" name="Slide Number Placeholder 2">
            <a:extLst>
              <a:ext uri="{FF2B5EF4-FFF2-40B4-BE49-F238E27FC236}">
                <a16:creationId xmlns:a16="http://schemas.microsoft.com/office/drawing/2014/main" id="{59C28CCA-BC6D-4653-A431-CD72C0F85839}"/>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4" name="Picture 3" descr="001">
            <a:extLst>
              <a:ext uri="{FF2B5EF4-FFF2-40B4-BE49-F238E27FC236}">
                <a16:creationId xmlns:a16="http://schemas.microsoft.com/office/drawing/2014/main" id="{2E22136B-8A90-4A10-AB91-760BD9953CB0}"/>
              </a:ext>
            </a:extLst>
          </p:cNvPr>
          <p:cNvPicPr>
            <a:picLocks noChangeAspect="1"/>
          </p:cNvPicPr>
          <p:nvPr/>
        </p:nvPicPr>
        <p:blipFill>
          <a:blip r:embed="rId2"/>
          <a:stretch>
            <a:fillRect/>
          </a:stretch>
        </p:blipFill>
        <p:spPr>
          <a:xfrm>
            <a:off x="3653666" y="476945"/>
            <a:ext cx="453528" cy="209283"/>
          </a:xfrm>
          <a:prstGeom prst="rect">
            <a:avLst/>
          </a:prstGeom>
          <a:noFill/>
          <a:ln w="9525">
            <a:noFill/>
          </a:ln>
        </p:spPr>
      </p:pic>
      <p:sp>
        <p:nvSpPr>
          <p:cNvPr id="5" name="Rectangle 4">
            <a:extLst>
              <a:ext uri="{FF2B5EF4-FFF2-40B4-BE49-F238E27FC236}">
                <a16:creationId xmlns:a16="http://schemas.microsoft.com/office/drawing/2014/main" id="{3A24B79E-9414-49C2-B89A-023E54B4DDB8}"/>
              </a:ext>
            </a:extLst>
          </p:cNvPr>
          <p:cNvSpPr/>
          <p:nvPr/>
        </p:nvSpPr>
        <p:spPr>
          <a:xfrm>
            <a:off x="1" y="1"/>
            <a:ext cx="3500438" cy="514350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6098B241-A5CE-4FD6-A915-2B8B03DCEA35}"/>
              </a:ext>
            </a:extLst>
          </p:cNvPr>
          <p:cNvSpPr>
            <a:spLocks noGrp="1"/>
          </p:cNvSpPr>
          <p:nvPr>
            <p:ph type="body" sz="quarter" idx="11" hasCustomPrompt="1"/>
          </p:nvPr>
        </p:nvSpPr>
        <p:spPr>
          <a:xfrm>
            <a:off x="4164806" y="1101884"/>
            <a:ext cx="4505325" cy="3714750"/>
          </a:xfrm>
          <a:prstGeom prst="rect">
            <a:avLst/>
          </a:prstGeom>
        </p:spPr>
        <p:txBody>
          <a:bodyPr>
            <a:noAutofit/>
          </a:bodyPr>
          <a:lstStyle>
            <a:lvl1pPr>
              <a:spcBef>
                <a:spcPts val="1200"/>
              </a:spcBef>
              <a:defRPr>
                <a:solidFill>
                  <a:schemeClr val="accent5"/>
                </a:solidFill>
              </a:defRPr>
            </a:lvl1pPr>
          </a:lstStyle>
          <a:p>
            <a:pPr lvl="0"/>
            <a:r>
              <a:rPr lang="en-US" dirty="0"/>
              <a:t>Section Title 1</a:t>
            </a:r>
          </a:p>
          <a:p>
            <a:pPr lvl="0"/>
            <a:r>
              <a:rPr lang="en-US" dirty="0"/>
              <a:t>Section Title 2</a:t>
            </a:r>
          </a:p>
          <a:p>
            <a:pPr lvl="0"/>
            <a:r>
              <a:rPr lang="en-US" dirty="0"/>
              <a:t>Section Title 3</a:t>
            </a:r>
          </a:p>
          <a:p>
            <a:pPr lvl="0"/>
            <a:r>
              <a:rPr lang="en-US" dirty="0"/>
              <a:t>Section Title 4</a:t>
            </a:r>
          </a:p>
          <a:p>
            <a:pPr lvl="0"/>
            <a:r>
              <a:rPr lang="en-US" dirty="0"/>
              <a:t>Section Title 5</a:t>
            </a:r>
          </a:p>
        </p:txBody>
      </p:sp>
      <p:sp>
        <p:nvSpPr>
          <p:cNvPr id="9" name="Picture Placeholder 17">
            <a:extLst>
              <a:ext uri="{FF2B5EF4-FFF2-40B4-BE49-F238E27FC236}">
                <a16:creationId xmlns:a16="http://schemas.microsoft.com/office/drawing/2014/main" id="{6AEB2D7E-1C4F-4825-90D4-ED1AD1BB3953}"/>
              </a:ext>
            </a:extLst>
          </p:cNvPr>
          <p:cNvSpPr>
            <a:spLocks noGrp="1"/>
          </p:cNvSpPr>
          <p:nvPr>
            <p:ph type="pic" sz="quarter" idx="14"/>
          </p:nvPr>
        </p:nvSpPr>
        <p:spPr>
          <a:xfrm>
            <a:off x="485411" y="987180"/>
            <a:ext cx="723337" cy="651005"/>
          </a:xfrm>
          <a:prstGeom prst="rect">
            <a:avLst/>
          </a:prstGeom>
          <a:solidFill>
            <a:schemeClr val="tx2"/>
          </a:solidFill>
        </p:spPr>
        <p:txBody>
          <a:bodyPr anchor="ctr">
            <a:normAutofit/>
          </a:bodyPr>
          <a:lstStyle>
            <a:lvl1pPr marL="0" indent="0" algn="ctr">
              <a:buNone/>
              <a:defRPr sz="900" i="1">
                <a:solidFill>
                  <a:schemeClr val="bg2"/>
                </a:solidFill>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17">
            <a:extLst>
              <a:ext uri="{FF2B5EF4-FFF2-40B4-BE49-F238E27FC236}">
                <a16:creationId xmlns:a16="http://schemas.microsoft.com/office/drawing/2014/main" id="{CACCCD8C-E1C1-4C68-A884-B095393AEDA7}"/>
              </a:ext>
            </a:extLst>
          </p:cNvPr>
          <p:cNvSpPr>
            <a:spLocks noGrp="1"/>
          </p:cNvSpPr>
          <p:nvPr>
            <p:ph type="pic" sz="quarter" idx="24"/>
          </p:nvPr>
        </p:nvSpPr>
        <p:spPr>
          <a:xfrm>
            <a:off x="485411" y="2216597"/>
            <a:ext cx="723337" cy="651005"/>
          </a:xfrm>
          <a:prstGeom prst="rect">
            <a:avLst/>
          </a:prstGeom>
          <a:solidFill>
            <a:schemeClr val="tx2"/>
          </a:solidFill>
        </p:spPr>
        <p:txBody>
          <a:bodyPr anchor="ctr">
            <a:normAutofit/>
          </a:bodyPr>
          <a:lstStyle>
            <a:lvl1pPr marL="0" indent="0" algn="ctr">
              <a:buNone/>
              <a:defRPr sz="900" i="1">
                <a:solidFill>
                  <a:schemeClr val="bg2"/>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17">
            <a:extLst>
              <a:ext uri="{FF2B5EF4-FFF2-40B4-BE49-F238E27FC236}">
                <a16:creationId xmlns:a16="http://schemas.microsoft.com/office/drawing/2014/main" id="{C980C588-A2E7-4573-954C-7F7E5C940F30}"/>
              </a:ext>
            </a:extLst>
          </p:cNvPr>
          <p:cNvSpPr>
            <a:spLocks noGrp="1"/>
          </p:cNvSpPr>
          <p:nvPr>
            <p:ph type="pic" sz="quarter" idx="25"/>
          </p:nvPr>
        </p:nvSpPr>
        <p:spPr>
          <a:xfrm>
            <a:off x="485411" y="3466453"/>
            <a:ext cx="723337" cy="651005"/>
          </a:xfrm>
          <a:prstGeom prst="rect">
            <a:avLst/>
          </a:prstGeom>
          <a:solidFill>
            <a:schemeClr val="tx2"/>
          </a:solidFill>
        </p:spPr>
        <p:txBody>
          <a:bodyPr anchor="ctr">
            <a:normAutofit/>
          </a:bodyPr>
          <a:lstStyle>
            <a:lvl1pPr marL="0" indent="0" algn="ctr">
              <a:buNone/>
              <a:defRPr sz="900" i="1">
                <a:solidFill>
                  <a:schemeClr val="bg2"/>
                </a:solidFill>
                <a:latin typeface="Arial" panose="020B0604020202020204" pitchFamily="34" charset="0"/>
                <a:cs typeface="Arial" panose="020B0604020202020204" pitchFamily="34" charset="0"/>
              </a:defRPr>
            </a:lvl1pPr>
          </a:lstStyle>
          <a:p>
            <a:r>
              <a:rPr lang="en-US"/>
              <a:t>Click icon to add picture</a:t>
            </a:r>
          </a:p>
        </p:txBody>
      </p:sp>
      <p:sp>
        <p:nvSpPr>
          <p:cNvPr id="12" name="Text Placeholder 19">
            <a:extLst>
              <a:ext uri="{FF2B5EF4-FFF2-40B4-BE49-F238E27FC236}">
                <a16:creationId xmlns:a16="http://schemas.microsoft.com/office/drawing/2014/main" id="{8970BD74-01A3-49E8-982B-E8C90663083F}"/>
              </a:ext>
            </a:extLst>
          </p:cNvPr>
          <p:cNvSpPr>
            <a:spLocks noGrp="1"/>
          </p:cNvSpPr>
          <p:nvPr>
            <p:ph type="body" sz="quarter" idx="15" hasCustomPrompt="1"/>
          </p:nvPr>
        </p:nvSpPr>
        <p:spPr>
          <a:xfrm>
            <a:off x="1332105" y="853602"/>
            <a:ext cx="2096896" cy="42932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3" name="Text Placeholder 22">
            <a:extLst>
              <a:ext uri="{FF2B5EF4-FFF2-40B4-BE49-F238E27FC236}">
                <a16:creationId xmlns:a16="http://schemas.microsoft.com/office/drawing/2014/main" id="{C6D27772-3D6C-47A6-9ACF-76426080992D}"/>
              </a:ext>
            </a:extLst>
          </p:cNvPr>
          <p:cNvSpPr>
            <a:spLocks noGrp="1"/>
          </p:cNvSpPr>
          <p:nvPr>
            <p:ph type="body" sz="quarter" idx="16" hasCustomPrompt="1"/>
          </p:nvPr>
        </p:nvSpPr>
        <p:spPr>
          <a:xfrm>
            <a:off x="1332109" y="1244357"/>
            <a:ext cx="2096897" cy="672675"/>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4" name="Text Placeholder 19">
            <a:extLst>
              <a:ext uri="{FF2B5EF4-FFF2-40B4-BE49-F238E27FC236}">
                <a16:creationId xmlns:a16="http://schemas.microsoft.com/office/drawing/2014/main" id="{8AB36E1C-ABFA-42E0-A927-D18C580F2EB9}"/>
              </a:ext>
            </a:extLst>
          </p:cNvPr>
          <p:cNvSpPr>
            <a:spLocks noGrp="1"/>
          </p:cNvSpPr>
          <p:nvPr>
            <p:ph type="body" sz="quarter" idx="26" hasCustomPrompt="1"/>
          </p:nvPr>
        </p:nvSpPr>
        <p:spPr>
          <a:xfrm>
            <a:off x="1332105" y="2082402"/>
            <a:ext cx="2096896" cy="42932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2 name</a:t>
            </a:r>
          </a:p>
        </p:txBody>
      </p:sp>
      <p:sp>
        <p:nvSpPr>
          <p:cNvPr id="15" name="Text Placeholder 22">
            <a:extLst>
              <a:ext uri="{FF2B5EF4-FFF2-40B4-BE49-F238E27FC236}">
                <a16:creationId xmlns:a16="http://schemas.microsoft.com/office/drawing/2014/main" id="{1D7DA1AB-C8AC-498D-B708-B4845A309B92}"/>
              </a:ext>
            </a:extLst>
          </p:cNvPr>
          <p:cNvSpPr>
            <a:spLocks noGrp="1"/>
          </p:cNvSpPr>
          <p:nvPr>
            <p:ph type="body" sz="quarter" idx="27" hasCustomPrompt="1"/>
          </p:nvPr>
        </p:nvSpPr>
        <p:spPr>
          <a:xfrm>
            <a:off x="1332106" y="2473162"/>
            <a:ext cx="2096894" cy="697175"/>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6" name="Text Placeholder 19">
            <a:extLst>
              <a:ext uri="{FF2B5EF4-FFF2-40B4-BE49-F238E27FC236}">
                <a16:creationId xmlns:a16="http://schemas.microsoft.com/office/drawing/2014/main" id="{7B5A69F9-AE5E-407E-B041-F9DF52395559}"/>
              </a:ext>
            </a:extLst>
          </p:cNvPr>
          <p:cNvSpPr>
            <a:spLocks noGrp="1"/>
          </p:cNvSpPr>
          <p:nvPr>
            <p:ph type="body" sz="quarter" idx="28" hasCustomPrompt="1"/>
          </p:nvPr>
        </p:nvSpPr>
        <p:spPr>
          <a:xfrm>
            <a:off x="1332107" y="3311203"/>
            <a:ext cx="2096893" cy="42932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3 name</a:t>
            </a:r>
          </a:p>
        </p:txBody>
      </p:sp>
      <p:sp>
        <p:nvSpPr>
          <p:cNvPr id="17" name="Text Placeholder 22">
            <a:extLst>
              <a:ext uri="{FF2B5EF4-FFF2-40B4-BE49-F238E27FC236}">
                <a16:creationId xmlns:a16="http://schemas.microsoft.com/office/drawing/2014/main" id="{FF70F0D3-3380-4949-85AA-140B7C6BFA9C}"/>
              </a:ext>
            </a:extLst>
          </p:cNvPr>
          <p:cNvSpPr>
            <a:spLocks noGrp="1"/>
          </p:cNvSpPr>
          <p:nvPr>
            <p:ph type="body" sz="quarter" idx="29" hasCustomPrompt="1"/>
          </p:nvPr>
        </p:nvSpPr>
        <p:spPr>
          <a:xfrm>
            <a:off x="1332109" y="3701963"/>
            <a:ext cx="2096891" cy="651004"/>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cxnSp>
        <p:nvCxnSpPr>
          <p:cNvPr id="21" name="Straight Connector 20">
            <a:extLst>
              <a:ext uri="{FF2B5EF4-FFF2-40B4-BE49-F238E27FC236}">
                <a16:creationId xmlns:a16="http://schemas.microsoft.com/office/drawing/2014/main" id="{7468FE2E-E94B-4679-A441-C54E9A15F058}"/>
              </a:ext>
            </a:extLst>
          </p:cNvPr>
          <p:cNvCxnSpPr>
            <a:cxnSpLocks/>
          </p:cNvCxnSpPr>
          <p:nvPr/>
        </p:nvCxnSpPr>
        <p:spPr>
          <a:xfrm>
            <a:off x="3500439" y="-34290"/>
            <a:ext cx="0" cy="521208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94960"/>
      </p:ext>
    </p:extLst>
  </p:cSld>
  <p:clrMapOvr>
    <a:masterClrMapping/>
  </p:clrMapOvr>
  <p:extLst>
    <p:ext uri="{DCECCB84-F9BA-43D5-87BE-67443E8EF086}">
      <p15:sldGuideLst xmlns:p15="http://schemas.microsoft.com/office/powerpoint/2012/main">
        <p15:guide id="1" orient="horz" pos="2424">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5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43729" y="2654351"/>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397360"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397360"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531721" y="2654351"/>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085352"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2085352"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219711" y="2654351"/>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773344"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3773344"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907705" y="2654351"/>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5461336"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5461336"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25" name="Picture 24">
            <a:extLst>
              <a:ext uri="{FF2B5EF4-FFF2-40B4-BE49-F238E27FC236}">
                <a16:creationId xmlns:a16="http://schemas.microsoft.com/office/drawing/2014/main" id="{BAD2367A-5DC1-4E3F-B1E9-0B31792DA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595697" y="2654351"/>
            <a:ext cx="706204" cy="209110"/>
          </a:xfrm>
          <a:prstGeom prst="rect">
            <a:avLst/>
          </a:prstGeom>
        </p:spPr>
      </p:pic>
      <p:sp>
        <p:nvSpPr>
          <p:cNvPr id="26" name="Text Placeholder 3">
            <a:extLst>
              <a:ext uri="{FF2B5EF4-FFF2-40B4-BE49-F238E27FC236}">
                <a16:creationId xmlns:a16="http://schemas.microsoft.com/office/drawing/2014/main" id="{9DCD44A6-2AD4-482B-986F-6A6CC7D994FB}"/>
              </a:ext>
            </a:extLst>
          </p:cNvPr>
          <p:cNvSpPr>
            <a:spLocks noGrp="1"/>
          </p:cNvSpPr>
          <p:nvPr>
            <p:ph type="body" sz="quarter" idx="20" hasCustomPrompt="1"/>
          </p:nvPr>
        </p:nvSpPr>
        <p:spPr>
          <a:xfrm>
            <a:off x="7149328" y="2189756"/>
            <a:ext cx="159893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8">
            <a:extLst>
              <a:ext uri="{FF2B5EF4-FFF2-40B4-BE49-F238E27FC236}">
                <a16:creationId xmlns:a16="http://schemas.microsoft.com/office/drawing/2014/main" id="{6DF0ED86-E7C6-4F07-ACAD-A2F69057FE1E}"/>
              </a:ext>
            </a:extLst>
          </p:cNvPr>
          <p:cNvSpPr>
            <a:spLocks noGrp="1"/>
          </p:cNvSpPr>
          <p:nvPr>
            <p:ph type="body" sz="quarter" idx="21" hasCustomPrompt="1"/>
          </p:nvPr>
        </p:nvSpPr>
        <p:spPr>
          <a:xfrm>
            <a:off x="7149328" y="2863461"/>
            <a:ext cx="1598936" cy="1903802"/>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sp>
        <p:nvSpPr>
          <p:cNvPr id="30" name="Text Placeholder 19">
            <a:extLst>
              <a:ext uri="{FF2B5EF4-FFF2-40B4-BE49-F238E27FC236}">
                <a16:creationId xmlns:a16="http://schemas.microsoft.com/office/drawing/2014/main" id="{526C6DA3-FD18-4F37-8C22-1A626ADBFA37}"/>
              </a:ext>
            </a:extLst>
          </p:cNvPr>
          <p:cNvSpPr>
            <a:spLocks noGrp="1"/>
          </p:cNvSpPr>
          <p:nvPr>
            <p:ph type="body" sz="quarter" idx="22"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9" name="Oval 28">
            <a:extLst>
              <a:ext uri="{FF2B5EF4-FFF2-40B4-BE49-F238E27FC236}">
                <a16:creationId xmlns:a16="http://schemas.microsoft.com/office/drawing/2014/main" id="{27428E90-E1C8-4AEA-BDAB-162ED00970E0}"/>
              </a:ext>
            </a:extLst>
          </p:cNvPr>
          <p:cNvSpPr/>
          <p:nvPr/>
        </p:nvSpPr>
        <p:spPr>
          <a:xfrm>
            <a:off x="529504"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0127F8DA-CA06-4966-9C55-4A69EB0DD4D0}"/>
              </a:ext>
            </a:extLst>
          </p:cNvPr>
          <p:cNvSpPr/>
          <p:nvPr/>
        </p:nvSpPr>
        <p:spPr>
          <a:xfrm>
            <a:off x="2217496"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DB1EF634-8C67-4EBE-8246-7733130B44F8}"/>
              </a:ext>
            </a:extLst>
          </p:cNvPr>
          <p:cNvSpPr/>
          <p:nvPr/>
        </p:nvSpPr>
        <p:spPr>
          <a:xfrm>
            <a:off x="3905488"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C67C6868-3476-4D09-8EB1-61DD9F50386C}"/>
              </a:ext>
            </a:extLst>
          </p:cNvPr>
          <p:cNvSpPr/>
          <p:nvPr/>
        </p:nvSpPr>
        <p:spPr>
          <a:xfrm>
            <a:off x="5593480"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B22B3361-C63E-4B07-AD80-B2DA3790DCC9}"/>
              </a:ext>
            </a:extLst>
          </p:cNvPr>
          <p:cNvSpPr/>
          <p:nvPr/>
        </p:nvSpPr>
        <p:spPr>
          <a:xfrm>
            <a:off x="7281472" y="1149398"/>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6058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 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85208" y="3083878"/>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464034" y="2611163"/>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464034"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120423" y="3083878"/>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499249" y="2611163"/>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193174" y="3083878"/>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4572000" y="2611163"/>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266126" y="3083878"/>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644953" y="2611163"/>
            <a:ext cx="1929122"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6" name="Text Placeholder 19">
            <a:extLst>
              <a:ext uri="{FF2B5EF4-FFF2-40B4-BE49-F238E27FC236}">
                <a16:creationId xmlns:a16="http://schemas.microsoft.com/office/drawing/2014/main" id="{B9644CD8-36AE-4522-B3C9-F16C72F409E1}"/>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5" name="Text Placeholder 8">
            <a:extLst>
              <a:ext uri="{FF2B5EF4-FFF2-40B4-BE49-F238E27FC236}">
                <a16:creationId xmlns:a16="http://schemas.microsoft.com/office/drawing/2014/main" id="{7B9E303B-DEBF-493C-8CF9-04F7300CCB60}"/>
              </a:ext>
            </a:extLst>
          </p:cNvPr>
          <p:cNvSpPr>
            <a:spLocks noGrp="1"/>
          </p:cNvSpPr>
          <p:nvPr>
            <p:ph type="body" sz="quarter" idx="21" hasCustomPrompt="1"/>
          </p:nvPr>
        </p:nvSpPr>
        <p:spPr>
          <a:xfrm>
            <a:off x="2518475"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7" name="Text Placeholder 8">
            <a:extLst>
              <a:ext uri="{FF2B5EF4-FFF2-40B4-BE49-F238E27FC236}">
                <a16:creationId xmlns:a16="http://schemas.microsoft.com/office/drawing/2014/main" id="{59D50EA1-1295-4D37-82E7-C19B8ED6A00F}"/>
              </a:ext>
            </a:extLst>
          </p:cNvPr>
          <p:cNvSpPr>
            <a:spLocks noGrp="1"/>
          </p:cNvSpPr>
          <p:nvPr>
            <p:ph type="body" sz="quarter" idx="22" hasCustomPrompt="1"/>
          </p:nvPr>
        </p:nvSpPr>
        <p:spPr>
          <a:xfrm>
            <a:off x="4572000"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8" name="Text Placeholder 8">
            <a:extLst>
              <a:ext uri="{FF2B5EF4-FFF2-40B4-BE49-F238E27FC236}">
                <a16:creationId xmlns:a16="http://schemas.microsoft.com/office/drawing/2014/main" id="{50A83977-61E7-44F1-BAF6-B41A2006294B}"/>
              </a:ext>
            </a:extLst>
          </p:cNvPr>
          <p:cNvSpPr>
            <a:spLocks noGrp="1"/>
          </p:cNvSpPr>
          <p:nvPr>
            <p:ph type="body" sz="quarter" idx="23" hasCustomPrompt="1"/>
          </p:nvPr>
        </p:nvSpPr>
        <p:spPr>
          <a:xfrm>
            <a:off x="6625526" y="3292984"/>
            <a:ext cx="1948548"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9" name="Oval 28">
            <a:extLst>
              <a:ext uri="{FF2B5EF4-FFF2-40B4-BE49-F238E27FC236}">
                <a16:creationId xmlns:a16="http://schemas.microsoft.com/office/drawing/2014/main" id="{FFF56FD3-8B30-4419-B688-828E73FE1648}"/>
              </a:ext>
            </a:extLst>
          </p:cNvPr>
          <p:cNvSpPr/>
          <p:nvPr/>
        </p:nvSpPr>
        <p:spPr>
          <a:xfrm>
            <a:off x="781614" y="1535067"/>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01A960CD-B1E3-48E4-95B4-DB2B5276DCE4}"/>
              </a:ext>
            </a:extLst>
          </p:cNvPr>
          <p:cNvSpPr/>
          <p:nvPr/>
        </p:nvSpPr>
        <p:spPr>
          <a:xfrm>
            <a:off x="2816829" y="1535067"/>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377540E3-090A-46E4-BF41-9F98FBB04393}"/>
              </a:ext>
            </a:extLst>
          </p:cNvPr>
          <p:cNvSpPr/>
          <p:nvPr/>
        </p:nvSpPr>
        <p:spPr>
          <a:xfrm>
            <a:off x="4889580" y="1535067"/>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E1EE3829-2E2E-4FD4-9DA6-95EB3AF4B808}"/>
              </a:ext>
            </a:extLst>
          </p:cNvPr>
          <p:cNvSpPr/>
          <p:nvPr/>
        </p:nvSpPr>
        <p:spPr>
          <a:xfrm>
            <a:off x="6962532" y="1535067"/>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529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 4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pic>
        <p:nvPicPr>
          <p:cNvPr id="9" name="Picture 8">
            <a:extLst>
              <a:ext uri="{FF2B5EF4-FFF2-40B4-BE49-F238E27FC236}">
                <a16:creationId xmlns:a16="http://schemas.microsoft.com/office/drawing/2014/main" id="{FD99AE1E-37A2-462B-A138-20595B8E8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85208" y="2701883"/>
            <a:ext cx="706204" cy="209110"/>
          </a:xfrm>
          <a:prstGeom prst="rect">
            <a:avLst/>
          </a:prstGeom>
        </p:spPr>
      </p:pic>
      <p:sp>
        <p:nvSpPr>
          <p:cNvPr id="10" name="Text Placeholder 3">
            <a:extLst>
              <a:ext uri="{FF2B5EF4-FFF2-40B4-BE49-F238E27FC236}">
                <a16:creationId xmlns:a16="http://schemas.microsoft.com/office/drawing/2014/main" id="{2A90FFA6-53E7-434A-97E0-F0E0E05D7B07}"/>
              </a:ext>
            </a:extLst>
          </p:cNvPr>
          <p:cNvSpPr>
            <a:spLocks noGrp="1"/>
          </p:cNvSpPr>
          <p:nvPr>
            <p:ph type="body" sz="quarter" idx="12" hasCustomPrompt="1"/>
          </p:nvPr>
        </p:nvSpPr>
        <p:spPr>
          <a:xfrm>
            <a:off x="464034" y="2189756"/>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1" name="Text Placeholder 8">
            <a:extLst>
              <a:ext uri="{FF2B5EF4-FFF2-40B4-BE49-F238E27FC236}">
                <a16:creationId xmlns:a16="http://schemas.microsoft.com/office/drawing/2014/main" id="{BD3DEEE8-248A-4BFA-B0E6-8A6A7CA5075C}"/>
              </a:ext>
            </a:extLst>
          </p:cNvPr>
          <p:cNvSpPr>
            <a:spLocks noGrp="1"/>
          </p:cNvSpPr>
          <p:nvPr>
            <p:ph type="body" sz="quarter" idx="13" hasCustomPrompt="1"/>
          </p:nvPr>
        </p:nvSpPr>
        <p:spPr>
          <a:xfrm>
            <a:off x="464034" y="2910993"/>
            <a:ext cx="1948548"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2" name="Picture 11">
            <a:extLst>
              <a:ext uri="{FF2B5EF4-FFF2-40B4-BE49-F238E27FC236}">
                <a16:creationId xmlns:a16="http://schemas.microsoft.com/office/drawing/2014/main" id="{CF71E57F-A5A2-4D93-B9E1-169DA706D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120423" y="2701883"/>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2499249" y="2189756"/>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2499249" y="2910993"/>
            <a:ext cx="1948548"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193174" y="2701883"/>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4572000" y="2189756"/>
            <a:ext cx="1948548"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4572000" y="2910993"/>
            <a:ext cx="1948548"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266126" y="2701883"/>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644955" y="2189756"/>
            <a:ext cx="2103311"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6644955" y="2910993"/>
            <a:ext cx="2103311" cy="1856273"/>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sp>
        <p:nvSpPr>
          <p:cNvPr id="21" name="Oval 20">
            <a:extLst>
              <a:ext uri="{FF2B5EF4-FFF2-40B4-BE49-F238E27FC236}">
                <a16:creationId xmlns:a16="http://schemas.microsoft.com/office/drawing/2014/main" id="{E1486422-84F0-4E47-9669-6A6DFD168306}"/>
              </a:ext>
            </a:extLst>
          </p:cNvPr>
          <p:cNvSpPr/>
          <p:nvPr/>
        </p:nvSpPr>
        <p:spPr>
          <a:xfrm>
            <a:off x="781614" y="1144955"/>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5D3F05AC-1116-4EB5-B9B3-080D114C8421}"/>
              </a:ext>
            </a:extLst>
          </p:cNvPr>
          <p:cNvSpPr/>
          <p:nvPr/>
        </p:nvSpPr>
        <p:spPr>
          <a:xfrm>
            <a:off x="2816829" y="1144955"/>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p:nvSpPr>
        <p:spPr>
          <a:xfrm>
            <a:off x="4889580" y="1144955"/>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p:nvSpPr>
        <p:spPr>
          <a:xfrm>
            <a:off x="6962532" y="1144955"/>
            <a:ext cx="1325880"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6" name="Text Placeholder 19">
            <a:extLst>
              <a:ext uri="{FF2B5EF4-FFF2-40B4-BE49-F238E27FC236}">
                <a16:creationId xmlns:a16="http://schemas.microsoft.com/office/drawing/2014/main" id="{6147E9A0-99C4-43BC-9734-5CC43E327467}"/>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1158515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 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pic>
        <p:nvPicPr>
          <p:cNvPr id="12" name="Picture 11">
            <a:extLst>
              <a:ext uri="{FF2B5EF4-FFF2-40B4-BE49-F238E27FC236}">
                <a16:creationId xmlns:a16="http://schemas.microsoft.com/office/drawing/2014/main" id="{CF71E57F-A5A2-4D93-B9E1-169DA706D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630236" y="3083878"/>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681512" y="2611163"/>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321635" y="3083878"/>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372914" y="2611163"/>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016094" y="3083878"/>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067372" y="2611163"/>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5" name="Text Placeholder 19">
            <a:extLst>
              <a:ext uri="{FF2B5EF4-FFF2-40B4-BE49-F238E27FC236}">
                <a16:creationId xmlns:a16="http://schemas.microsoft.com/office/drawing/2014/main" id="{154A4791-85BF-4D46-8851-2EB921701B49}"/>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1" name="Text Placeholder 8">
            <a:extLst>
              <a:ext uri="{FF2B5EF4-FFF2-40B4-BE49-F238E27FC236}">
                <a16:creationId xmlns:a16="http://schemas.microsoft.com/office/drawing/2014/main" id="{D0D9D5F6-19F2-4689-BBBB-0C6E7D43A08E}"/>
              </a:ext>
            </a:extLst>
          </p:cNvPr>
          <p:cNvSpPr>
            <a:spLocks noGrp="1"/>
          </p:cNvSpPr>
          <p:nvPr>
            <p:ph type="body" sz="quarter" idx="13" hasCustomPrompt="1"/>
          </p:nvPr>
        </p:nvSpPr>
        <p:spPr>
          <a:xfrm>
            <a:off x="679195" y="3292984"/>
            <a:ext cx="2602909"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6" name="Text Placeholder 8">
            <a:extLst>
              <a:ext uri="{FF2B5EF4-FFF2-40B4-BE49-F238E27FC236}">
                <a16:creationId xmlns:a16="http://schemas.microsoft.com/office/drawing/2014/main" id="{9671748C-8E84-47C9-B6BA-A1334DEE917F}"/>
              </a:ext>
            </a:extLst>
          </p:cNvPr>
          <p:cNvSpPr>
            <a:spLocks noGrp="1"/>
          </p:cNvSpPr>
          <p:nvPr>
            <p:ph type="body" sz="quarter" idx="21" hasCustomPrompt="1"/>
          </p:nvPr>
        </p:nvSpPr>
        <p:spPr>
          <a:xfrm>
            <a:off x="3373654" y="3292984"/>
            <a:ext cx="2602909"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7" name="Text Placeholder 8">
            <a:extLst>
              <a:ext uri="{FF2B5EF4-FFF2-40B4-BE49-F238E27FC236}">
                <a16:creationId xmlns:a16="http://schemas.microsoft.com/office/drawing/2014/main" id="{C94B7626-490C-45F1-9308-7B096EDBE488}"/>
              </a:ext>
            </a:extLst>
          </p:cNvPr>
          <p:cNvSpPr>
            <a:spLocks noGrp="1"/>
          </p:cNvSpPr>
          <p:nvPr>
            <p:ph type="body" sz="quarter" idx="22" hasCustomPrompt="1"/>
          </p:nvPr>
        </p:nvSpPr>
        <p:spPr>
          <a:xfrm>
            <a:off x="6068112" y="3292984"/>
            <a:ext cx="2602909" cy="1404420"/>
          </a:xfrm>
          <a:prstGeom prst="rect">
            <a:avLst/>
          </a:prstGeom>
        </p:spPr>
        <p:txBody>
          <a:bodyPr vert="horz" lIns="91440" tIns="45720" rIns="91440" bIns="45720" rtlCol="0" anchor="t">
            <a:noAutofit/>
          </a:bodyPr>
          <a:lstStyle>
            <a:lvl1pPr marL="0" indent="0" algn="ctr">
              <a:buFont typeface="Arial" panose="020B0604020202020204" pitchFamily="34" charset="0"/>
              <a:buNone/>
              <a:defRPr lang="en-US" sz="975"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marL="214308" lvl="0" indent="-214308" algn="ctr"/>
            <a:r>
              <a:rPr lang="en-US" dirty="0"/>
              <a:t>Add text here</a:t>
            </a:r>
          </a:p>
        </p:txBody>
      </p:sp>
      <p:sp>
        <p:nvSpPr>
          <p:cNvPr id="20" name="Oval 19">
            <a:extLst>
              <a:ext uri="{FF2B5EF4-FFF2-40B4-BE49-F238E27FC236}">
                <a16:creationId xmlns:a16="http://schemas.microsoft.com/office/drawing/2014/main" id="{36DE1342-32EB-468D-BF7F-F5897E35826E}"/>
              </a:ext>
            </a:extLst>
          </p:cNvPr>
          <p:cNvSpPr/>
          <p:nvPr/>
        </p:nvSpPr>
        <p:spPr>
          <a:xfrm>
            <a:off x="1316009" y="1531915"/>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3C98B849-77DF-4743-BB79-FC5A5109B371}"/>
              </a:ext>
            </a:extLst>
          </p:cNvPr>
          <p:cNvSpPr/>
          <p:nvPr/>
        </p:nvSpPr>
        <p:spPr>
          <a:xfrm>
            <a:off x="4007411" y="1531915"/>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A301D387-CC5C-4987-9619-2F107C7240F1}"/>
              </a:ext>
            </a:extLst>
          </p:cNvPr>
          <p:cNvSpPr/>
          <p:nvPr/>
        </p:nvSpPr>
        <p:spPr>
          <a:xfrm>
            <a:off x="6701869" y="1531915"/>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477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 3 ICONS,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pic>
        <p:nvPicPr>
          <p:cNvPr id="12" name="Picture 11">
            <a:extLst>
              <a:ext uri="{FF2B5EF4-FFF2-40B4-BE49-F238E27FC236}">
                <a16:creationId xmlns:a16="http://schemas.microsoft.com/office/drawing/2014/main" id="{CF71E57F-A5A2-4D93-B9E1-169DA706D0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630236" y="2706975"/>
            <a:ext cx="706204" cy="209110"/>
          </a:xfrm>
          <a:prstGeom prst="rect">
            <a:avLst/>
          </a:prstGeom>
        </p:spPr>
      </p:pic>
      <p:sp>
        <p:nvSpPr>
          <p:cNvPr id="13" name="Text Placeholder 3">
            <a:extLst>
              <a:ext uri="{FF2B5EF4-FFF2-40B4-BE49-F238E27FC236}">
                <a16:creationId xmlns:a16="http://schemas.microsoft.com/office/drawing/2014/main" id="{522E8B02-68ED-4079-AF12-52E4DCB90664}"/>
              </a:ext>
            </a:extLst>
          </p:cNvPr>
          <p:cNvSpPr>
            <a:spLocks noGrp="1"/>
          </p:cNvSpPr>
          <p:nvPr>
            <p:ph type="body" sz="quarter" idx="14" hasCustomPrompt="1"/>
          </p:nvPr>
        </p:nvSpPr>
        <p:spPr>
          <a:xfrm>
            <a:off x="681512" y="2226378"/>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8">
            <a:extLst>
              <a:ext uri="{FF2B5EF4-FFF2-40B4-BE49-F238E27FC236}">
                <a16:creationId xmlns:a16="http://schemas.microsoft.com/office/drawing/2014/main" id="{63ACBB0E-3150-4E85-A757-9004B181DCD2}"/>
              </a:ext>
            </a:extLst>
          </p:cNvPr>
          <p:cNvSpPr>
            <a:spLocks noGrp="1"/>
          </p:cNvSpPr>
          <p:nvPr>
            <p:ph type="body" sz="quarter" idx="15" hasCustomPrompt="1"/>
          </p:nvPr>
        </p:nvSpPr>
        <p:spPr>
          <a:xfrm>
            <a:off x="681512" y="2916085"/>
            <a:ext cx="2603646" cy="1851181"/>
          </a:xfrm>
          <a:prstGeom prst="rect">
            <a:avLst/>
          </a:prstGeom>
        </p:spPr>
        <p:txBody>
          <a:bodyPr>
            <a:noAutofit/>
          </a:bodyPr>
          <a:lstStyle>
            <a:lvl1pPr marL="137156" indent="-137156" algn="l">
              <a:lnSpc>
                <a:spcPct val="114000"/>
              </a:lnSpc>
              <a:spcBef>
                <a:spcPts val="0"/>
              </a:spcBef>
              <a:spcAft>
                <a:spcPts val="6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pic>
        <p:nvPicPr>
          <p:cNvPr id="15" name="Picture 14">
            <a:extLst>
              <a:ext uri="{FF2B5EF4-FFF2-40B4-BE49-F238E27FC236}">
                <a16:creationId xmlns:a16="http://schemas.microsoft.com/office/drawing/2014/main" id="{34A1875E-E16D-4C59-9705-4F2DA8CE5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321635" y="2706975"/>
            <a:ext cx="706204" cy="209110"/>
          </a:xfrm>
          <a:prstGeom prst="rect">
            <a:avLst/>
          </a:prstGeom>
        </p:spPr>
      </p:pic>
      <p:sp>
        <p:nvSpPr>
          <p:cNvPr id="16" name="Text Placeholder 3">
            <a:extLst>
              <a:ext uri="{FF2B5EF4-FFF2-40B4-BE49-F238E27FC236}">
                <a16:creationId xmlns:a16="http://schemas.microsoft.com/office/drawing/2014/main" id="{3BDCCA62-925D-4786-B0F9-38CA4123D4BC}"/>
              </a:ext>
            </a:extLst>
          </p:cNvPr>
          <p:cNvSpPr>
            <a:spLocks noGrp="1"/>
          </p:cNvSpPr>
          <p:nvPr>
            <p:ph type="body" sz="quarter" idx="16" hasCustomPrompt="1"/>
          </p:nvPr>
        </p:nvSpPr>
        <p:spPr>
          <a:xfrm>
            <a:off x="3372914" y="2226378"/>
            <a:ext cx="2603646"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7" name="Text Placeholder 8">
            <a:extLst>
              <a:ext uri="{FF2B5EF4-FFF2-40B4-BE49-F238E27FC236}">
                <a16:creationId xmlns:a16="http://schemas.microsoft.com/office/drawing/2014/main" id="{8C4FF38E-11F0-4D37-BC05-671D606F912C}"/>
              </a:ext>
            </a:extLst>
          </p:cNvPr>
          <p:cNvSpPr>
            <a:spLocks noGrp="1"/>
          </p:cNvSpPr>
          <p:nvPr>
            <p:ph type="body" sz="quarter" idx="17" hasCustomPrompt="1"/>
          </p:nvPr>
        </p:nvSpPr>
        <p:spPr>
          <a:xfrm>
            <a:off x="3372913" y="2916085"/>
            <a:ext cx="2625866" cy="1851181"/>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pic>
        <p:nvPicPr>
          <p:cNvPr id="18" name="Picture 17">
            <a:extLst>
              <a:ext uri="{FF2B5EF4-FFF2-40B4-BE49-F238E27FC236}">
                <a16:creationId xmlns:a16="http://schemas.microsoft.com/office/drawing/2014/main" id="{5F7A492B-D455-4709-A23D-C34CD3458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016094" y="2706975"/>
            <a:ext cx="706204" cy="209110"/>
          </a:xfrm>
          <a:prstGeom prst="rect">
            <a:avLst/>
          </a:prstGeom>
        </p:spPr>
      </p:pic>
      <p:sp>
        <p:nvSpPr>
          <p:cNvPr id="19" name="Text Placeholder 3">
            <a:extLst>
              <a:ext uri="{FF2B5EF4-FFF2-40B4-BE49-F238E27FC236}">
                <a16:creationId xmlns:a16="http://schemas.microsoft.com/office/drawing/2014/main" id="{1966B788-445C-419F-A546-FE164EB394E4}"/>
              </a:ext>
            </a:extLst>
          </p:cNvPr>
          <p:cNvSpPr>
            <a:spLocks noGrp="1"/>
          </p:cNvSpPr>
          <p:nvPr>
            <p:ph type="body" sz="quarter" idx="18" hasCustomPrompt="1"/>
          </p:nvPr>
        </p:nvSpPr>
        <p:spPr>
          <a:xfrm>
            <a:off x="6067372" y="2226378"/>
            <a:ext cx="2680892" cy="470019"/>
          </a:xfrm>
          <a:prstGeom prst="rect">
            <a:avLst/>
          </a:prstGeom>
        </p:spPr>
        <p:txBody>
          <a:bodyPr anchor="b">
            <a:noAutofit/>
          </a:bodyPr>
          <a:lstStyle>
            <a:lvl1pPr marL="0" indent="0" algn="ctr">
              <a:lnSpc>
                <a:spcPct val="100000"/>
              </a:lnSpc>
              <a:spcBef>
                <a:spcPts val="0"/>
              </a:spcBef>
              <a:buNone/>
              <a:defRPr sz="135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0" name="Text Placeholder 8">
            <a:extLst>
              <a:ext uri="{FF2B5EF4-FFF2-40B4-BE49-F238E27FC236}">
                <a16:creationId xmlns:a16="http://schemas.microsoft.com/office/drawing/2014/main" id="{945D6A21-D78E-48C4-B21B-CD57177288DB}"/>
              </a:ext>
            </a:extLst>
          </p:cNvPr>
          <p:cNvSpPr>
            <a:spLocks noGrp="1"/>
          </p:cNvSpPr>
          <p:nvPr>
            <p:ph type="body" sz="quarter" idx="19" hasCustomPrompt="1"/>
          </p:nvPr>
        </p:nvSpPr>
        <p:spPr>
          <a:xfrm>
            <a:off x="6067372" y="2916085"/>
            <a:ext cx="2680892" cy="1851181"/>
          </a:xfrm>
          <a:prstGeom prst="rect">
            <a:avLst/>
          </a:prstGeom>
        </p:spPr>
        <p:txBody>
          <a:bodyPr vert="horz" lIns="91440" tIns="45720" rIns="91440" bIns="45720" rtlCol="0">
            <a:noAutofit/>
          </a:bodyPr>
          <a:lstStyle>
            <a:lvl1pPr>
              <a:defRPr lang="en-US" sz="975" dirty="0">
                <a:ea typeface="Arial" panose="020B0604020202020204" pitchFamily="34" charset="0"/>
              </a:defRPr>
            </a:lvl1pPr>
          </a:lstStyle>
          <a:p>
            <a:pPr marL="137156" lvl="0" indent="-137156">
              <a:lnSpc>
                <a:spcPct val="114000"/>
              </a:lnSpc>
              <a:spcBef>
                <a:spcPts val="0"/>
              </a:spcBef>
              <a:spcAft>
                <a:spcPts val="600"/>
              </a:spcAft>
            </a:pPr>
            <a:r>
              <a:rPr lang="en-US" dirty="0"/>
              <a:t>Add text here</a:t>
            </a:r>
          </a:p>
        </p:txBody>
      </p:sp>
      <p:sp>
        <p:nvSpPr>
          <p:cNvPr id="22" name="Oval 21">
            <a:extLst>
              <a:ext uri="{FF2B5EF4-FFF2-40B4-BE49-F238E27FC236}">
                <a16:creationId xmlns:a16="http://schemas.microsoft.com/office/drawing/2014/main" id="{5D3F05AC-1116-4EB5-B9B3-080D114C8421}"/>
              </a:ext>
            </a:extLst>
          </p:cNvPr>
          <p:cNvSpPr/>
          <p:nvPr/>
        </p:nvSpPr>
        <p:spPr>
          <a:xfrm>
            <a:off x="1316009" y="1144954"/>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D9C039C-37BA-480D-BACE-FE71798D4FBF}"/>
              </a:ext>
            </a:extLst>
          </p:cNvPr>
          <p:cNvSpPr/>
          <p:nvPr/>
        </p:nvSpPr>
        <p:spPr>
          <a:xfrm>
            <a:off x="4007411" y="1144954"/>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C705FDDE-12D5-4853-AD3F-FF02C0B1BE98}"/>
              </a:ext>
            </a:extLst>
          </p:cNvPr>
          <p:cNvSpPr/>
          <p:nvPr/>
        </p:nvSpPr>
        <p:spPr>
          <a:xfrm>
            <a:off x="6701869" y="1144954"/>
            <a:ext cx="1335024" cy="997271"/>
          </a:xfrm>
          <a:prstGeom prst="ellipse">
            <a:avLst/>
          </a:prstGeom>
          <a:solidFill>
            <a:srgbClr val="0055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1299263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yrami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E7300270-941A-4242-9E76-6B195AED8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555" y="1067437"/>
            <a:ext cx="3257892" cy="3660110"/>
          </a:xfrm>
          <a:prstGeom prst="rect">
            <a:avLst/>
          </a:prstGeom>
        </p:spPr>
      </p:pic>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3"/>
          <a:stretch>
            <a:fillRect/>
          </a:stretch>
        </p:blipFill>
        <p:spPr>
          <a:xfrm>
            <a:off x="149366" y="468153"/>
            <a:ext cx="453528" cy="209283"/>
          </a:xfrm>
          <a:prstGeom prst="rect">
            <a:avLst/>
          </a:prstGeom>
          <a:noFill/>
          <a:ln w="9525">
            <a:noFill/>
          </a:ln>
        </p:spPr>
      </p:pic>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81" name="Text Placeholder 8">
            <a:extLst>
              <a:ext uri="{FF2B5EF4-FFF2-40B4-BE49-F238E27FC236}">
                <a16:creationId xmlns:a16="http://schemas.microsoft.com/office/drawing/2014/main" id="{8FD04787-BFB7-48E1-9CD9-0E97F6751E16}"/>
              </a:ext>
            </a:extLst>
          </p:cNvPr>
          <p:cNvSpPr>
            <a:spLocks noGrp="1"/>
          </p:cNvSpPr>
          <p:nvPr>
            <p:ph type="body" sz="quarter" idx="50" hasCustomPrompt="1"/>
          </p:nvPr>
        </p:nvSpPr>
        <p:spPr>
          <a:xfrm>
            <a:off x="308345" y="1303659"/>
            <a:ext cx="2388215" cy="991574"/>
          </a:xfrm>
          <a:prstGeom prst="rect">
            <a:avLst/>
          </a:prstGeom>
        </p:spPr>
        <p:txBody>
          <a:bodyPr>
            <a:noAutofit/>
          </a:bodyPr>
          <a:lstStyle>
            <a:lvl1pPr marL="0" marR="0" indent="0" algn="r" defTabSz="514337" rtl="0" eaLnBrk="1" fontAlgn="auto" latinLnBrk="0" hangingPunct="1">
              <a:lnSpc>
                <a:spcPct val="114000"/>
              </a:lnSpc>
              <a:spcBef>
                <a:spcPts val="0"/>
              </a:spcBef>
              <a:spcAft>
                <a:spcPts val="0"/>
              </a:spcAft>
              <a:buClrTx/>
              <a:buSzTx/>
              <a:buFont typeface="Calibri" panose="020F0502020204030204" charset="0"/>
              <a:buNone/>
              <a:tabLst/>
              <a:defRPr sz="1200" b="1" i="0" baseline="0">
                <a:solidFill>
                  <a:srgbClr val="FFC60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82" name="Text Placeholder 8">
            <a:extLst>
              <a:ext uri="{FF2B5EF4-FFF2-40B4-BE49-F238E27FC236}">
                <a16:creationId xmlns:a16="http://schemas.microsoft.com/office/drawing/2014/main" id="{C0D5CB6D-AF79-4314-8A97-DAA3D724BE61}"/>
              </a:ext>
            </a:extLst>
          </p:cNvPr>
          <p:cNvSpPr>
            <a:spLocks noGrp="1"/>
          </p:cNvSpPr>
          <p:nvPr>
            <p:ph type="body" sz="quarter" idx="51" hasCustomPrompt="1"/>
          </p:nvPr>
        </p:nvSpPr>
        <p:spPr>
          <a:xfrm>
            <a:off x="308345" y="2473748"/>
            <a:ext cx="1922477" cy="991574"/>
          </a:xfrm>
          <a:prstGeom prst="rect">
            <a:avLst/>
          </a:prstGeom>
        </p:spPr>
        <p:txBody>
          <a:bodyPr>
            <a:noAutofit/>
          </a:bodyPr>
          <a:lstStyle>
            <a:lvl1pPr marL="0" marR="0" indent="0" algn="r" defTabSz="514337" rtl="0" eaLnBrk="1" fontAlgn="auto" latinLnBrk="0" hangingPunct="1">
              <a:lnSpc>
                <a:spcPct val="114000"/>
              </a:lnSpc>
              <a:spcBef>
                <a:spcPts val="0"/>
              </a:spcBef>
              <a:spcAft>
                <a:spcPts val="0"/>
              </a:spcAft>
              <a:buClrTx/>
              <a:buSzTx/>
              <a:buFont typeface="Calibri" panose="020F0502020204030204" charset="0"/>
              <a:buNone/>
              <a:tabLst/>
              <a:defRPr sz="1200" b="1" i="0" baseline="0">
                <a:solidFill>
                  <a:srgbClr val="68696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83" name="Text Placeholder 8">
            <a:extLst>
              <a:ext uri="{FF2B5EF4-FFF2-40B4-BE49-F238E27FC236}">
                <a16:creationId xmlns:a16="http://schemas.microsoft.com/office/drawing/2014/main" id="{25BB3F17-CFD7-4B90-A3E4-F09C54C0BE8A}"/>
              </a:ext>
            </a:extLst>
          </p:cNvPr>
          <p:cNvSpPr>
            <a:spLocks noGrp="1"/>
          </p:cNvSpPr>
          <p:nvPr>
            <p:ph type="body" sz="quarter" idx="52" hasCustomPrompt="1"/>
          </p:nvPr>
        </p:nvSpPr>
        <p:spPr>
          <a:xfrm>
            <a:off x="308344" y="3666327"/>
            <a:ext cx="1496366" cy="990913"/>
          </a:xfrm>
          <a:prstGeom prst="rect">
            <a:avLst/>
          </a:prstGeom>
        </p:spPr>
        <p:txBody>
          <a:bodyPr>
            <a:noAutofit/>
          </a:bodyPr>
          <a:lstStyle>
            <a:lvl1pPr marL="0" marR="0" indent="0" algn="r" defTabSz="514337" rtl="0" eaLnBrk="1" fontAlgn="auto" latinLnBrk="0" hangingPunct="1">
              <a:lnSpc>
                <a:spcPct val="114000"/>
              </a:lnSpc>
              <a:spcBef>
                <a:spcPts val="0"/>
              </a:spcBef>
              <a:spcAft>
                <a:spcPts val="0"/>
              </a:spcAft>
              <a:buClrTx/>
              <a:buSzTx/>
              <a:buFont typeface="Calibri" panose="020F0502020204030204" charset="0"/>
              <a:buNone/>
              <a:tabLst/>
              <a:defRPr sz="1200" b="1"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Text goes here</a:t>
            </a:r>
          </a:p>
        </p:txBody>
      </p:sp>
      <p:sp>
        <p:nvSpPr>
          <p:cNvPr id="544" name="Text Placeholder 8">
            <a:extLst>
              <a:ext uri="{FF2B5EF4-FFF2-40B4-BE49-F238E27FC236}">
                <a16:creationId xmlns:a16="http://schemas.microsoft.com/office/drawing/2014/main" id="{230E821B-1B79-44FC-ADF9-172EE52B7958}"/>
              </a:ext>
            </a:extLst>
          </p:cNvPr>
          <p:cNvSpPr>
            <a:spLocks noGrp="1"/>
          </p:cNvSpPr>
          <p:nvPr>
            <p:ph type="body" sz="quarter" idx="15" hasCustomPrompt="1"/>
          </p:nvPr>
        </p:nvSpPr>
        <p:spPr>
          <a:xfrm>
            <a:off x="3744459" y="1334452"/>
            <a:ext cx="5001698" cy="960782"/>
          </a:xfrm>
          <a:prstGeom prst="rect">
            <a:avLst/>
          </a:prstGeom>
        </p:spPr>
        <p:txBody>
          <a:bodyPr>
            <a:noAutofit/>
          </a:bodyPr>
          <a:lstStyle>
            <a:lvl1pPr marL="137156" indent="-137156" algn="l">
              <a:lnSpc>
                <a:spcPct val="114000"/>
              </a:lnSpc>
              <a:spcBef>
                <a:spcPts val="0"/>
              </a:spcBef>
              <a:spcAft>
                <a:spcPts val="3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
        <p:nvSpPr>
          <p:cNvPr id="545" name="Text Placeholder 8">
            <a:extLst>
              <a:ext uri="{FF2B5EF4-FFF2-40B4-BE49-F238E27FC236}">
                <a16:creationId xmlns:a16="http://schemas.microsoft.com/office/drawing/2014/main" id="{9502DDC5-A65E-45BC-8A02-B9E00694FBAD}"/>
              </a:ext>
            </a:extLst>
          </p:cNvPr>
          <p:cNvSpPr>
            <a:spLocks noGrp="1"/>
          </p:cNvSpPr>
          <p:nvPr>
            <p:ph type="body" sz="quarter" idx="53" hasCustomPrompt="1"/>
          </p:nvPr>
        </p:nvSpPr>
        <p:spPr>
          <a:xfrm>
            <a:off x="4248810" y="2473748"/>
            <a:ext cx="4497349" cy="991574"/>
          </a:xfrm>
          <a:prstGeom prst="rect">
            <a:avLst/>
          </a:prstGeom>
        </p:spPr>
        <p:txBody>
          <a:bodyPr>
            <a:noAutofit/>
          </a:bodyPr>
          <a:lstStyle>
            <a:lvl1pPr marL="137156" indent="-137156" algn="l">
              <a:lnSpc>
                <a:spcPct val="114000"/>
              </a:lnSpc>
              <a:spcBef>
                <a:spcPts val="0"/>
              </a:spcBef>
              <a:spcAft>
                <a:spcPts val="3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
        <p:nvSpPr>
          <p:cNvPr id="546" name="Text Placeholder 8">
            <a:extLst>
              <a:ext uri="{FF2B5EF4-FFF2-40B4-BE49-F238E27FC236}">
                <a16:creationId xmlns:a16="http://schemas.microsoft.com/office/drawing/2014/main" id="{FD33EC6B-7785-4C50-89E6-CAE8F5C6894B}"/>
              </a:ext>
            </a:extLst>
          </p:cNvPr>
          <p:cNvSpPr>
            <a:spLocks noGrp="1"/>
          </p:cNvSpPr>
          <p:nvPr>
            <p:ph type="body" sz="quarter" idx="54" hasCustomPrompt="1"/>
          </p:nvPr>
        </p:nvSpPr>
        <p:spPr>
          <a:xfrm>
            <a:off x="4703967" y="3665662"/>
            <a:ext cx="4042191" cy="991574"/>
          </a:xfrm>
          <a:prstGeom prst="rect">
            <a:avLst/>
          </a:prstGeom>
        </p:spPr>
        <p:txBody>
          <a:bodyPr>
            <a:noAutofit/>
          </a:bodyPr>
          <a:lstStyle>
            <a:lvl1pPr marL="137156" indent="-137156" algn="l">
              <a:lnSpc>
                <a:spcPct val="114000"/>
              </a:lnSpc>
              <a:spcBef>
                <a:spcPts val="0"/>
              </a:spcBef>
              <a:spcAft>
                <a:spcPts val="300"/>
              </a:spcAft>
              <a:buFont typeface="Arial" panose="020B0604020202020204" pitchFamily="34" charset="0"/>
              <a:buChar char="•"/>
              <a:defRPr sz="975" b="0" i="0"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Add text here</a:t>
            </a:r>
          </a:p>
        </p:txBody>
      </p:sp>
    </p:spTree>
    <p:extLst>
      <p:ext uri="{BB962C8B-B14F-4D97-AF65-F5344CB8AC3E}">
        <p14:creationId xmlns:p14="http://schemas.microsoft.com/office/powerpoint/2010/main" val="13338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1601D-9584-4DA8-B264-B0175D079648}"/>
              </a:ext>
            </a:extLst>
          </p:cNvPr>
          <p:cNvPicPr>
            <a:picLocks noChangeAspect="1"/>
          </p:cNvPicPr>
          <p:nvPr/>
        </p:nvPicPr>
        <p:blipFill>
          <a:blip r:embed="rId2"/>
          <a:stretch>
            <a:fillRect/>
          </a:stretch>
        </p:blipFill>
        <p:spPr>
          <a:xfrm>
            <a:off x="125346" y="2095634"/>
            <a:ext cx="8893311" cy="146317"/>
          </a:xfrm>
          <a:prstGeom prst="rect">
            <a:avLst/>
          </a:prstGeom>
        </p:spPr>
      </p:pic>
      <p:sp>
        <p:nvSpPr>
          <p:cNvPr id="2" name="Title 1">
            <a:extLst>
              <a:ext uri="{FF2B5EF4-FFF2-40B4-BE49-F238E27FC236}">
                <a16:creationId xmlns:a16="http://schemas.microsoft.com/office/drawing/2014/main" id="{15625A8A-38E1-4A56-A8B7-68010049677A}"/>
              </a:ext>
            </a:extLst>
          </p:cNvPr>
          <p:cNvSpPr>
            <a:spLocks noGrp="1"/>
          </p:cNvSpPr>
          <p:nvPr>
            <p:ph type="title" hasCustomPrompt="1"/>
          </p:nvPr>
        </p:nvSpPr>
        <p:spPr/>
        <p:txBody>
          <a:bodyPr/>
          <a:lstStyle>
            <a:lvl1pPr>
              <a:defRPr/>
            </a:lvl1pPr>
          </a:lstStyle>
          <a:p>
            <a:r>
              <a:rPr lang="en-US" dirty="0"/>
              <a:t>Click to edit title</a:t>
            </a:r>
          </a:p>
        </p:txBody>
      </p:sp>
      <p:sp>
        <p:nvSpPr>
          <p:cNvPr id="6" name="Slide Number Placeholder 5">
            <a:extLst>
              <a:ext uri="{FF2B5EF4-FFF2-40B4-BE49-F238E27FC236}">
                <a16:creationId xmlns:a16="http://schemas.microsoft.com/office/drawing/2014/main" id="{6D496D87-42EF-46F4-931F-9D999C35CE72}"/>
              </a:ext>
            </a:extLst>
          </p:cNvPr>
          <p:cNvSpPr>
            <a:spLocks noGrp="1"/>
          </p:cNvSpPr>
          <p:nvPr>
            <p:ph type="sldNum" sz="quarter" idx="10"/>
          </p:nvPr>
        </p:nvSpPr>
        <p:spPr/>
        <p:txBody>
          <a:bodyPr/>
          <a:lstStyle/>
          <a:p>
            <a:fld id="{151725ED-AB00-4B02-A764-80C23BBB66A4}" type="slidenum">
              <a:rPr lang="en-US" smtClean="0"/>
              <a:t>‹#›</a:t>
            </a:fld>
            <a:endParaRPr lang="en-US"/>
          </a:p>
        </p:txBody>
      </p:sp>
      <p:pic>
        <p:nvPicPr>
          <p:cNvPr id="8" name="Picture 7" descr="001">
            <a:extLst>
              <a:ext uri="{FF2B5EF4-FFF2-40B4-BE49-F238E27FC236}">
                <a16:creationId xmlns:a16="http://schemas.microsoft.com/office/drawing/2014/main" id="{1740F83C-51D3-4F3A-A88E-159CF30BCB26}"/>
              </a:ext>
            </a:extLst>
          </p:cNvPr>
          <p:cNvPicPr>
            <a:picLocks noChangeAspect="1"/>
          </p:cNvPicPr>
          <p:nvPr/>
        </p:nvPicPr>
        <p:blipFill>
          <a:blip r:embed="rId3"/>
          <a:stretch>
            <a:fillRect/>
          </a:stretch>
        </p:blipFill>
        <p:spPr>
          <a:xfrm>
            <a:off x="149366" y="468153"/>
            <a:ext cx="453528" cy="209283"/>
          </a:xfrm>
          <a:prstGeom prst="rect">
            <a:avLst/>
          </a:prstGeom>
          <a:noFill/>
          <a:ln w="9525">
            <a:noFill/>
          </a:ln>
        </p:spPr>
      </p:pic>
      <p:sp>
        <p:nvSpPr>
          <p:cNvPr id="25" name="Text Placeholder 19">
            <a:extLst>
              <a:ext uri="{FF2B5EF4-FFF2-40B4-BE49-F238E27FC236}">
                <a16:creationId xmlns:a16="http://schemas.microsoft.com/office/drawing/2014/main" id="{716A63EA-99A2-4BA0-B324-755C8C017F88}"/>
              </a:ext>
            </a:extLst>
          </p:cNvPr>
          <p:cNvSpPr>
            <a:spLocks noGrp="1"/>
          </p:cNvSpPr>
          <p:nvPr>
            <p:ph type="body" sz="quarter" idx="20"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22" name="Text Placeholder 13">
            <a:extLst>
              <a:ext uri="{FF2B5EF4-FFF2-40B4-BE49-F238E27FC236}">
                <a16:creationId xmlns:a16="http://schemas.microsoft.com/office/drawing/2014/main" id="{E22F8D90-48F6-4832-BEC3-DADDC62D224B}"/>
              </a:ext>
            </a:extLst>
          </p:cNvPr>
          <p:cNvSpPr>
            <a:spLocks noGrp="1"/>
          </p:cNvSpPr>
          <p:nvPr>
            <p:ph type="body" sz="quarter" idx="21" hasCustomPrompt="1"/>
          </p:nvPr>
        </p:nvSpPr>
        <p:spPr>
          <a:xfrm>
            <a:off x="7774579"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3" name="Text Placeholder 13">
            <a:extLst>
              <a:ext uri="{FF2B5EF4-FFF2-40B4-BE49-F238E27FC236}">
                <a16:creationId xmlns:a16="http://schemas.microsoft.com/office/drawing/2014/main" id="{FAA83EEF-412D-4E7E-86DB-C24A5C96AC31}"/>
              </a:ext>
            </a:extLst>
          </p:cNvPr>
          <p:cNvSpPr>
            <a:spLocks noGrp="1"/>
          </p:cNvSpPr>
          <p:nvPr>
            <p:ph type="body" sz="quarter" idx="41" hasCustomPrompt="1"/>
          </p:nvPr>
        </p:nvSpPr>
        <p:spPr>
          <a:xfrm>
            <a:off x="6727532"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4" name="Text Placeholder 13">
            <a:extLst>
              <a:ext uri="{FF2B5EF4-FFF2-40B4-BE49-F238E27FC236}">
                <a16:creationId xmlns:a16="http://schemas.microsoft.com/office/drawing/2014/main" id="{8413EE7B-C6B0-4E1B-883D-56A1CF2A235A}"/>
              </a:ext>
            </a:extLst>
          </p:cNvPr>
          <p:cNvSpPr>
            <a:spLocks noGrp="1"/>
          </p:cNvSpPr>
          <p:nvPr>
            <p:ph type="body" sz="quarter" idx="42" hasCustomPrompt="1"/>
          </p:nvPr>
        </p:nvSpPr>
        <p:spPr>
          <a:xfrm>
            <a:off x="5680484"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6" name="Text Placeholder 13">
            <a:extLst>
              <a:ext uri="{FF2B5EF4-FFF2-40B4-BE49-F238E27FC236}">
                <a16:creationId xmlns:a16="http://schemas.microsoft.com/office/drawing/2014/main" id="{B6751CBF-5A06-4809-A552-877E4CEC591E}"/>
              </a:ext>
            </a:extLst>
          </p:cNvPr>
          <p:cNvSpPr>
            <a:spLocks noGrp="1"/>
          </p:cNvSpPr>
          <p:nvPr>
            <p:ph type="body" sz="quarter" idx="43" hasCustomPrompt="1"/>
          </p:nvPr>
        </p:nvSpPr>
        <p:spPr>
          <a:xfrm>
            <a:off x="4633436"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7" name="Text Placeholder 13">
            <a:extLst>
              <a:ext uri="{FF2B5EF4-FFF2-40B4-BE49-F238E27FC236}">
                <a16:creationId xmlns:a16="http://schemas.microsoft.com/office/drawing/2014/main" id="{5F30E5B0-8F1D-43E9-8A30-5A5C1E1F73B0}"/>
              </a:ext>
            </a:extLst>
          </p:cNvPr>
          <p:cNvSpPr>
            <a:spLocks noGrp="1"/>
          </p:cNvSpPr>
          <p:nvPr>
            <p:ph type="body" sz="quarter" idx="44" hasCustomPrompt="1"/>
          </p:nvPr>
        </p:nvSpPr>
        <p:spPr>
          <a:xfrm>
            <a:off x="3586388"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8" name="Text Placeholder 13">
            <a:extLst>
              <a:ext uri="{FF2B5EF4-FFF2-40B4-BE49-F238E27FC236}">
                <a16:creationId xmlns:a16="http://schemas.microsoft.com/office/drawing/2014/main" id="{1282932A-37A7-4780-BC53-7FFF14D5105C}"/>
              </a:ext>
            </a:extLst>
          </p:cNvPr>
          <p:cNvSpPr>
            <a:spLocks noGrp="1"/>
          </p:cNvSpPr>
          <p:nvPr>
            <p:ph type="body" sz="quarter" idx="45" hasCustomPrompt="1"/>
          </p:nvPr>
        </p:nvSpPr>
        <p:spPr>
          <a:xfrm>
            <a:off x="2539340"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29" name="Text Placeholder 13">
            <a:extLst>
              <a:ext uri="{FF2B5EF4-FFF2-40B4-BE49-F238E27FC236}">
                <a16:creationId xmlns:a16="http://schemas.microsoft.com/office/drawing/2014/main" id="{585EB451-7D9B-40FC-957B-47CF82BB2C79}"/>
              </a:ext>
            </a:extLst>
          </p:cNvPr>
          <p:cNvSpPr>
            <a:spLocks noGrp="1"/>
          </p:cNvSpPr>
          <p:nvPr>
            <p:ph type="body" sz="quarter" idx="46" hasCustomPrompt="1"/>
          </p:nvPr>
        </p:nvSpPr>
        <p:spPr>
          <a:xfrm>
            <a:off x="1492292"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30" name="Text Placeholder 13">
            <a:extLst>
              <a:ext uri="{FF2B5EF4-FFF2-40B4-BE49-F238E27FC236}">
                <a16:creationId xmlns:a16="http://schemas.microsoft.com/office/drawing/2014/main" id="{ADE8B7D0-F526-43C9-B4D8-3EBFCD9DACBE}"/>
              </a:ext>
            </a:extLst>
          </p:cNvPr>
          <p:cNvSpPr>
            <a:spLocks noGrp="1"/>
          </p:cNvSpPr>
          <p:nvPr>
            <p:ph type="body" sz="quarter" idx="47" hasCustomPrompt="1"/>
          </p:nvPr>
        </p:nvSpPr>
        <p:spPr>
          <a:xfrm>
            <a:off x="445243" y="2325439"/>
            <a:ext cx="960120" cy="2308926"/>
          </a:xfrm>
          <a:prstGeom prst="rect">
            <a:avLst/>
          </a:prstGeom>
        </p:spPr>
        <p:txBody>
          <a:bodyPr anchor="t">
            <a:noAutofit/>
          </a:bodyPr>
          <a:lstStyle>
            <a:lvl1pPr marL="0" indent="0" algn="ctr">
              <a:lnSpc>
                <a:spcPct val="100000"/>
              </a:lnSpc>
              <a:spcBef>
                <a:spcPts val="0"/>
              </a:spcBef>
              <a:buNone/>
              <a:defRPr sz="900" b="0" i="0">
                <a:solidFill>
                  <a:srgbClr val="00558C"/>
                </a:solidFill>
                <a:latin typeface="Arial" charset="0"/>
                <a:ea typeface="Arial" charset="0"/>
                <a:cs typeface="Arial" charset="0"/>
              </a:defRPr>
            </a:lvl1pPr>
          </a:lstStyle>
          <a:p>
            <a:pPr lvl="0"/>
            <a:r>
              <a:rPr lang="en-US" dirty="0"/>
              <a:t>Add text here</a:t>
            </a:r>
          </a:p>
        </p:txBody>
      </p:sp>
      <p:sp>
        <p:nvSpPr>
          <p:cNvPr id="3" name="Oval 2">
            <a:extLst>
              <a:ext uri="{FF2B5EF4-FFF2-40B4-BE49-F238E27FC236}">
                <a16:creationId xmlns:a16="http://schemas.microsoft.com/office/drawing/2014/main" id="{8B010459-EDAE-4E8F-B657-240C4D1D1EDD}"/>
              </a:ext>
            </a:extLst>
          </p:cNvPr>
          <p:cNvSpPr/>
          <p:nvPr/>
        </p:nvSpPr>
        <p:spPr>
          <a:xfrm>
            <a:off x="833728"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049760B2-8C7E-4C67-87BA-92E394ACD4D2}"/>
              </a:ext>
            </a:extLst>
          </p:cNvPr>
          <p:cNvSpPr/>
          <p:nvPr/>
        </p:nvSpPr>
        <p:spPr>
          <a:xfrm>
            <a:off x="1880051"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D6B1EA80-FCFB-46EA-8A16-27B9DA4CB4E0}"/>
              </a:ext>
            </a:extLst>
          </p:cNvPr>
          <p:cNvSpPr/>
          <p:nvPr/>
        </p:nvSpPr>
        <p:spPr>
          <a:xfrm>
            <a:off x="2926373"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20B69757-60E1-4366-9ACA-0B0FB2F88669}"/>
              </a:ext>
            </a:extLst>
          </p:cNvPr>
          <p:cNvSpPr/>
          <p:nvPr/>
        </p:nvSpPr>
        <p:spPr>
          <a:xfrm>
            <a:off x="3972695"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00EFC90D-1D2C-4B6C-A2CA-3B0534D8A5A6}"/>
              </a:ext>
            </a:extLst>
          </p:cNvPr>
          <p:cNvSpPr/>
          <p:nvPr/>
        </p:nvSpPr>
        <p:spPr>
          <a:xfrm>
            <a:off x="5019017"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4FD490B0-F172-467F-9061-6F2E8539D986}"/>
              </a:ext>
            </a:extLst>
          </p:cNvPr>
          <p:cNvSpPr/>
          <p:nvPr/>
        </p:nvSpPr>
        <p:spPr>
          <a:xfrm>
            <a:off x="6065339"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505B2035-3A00-4774-AE0E-A7DD7606A90C}"/>
              </a:ext>
            </a:extLst>
          </p:cNvPr>
          <p:cNvSpPr/>
          <p:nvPr/>
        </p:nvSpPr>
        <p:spPr>
          <a:xfrm>
            <a:off x="7111661"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a:extLst>
              <a:ext uri="{FF2B5EF4-FFF2-40B4-BE49-F238E27FC236}">
                <a16:creationId xmlns:a16="http://schemas.microsoft.com/office/drawing/2014/main" id="{E6A438AC-1F26-45CA-A494-A8AC75284149}"/>
              </a:ext>
            </a:extLst>
          </p:cNvPr>
          <p:cNvSpPr/>
          <p:nvPr/>
        </p:nvSpPr>
        <p:spPr>
          <a:xfrm>
            <a:off x="8157983" y="2082721"/>
            <a:ext cx="183150" cy="13716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64969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cons - PICTUR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6B4753B-F734-405D-9436-18D51B005285}"/>
              </a:ext>
            </a:extLst>
          </p:cNvPr>
          <p:cNvGrpSpPr/>
          <p:nvPr/>
        </p:nvGrpSpPr>
        <p:grpSpPr>
          <a:xfrm>
            <a:off x="6477280" y="857833"/>
            <a:ext cx="2424113" cy="3855220"/>
            <a:chOff x="1140417" y="1143773"/>
            <a:chExt cx="3232151" cy="5140293"/>
          </a:xfrm>
        </p:grpSpPr>
        <p:sp>
          <p:nvSpPr>
            <p:cNvPr id="42" name="Rectangle 41">
              <a:extLst>
                <a:ext uri="{FF2B5EF4-FFF2-40B4-BE49-F238E27FC236}">
                  <a16:creationId xmlns:a16="http://schemas.microsoft.com/office/drawing/2014/main" id="{234FF3C0-D47F-4F46-AD4E-C31B126BC010}"/>
                </a:ext>
              </a:extLst>
            </p:cNvPr>
            <p:cNvSpPr/>
            <p:nvPr userDrawn="1"/>
          </p:nvSpPr>
          <p:spPr>
            <a:xfrm>
              <a:off x="1140417" y="3759940"/>
              <a:ext cx="3232151" cy="2524126"/>
            </a:xfrm>
            <a:prstGeom prst="rect">
              <a:avLst/>
            </a:prstGeom>
            <a:solidFill>
              <a:schemeClr val="bg1">
                <a:alpha val="85000"/>
              </a:scheme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492F7956-259D-42FA-B3DF-F14CD74A3329}"/>
                </a:ext>
              </a:extLst>
            </p:cNvPr>
            <p:cNvSpPr/>
            <p:nvPr userDrawn="1"/>
          </p:nvSpPr>
          <p:spPr>
            <a:xfrm>
              <a:off x="1140417" y="1143773"/>
              <a:ext cx="3232151" cy="2524126"/>
            </a:xfrm>
            <a:prstGeom prst="rect">
              <a:avLst/>
            </a:prstGeom>
            <a:solidFill>
              <a:schemeClr val="bg1">
                <a:alpha val="85000"/>
              </a:scheme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FFAE0107-F4A7-4A61-88E4-C271A4AD4C44}"/>
              </a:ext>
            </a:extLst>
          </p:cNvPr>
          <p:cNvGrpSpPr/>
          <p:nvPr/>
        </p:nvGrpSpPr>
        <p:grpSpPr>
          <a:xfrm>
            <a:off x="3959109" y="857833"/>
            <a:ext cx="2424113" cy="3855220"/>
            <a:chOff x="1140417" y="1143773"/>
            <a:chExt cx="3232151" cy="5140293"/>
          </a:xfrm>
        </p:grpSpPr>
        <p:sp>
          <p:nvSpPr>
            <p:cNvPr id="49" name="Rectangle 48">
              <a:extLst>
                <a:ext uri="{FF2B5EF4-FFF2-40B4-BE49-F238E27FC236}">
                  <a16:creationId xmlns:a16="http://schemas.microsoft.com/office/drawing/2014/main" id="{E67A7F71-5697-4300-A358-73625BB7E0F6}"/>
                </a:ext>
              </a:extLst>
            </p:cNvPr>
            <p:cNvSpPr/>
            <p:nvPr userDrawn="1"/>
          </p:nvSpPr>
          <p:spPr>
            <a:xfrm>
              <a:off x="1140417" y="3759940"/>
              <a:ext cx="3232151" cy="2524126"/>
            </a:xfrm>
            <a:prstGeom prst="rect">
              <a:avLst/>
            </a:prstGeom>
            <a:solidFill>
              <a:schemeClr val="bg2">
                <a:alpha val="85000"/>
              </a:scheme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E2EDC9BB-13C1-4DB5-B35A-E95203F32A4F}"/>
                </a:ext>
              </a:extLst>
            </p:cNvPr>
            <p:cNvSpPr/>
            <p:nvPr userDrawn="1"/>
          </p:nvSpPr>
          <p:spPr>
            <a:xfrm>
              <a:off x="1140417" y="1143773"/>
              <a:ext cx="3232151" cy="2524126"/>
            </a:xfrm>
            <a:prstGeom prst="rect">
              <a:avLst/>
            </a:prstGeom>
            <a:solidFill>
              <a:schemeClr val="bg1">
                <a:alpha val="85000"/>
              </a:scheme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gr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4" y="446096"/>
            <a:ext cx="8119613" cy="432735"/>
          </a:xfrm>
        </p:spPr>
        <p:txBody>
          <a:bodyPr/>
          <a:lstStyle>
            <a:lvl1pPr>
              <a:defRPr>
                <a:solidFill>
                  <a:schemeClr val="bg2"/>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p:nvPicPr>
        <p:blipFill>
          <a:blip r:embed="rId3"/>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p:ph type="body" sz="quarter" idx="14" hasCustomPrompt="1"/>
          </p:nvPr>
        </p:nvSpPr>
        <p:spPr>
          <a:xfrm>
            <a:off x="3956853" y="1482111"/>
            <a:ext cx="2429184" cy="598341"/>
          </a:xfrm>
          <a:prstGeom prst="rect">
            <a:avLst/>
          </a:prstGeom>
        </p:spPr>
        <p:txBody>
          <a:bodyPr anchor="b">
            <a:noAutofit/>
          </a:bodyPr>
          <a:lstStyle>
            <a:lvl1pPr marL="0" indent="0" algn="ctr">
              <a:buNone/>
              <a:defRPr sz="1260" b="1"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p:ph type="body" sz="quarter" idx="15" hasCustomPrompt="1"/>
          </p:nvPr>
        </p:nvSpPr>
        <p:spPr>
          <a:xfrm>
            <a:off x="3961929" y="2136859"/>
            <a:ext cx="2424113" cy="567926"/>
          </a:xfrm>
          <a:prstGeom prst="rect">
            <a:avLst/>
          </a:prstGeom>
        </p:spPr>
        <p:txBody>
          <a:bodyPr>
            <a:noAutofit/>
          </a:bodyPr>
          <a:lstStyle>
            <a:lvl1pPr marL="0" indent="0" algn="ctr">
              <a:lnSpc>
                <a:spcPct val="100000"/>
              </a:lnSpc>
              <a:buNone/>
              <a:defRPr sz="1050" b="0"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p:ph type="body" sz="quarter" idx="16" hasCustomPrompt="1"/>
          </p:nvPr>
        </p:nvSpPr>
        <p:spPr>
          <a:xfrm>
            <a:off x="6476526" y="1482111"/>
            <a:ext cx="2429184" cy="598341"/>
          </a:xfrm>
          <a:prstGeom prst="rect">
            <a:avLst/>
          </a:prstGeom>
        </p:spPr>
        <p:txBody>
          <a:bodyPr anchor="b">
            <a:noAutofit/>
          </a:bodyPr>
          <a:lstStyle>
            <a:lvl1pPr marL="0" indent="0" algn="ctr">
              <a:buNone/>
              <a:defRPr sz="1260" b="1"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p:ph type="body" sz="quarter" idx="17" hasCustomPrompt="1"/>
          </p:nvPr>
        </p:nvSpPr>
        <p:spPr>
          <a:xfrm>
            <a:off x="6481601" y="2136859"/>
            <a:ext cx="2424113" cy="567926"/>
          </a:xfrm>
          <a:prstGeom prst="rect">
            <a:avLst/>
          </a:prstGeom>
        </p:spPr>
        <p:txBody>
          <a:bodyPr>
            <a:noAutofit/>
          </a:bodyPr>
          <a:lstStyle>
            <a:lvl1pPr marL="0" indent="0" algn="ctr">
              <a:lnSpc>
                <a:spcPct val="100000"/>
              </a:lnSpc>
              <a:buNone/>
              <a:defRPr sz="1050" b="0"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p:ph type="body" sz="quarter" idx="18" hasCustomPrompt="1"/>
          </p:nvPr>
        </p:nvSpPr>
        <p:spPr>
          <a:xfrm>
            <a:off x="3956853" y="3444237"/>
            <a:ext cx="2429184" cy="598341"/>
          </a:xfrm>
          <a:prstGeom prst="rect">
            <a:avLst/>
          </a:prstGeom>
        </p:spPr>
        <p:txBody>
          <a:bodyPr anchor="b">
            <a:noAutofit/>
          </a:bodyPr>
          <a:lstStyle>
            <a:lvl1pPr marL="0" indent="0" algn="ctr">
              <a:buNone/>
              <a:defRPr sz="1260" b="1"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p:ph type="body" sz="quarter" idx="19" hasCustomPrompt="1"/>
          </p:nvPr>
        </p:nvSpPr>
        <p:spPr>
          <a:xfrm>
            <a:off x="3961929" y="4098984"/>
            <a:ext cx="2424113" cy="567926"/>
          </a:xfrm>
          <a:prstGeom prst="rect">
            <a:avLst/>
          </a:prstGeom>
        </p:spPr>
        <p:txBody>
          <a:bodyPr>
            <a:noAutofit/>
          </a:bodyPr>
          <a:lstStyle>
            <a:lvl1pPr marL="0" indent="0" algn="ctr">
              <a:lnSpc>
                <a:spcPct val="100000"/>
              </a:lnSpc>
              <a:buNone/>
              <a:defRPr sz="1050" b="0"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p:ph type="body" sz="quarter" idx="20" hasCustomPrompt="1"/>
          </p:nvPr>
        </p:nvSpPr>
        <p:spPr>
          <a:xfrm>
            <a:off x="6476526" y="3444237"/>
            <a:ext cx="2429184" cy="598341"/>
          </a:xfrm>
          <a:prstGeom prst="rect">
            <a:avLst/>
          </a:prstGeom>
        </p:spPr>
        <p:txBody>
          <a:bodyPr anchor="b">
            <a:noAutofit/>
          </a:bodyPr>
          <a:lstStyle>
            <a:lvl1pPr marL="0" indent="0" algn="ctr">
              <a:buNone/>
              <a:defRPr sz="1260" b="1"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p:ph type="body" sz="quarter" idx="21" hasCustomPrompt="1"/>
          </p:nvPr>
        </p:nvSpPr>
        <p:spPr>
          <a:xfrm>
            <a:off x="6481601" y="4098984"/>
            <a:ext cx="2424113" cy="567926"/>
          </a:xfrm>
          <a:prstGeom prst="rect">
            <a:avLst/>
          </a:prstGeom>
        </p:spPr>
        <p:txBody>
          <a:bodyPr>
            <a:noAutofit/>
          </a:bodyPr>
          <a:lstStyle>
            <a:lvl1pPr marL="0" indent="0" algn="ctr">
              <a:lnSpc>
                <a:spcPct val="100000"/>
              </a:lnSpc>
              <a:buNone/>
              <a:defRPr sz="1050" b="0" i="0">
                <a:solidFill>
                  <a:srgbClr val="53565A"/>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3" name="Text Placeholder 3">
            <a:extLst>
              <a:ext uri="{FF2B5EF4-FFF2-40B4-BE49-F238E27FC236}">
                <a16:creationId xmlns:a16="http://schemas.microsoft.com/office/drawing/2014/main" id="{B7BAA53A-3018-47C8-A443-26EAD3821A8A}"/>
              </a:ext>
            </a:extLst>
          </p:cNvPr>
          <p:cNvSpPr>
            <a:spLocks noGrp="1"/>
          </p:cNvSpPr>
          <p:nvPr>
            <p:ph type="body" sz="quarter" idx="23"/>
          </p:nvPr>
        </p:nvSpPr>
        <p:spPr>
          <a:xfrm>
            <a:off x="626542" y="1143573"/>
            <a:ext cx="3335382"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9">
            <a:extLst>
              <a:ext uri="{FF2B5EF4-FFF2-40B4-BE49-F238E27FC236}">
                <a16:creationId xmlns:a16="http://schemas.microsoft.com/office/drawing/2014/main" id="{DEE60AF0-421C-4DD4-B32D-4C0BAC2EEDE0}"/>
              </a:ext>
            </a:extLst>
          </p:cNvPr>
          <p:cNvSpPr>
            <a:spLocks noGrp="1"/>
          </p:cNvSpPr>
          <p:nvPr>
            <p:ph type="body" sz="quarter" idx="24"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51" name="Slide Number Placeholder 2">
            <a:extLst>
              <a:ext uri="{FF2B5EF4-FFF2-40B4-BE49-F238E27FC236}">
                <a16:creationId xmlns:a16="http://schemas.microsoft.com/office/drawing/2014/main" id="{AD18678F-E4EF-472E-B6FE-014E8B17F021}"/>
              </a:ext>
            </a:extLst>
          </p:cNvPr>
          <p:cNvSpPr>
            <a:spLocks noGrp="1"/>
          </p:cNvSpPr>
          <p:nvPr>
            <p:ph type="sldNum" sz="quarter" idx="10"/>
          </p:nvPr>
        </p:nvSpPr>
        <p:spPr>
          <a:xfrm>
            <a:off x="8494833" y="4767267"/>
            <a:ext cx="459983" cy="273844"/>
          </a:xfrm>
        </p:spPr>
        <p:txBody>
          <a:bodyPr/>
          <a:lstStyle>
            <a:lvl1pPr>
              <a:defRPr>
                <a:solidFill>
                  <a:schemeClr val="bg1"/>
                </a:solidFill>
              </a:defRPr>
            </a:lvl1pPr>
          </a:lstStyle>
          <a:p>
            <a:fld id="{151725ED-AB00-4B02-A764-80C23BBB66A4}" type="slidenum">
              <a:rPr lang="en-US" smtClean="0"/>
              <a:pPr/>
              <a:t>‹#›</a:t>
            </a:fld>
            <a:endParaRPr lang="en-US"/>
          </a:p>
        </p:txBody>
      </p:sp>
      <p:pic>
        <p:nvPicPr>
          <p:cNvPr id="22" name="Picture 21">
            <a:extLst>
              <a:ext uri="{FF2B5EF4-FFF2-40B4-BE49-F238E27FC236}">
                <a16:creationId xmlns:a16="http://schemas.microsoft.com/office/drawing/2014/main" id="{57FC0745-3AE7-46BA-8967-33F95D1D347B}"/>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2924102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cons - WHITE BG">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7E2516B-570C-423A-A16E-524C137CEB93}"/>
              </a:ext>
            </a:extLst>
          </p:cNvPr>
          <p:cNvGrpSpPr/>
          <p:nvPr/>
        </p:nvGrpSpPr>
        <p:grpSpPr>
          <a:xfrm>
            <a:off x="6477280" y="857834"/>
            <a:ext cx="2429185" cy="3863141"/>
            <a:chOff x="1140417" y="1143773"/>
            <a:chExt cx="3238913" cy="5150855"/>
          </a:xfrm>
        </p:grpSpPr>
        <p:grpSp>
          <p:nvGrpSpPr>
            <p:cNvPr id="36" name="Group 35">
              <a:extLst>
                <a:ext uri="{FF2B5EF4-FFF2-40B4-BE49-F238E27FC236}">
                  <a16:creationId xmlns:a16="http://schemas.microsoft.com/office/drawing/2014/main" id="{2DF38E64-DEB8-4783-94A9-546177250AA3}"/>
                </a:ext>
              </a:extLst>
            </p:cNvPr>
            <p:cNvGrpSpPr/>
            <p:nvPr userDrawn="1"/>
          </p:nvGrpSpPr>
          <p:grpSpPr>
            <a:xfrm>
              <a:off x="1140417" y="3759940"/>
              <a:ext cx="3238913" cy="2534688"/>
              <a:chOff x="1140417" y="1143773"/>
              <a:chExt cx="3238913" cy="2534688"/>
            </a:xfrm>
          </p:grpSpPr>
          <p:sp>
            <p:nvSpPr>
              <p:cNvPr id="40" name="Rectangle 39">
                <a:extLst>
                  <a:ext uri="{FF2B5EF4-FFF2-40B4-BE49-F238E27FC236}">
                    <a16:creationId xmlns:a16="http://schemas.microsoft.com/office/drawing/2014/main" id="{AAB9E843-DF13-4E06-9B4B-AA38F5AE009C}"/>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AE2EDA83-1D79-4F87-9722-ACF9A6D58C9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a:extLst>
                <a:ext uri="{FF2B5EF4-FFF2-40B4-BE49-F238E27FC236}">
                  <a16:creationId xmlns:a16="http://schemas.microsoft.com/office/drawing/2014/main" id="{2F496DF2-EE48-4173-9C1D-F75C3ED14076}"/>
                </a:ext>
              </a:extLst>
            </p:cNvPr>
            <p:cNvGrpSpPr/>
            <p:nvPr userDrawn="1"/>
          </p:nvGrpSpPr>
          <p:grpSpPr>
            <a:xfrm>
              <a:off x="1140417" y="1143773"/>
              <a:ext cx="3238913" cy="2534688"/>
              <a:chOff x="1140417" y="1143773"/>
              <a:chExt cx="3238913" cy="2534688"/>
            </a:xfrm>
          </p:grpSpPr>
          <p:sp>
            <p:nvSpPr>
              <p:cNvPr id="38" name="Rectangle 37">
                <a:extLst>
                  <a:ext uri="{FF2B5EF4-FFF2-40B4-BE49-F238E27FC236}">
                    <a16:creationId xmlns:a16="http://schemas.microsoft.com/office/drawing/2014/main" id="{B3F794BA-92DB-4085-8AD7-A1E67E26DA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9B40D9CE-0922-4AB0-A260-639364F2D9AC}"/>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42" name="Group 41">
            <a:extLst>
              <a:ext uri="{FF2B5EF4-FFF2-40B4-BE49-F238E27FC236}">
                <a16:creationId xmlns:a16="http://schemas.microsoft.com/office/drawing/2014/main" id="{D39E2247-CE76-4267-9E2A-0D455521CA12}"/>
              </a:ext>
            </a:extLst>
          </p:cNvPr>
          <p:cNvGrpSpPr/>
          <p:nvPr/>
        </p:nvGrpSpPr>
        <p:grpSpPr>
          <a:xfrm>
            <a:off x="3959109" y="857834"/>
            <a:ext cx="2429185" cy="3863141"/>
            <a:chOff x="1140417" y="1143773"/>
            <a:chExt cx="3238913" cy="5150855"/>
          </a:xfrm>
        </p:grpSpPr>
        <p:grpSp>
          <p:nvGrpSpPr>
            <p:cNvPr id="43" name="Group 42">
              <a:extLst>
                <a:ext uri="{FF2B5EF4-FFF2-40B4-BE49-F238E27FC236}">
                  <a16:creationId xmlns:a16="http://schemas.microsoft.com/office/drawing/2014/main" id="{03DCB00D-CBAF-4D42-B4B3-BC46DAC55D1E}"/>
                </a:ext>
              </a:extLst>
            </p:cNvPr>
            <p:cNvGrpSpPr/>
            <p:nvPr userDrawn="1"/>
          </p:nvGrpSpPr>
          <p:grpSpPr>
            <a:xfrm>
              <a:off x="1140417" y="3759940"/>
              <a:ext cx="3238913" cy="2534688"/>
              <a:chOff x="1140417" y="1143773"/>
              <a:chExt cx="3238913" cy="2534688"/>
            </a:xfrm>
          </p:grpSpPr>
          <p:sp>
            <p:nvSpPr>
              <p:cNvPr id="47" name="Rectangle 46">
                <a:extLst>
                  <a:ext uri="{FF2B5EF4-FFF2-40B4-BE49-F238E27FC236}">
                    <a16:creationId xmlns:a16="http://schemas.microsoft.com/office/drawing/2014/main" id="{89D5FC3D-2881-4379-A32D-50C8662AF04B}"/>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2F9FEA84-01FA-4FE9-BF53-C66EB6C35199}"/>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5556F50F-D22B-4238-BAAB-23FE84F1C27E}"/>
                </a:ext>
              </a:extLst>
            </p:cNvPr>
            <p:cNvGrpSpPr/>
            <p:nvPr userDrawn="1"/>
          </p:nvGrpSpPr>
          <p:grpSpPr>
            <a:xfrm>
              <a:off x="1140417" y="1143773"/>
              <a:ext cx="3238913" cy="2534688"/>
              <a:chOff x="1140417" y="1143773"/>
              <a:chExt cx="3238913" cy="2534688"/>
            </a:xfrm>
          </p:grpSpPr>
          <p:sp>
            <p:nvSpPr>
              <p:cNvPr id="45" name="Rectangle 44">
                <a:extLst>
                  <a:ext uri="{FF2B5EF4-FFF2-40B4-BE49-F238E27FC236}">
                    <a16:creationId xmlns:a16="http://schemas.microsoft.com/office/drawing/2014/main" id="{801E6D89-4EDB-40E9-B87B-33A492681F60}"/>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8D25CB91-60A8-4B5A-AEC7-D6480B0E247B}"/>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4" y="446096"/>
            <a:ext cx="8119613" cy="411735"/>
          </a:xfrm>
        </p:spPr>
        <p:txBody>
          <a:bodyPr/>
          <a:lstStyle>
            <a:lvl1pPr>
              <a:defRPr>
                <a:solidFill>
                  <a:schemeClr val="accent1"/>
                </a:solidFill>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p:ph type="body" sz="quarter" idx="14" hasCustomPrompt="1"/>
          </p:nvPr>
        </p:nvSpPr>
        <p:spPr>
          <a:xfrm>
            <a:off x="3956853" y="1485168"/>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p:ph type="body" sz="quarter" idx="15" hasCustomPrompt="1"/>
          </p:nvPr>
        </p:nvSpPr>
        <p:spPr>
          <a:xfrm>
            <a:off x="3961929" y="2139916"/>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p:ph type="body" sz="quarter" idx="16" hasCustomPrompt="1"/>
          </p:nvPr>
        </p:nvSpPr>
        <p:spPr>
          <a:xfrm>
            <a:off x="6476526" y="1485168"/>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p:ph type="body" sz="quarter" idx="17" hasCustomPrompt="1"/>
          </p:nvPr>
        </p:nvSpPr>
        <p:spPr>
          <a:xfrm>
            <a:off x="6481601" y="2139916"/>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p:ph type="body" sz="quarter" idx="18" hasCustomPrompt="1"/>
          </p:nvPr>
        </p:nvSpPr>
        <p:spPr>
          <a:xfrm>
            <a:off x="3956853" y="3447294"/>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p:ph type="body" sz="quarter" idx="19" hasCustomPrompt="1"/>
          </p:nvPr>
        </p:nvSpPr>
        <p:spPr>
          <a:xfrm>
            <a:off x="3961929" y="4102041"/>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p:ph type="body" sz="quarter" idx="20" hasCustomPrompt="1"/>
          </p:nvPr>
        </p:nvSpPr>
        <p:spPr>
          <a:xfrm>
            <a:off x="6476526" y="3447294"/>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p:ph type="body" sz="quarter" idx="21" hasCustomPrompt="1"/>
          </p:nvPr>
        </p:nvSpPr>
        <p:spPr>
          <a:xfrm>
            <a:off x="6481601" y="4102041"/>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3" name="Text Placeholder 3">
            <a:extLst>
              <a:ext uri="{FF2B5EF4-FFF2-40B4-BE49-F238E27FC236}">
                <a16:creationId xmlns:a16="http://schemas.microsoft.com/office/drawing/2014/main" id="{FAB71782-1616-4C0E-9E81-B9A0A46045B4}"/>
              </a:ext>
            </a:extLst>
          </p:cNvPr>
          <p:cNvSpPr>
            <a:spLocks noGrp="1"/>
          </p:cNvSpPr>
          <p:nvPr>
            <p:ph type="body" sz="quarter" idx="23"/>
          </p:nvPr>
        </p:nvSpPr>
        <p:spPr>
          <a:xfrm>
            <a:off x="626542" y="1143573"/>
            <a:ext cx="3335382"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9">
            <a:extLst>
              <a:ext uri="{FF2B5EF4-FFF2-40B4-BE49-F238E27FC236}">
                <a16:creationId xmlns:a16="http://schemas.microsoft.com/office/drawing/2014/main" id="{F3F2FA55-2277-4FF0-8685-2DDAE0EA601D}"/>
              </a:ext>
            </a:extLst>
          </p:cNvPr>
          <p:cNvSpPr>
            <a:spLocks noGrp="1"/>
          </p:cNvSpPr>
          <p:nvPr>
            <p:ph type="body" sz="quarter" idx="24"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49" name="Slide Number Placeholder 2">
            <a:extLst>
              <a:ext uri="{FF2B5EF4-FFF2-40B4-BE49-F238E27FC236}">
                <a16:creationId xmlns:a16="http://schemas.microsoft.com/office/drawing/2014/main" id="{A2695423-30B6-403F-A776-A92A111B9DED}"/>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2882420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cons - 6">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17A1645B-1567-4A3A-8699-AE142EB76B22}"/>
              </a:ext>
            </a:extLst>
          </p:cNvPr>
          <p:cNvGrpSpPr/>
          <p:nvPr/>
        </p:nvGrpSpPr>
        <p:grpSpPr>
          <a:xfrm>
            <a:off x="5891660" y="857834"/>
            <a:ext cx="2429185" cy="3863141"/>
            <a:chOff x="1140417" y="1143773"/>
            <a:chExt cx="3238913" cy="5150855"/>
          </a:xfrm>
        </p:grpSpPr>
        <p:grpSp>
          <p:nvGrpSpPr>
            <p:cNvPr id="59" name="Group 58">
              <a:extLst>
                <a:ext uri="{FF2B5EF4-FFF2-40B4-BE49-F238E27FC236}">
                  <a16:creationId xmlns:a16="http://schemas.microsoft.com/office/drawing/2014/main" id="{2095D188-87E7-4F46-9D71-F2316D8892EC}"/>
                </a:ext>
              </a:extLst>
            </p:cNvPr>
            <p:cNvGrpSpPr/>
            <p:nvPr userDrawn="1"/>
          </p:nvGrpSpPr>
          <p:grpSpPr>
            <a:xfrm>
              <a:off x="1140417" y="3759940"/>
              <a:ext cx="3238913" cy="2534688"/>
              <a:chOff x="1140417" y="1143773"/>
              <a:chExt cx="3238913" cy="2534688"/>
            </a:xfrm>
          </p:grpSpPr>
          <p:sp>
            <p:nvSpPr>
              <p:cNvPr id="63" name="Rectangle 62">
                <a:extLst>
                  <a:ext uri="{FF2B5EF4-FFF2-40B4-BE49-F238E27FC236}">
                    <a16:creationId xmlns:a16="http://schemas.microsoft.com/office/drawing/2014/main" id="{AFB95FDC-6117-495C-B1B4-D11C301CDEF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B3300523-3E91-41BA-BC27-8319D26CC3EE}"/>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0" name="Group 59">
              <a:extLst>
                <a:ext uri="{FF2B5EF4-FFF2-40B4-BE49-F238E27FC236}">
                  <a16:creationId xmlns:a16="http://schemas.microsoft.com/office/drawing/2014/main" id="{41A44AF3-0CB1-4D95-9F4E-891BFEE653BF}"/>
                </a:ext>
              </a:extLst>
            </p:cNvPr>
            <p:cNvGrpSpPr/>
            <p:nvPr userDrawn="1"/>
          </p:nvGrpSpPr>
          <p:grpSpPr>
            <a:xfrm>
              <a:off x="1140417" y="1143773"/>
              <a:ext cx="3238913" cy="2534688"/>
              <a:chOff x="1140417" y="1143773"/>
              <a:chExt cx="3238913" cy="2534688"/>
            </a:xfrm>
          </p:grpSpPr>
          <p:sp>
            <p:nvSpPr>
              <p:cNvPr id="61" name="Rectangle 60">
                <a:extLst>
                  <a:ext uri="{FF2B5EF4-FFF2-40B4-BE49-F238E27FC236}">
                    <a16:creationId xmlns:a16="http://schemas.microsoft.com/office/drawing/2014/main" id="{9AD7B413-8A78-4AA0-A506-C5135A6CF6C3}"/>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02666E79-D061-49D2-9978-BB931B314C5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51" name="Group 50">
            <a:extLst>
              <a:ext uri="{FF2B5EF4-FFF2-40B4-BE49-F238E27FC236}">
                <a16:creationId xmlns:a16="http://schemas.microsoft.com/office/drawing/2014/main" id="{2CB8143B-C8AA-4E41-9B6B-C1B33381304F}"/>
              </a:ext>
            </a:extLst>
          </p:cNvPr>
          <p:cNvGrpSpPr/>
          <p:nvPr/>
        </p:nvGrpSpPr>
        <p:grpSpPr>
          <a:xfrm>
            <a:off x="3373488" y="857834"/>
            <a:ext cx="2429185" cy="3863141"/>
            <a:chOff x="1140417" y="1143773"/>
            <a:chExt cx="3238913" cy="5150855"/>
          </a:xfrm>
        </p:grpSpPr>
        <p:grpSp>
          <p:nvGrpSpPr>
            <p:cNvPr id="52" name="Group 51">
              <a:extLst>
                <a:ext uri="{FF2B5EF4-FFF2-40B4-BE49-F238E27FC236}">
                  <a16:creationId xmlns:a16="http://schemas.microsoft.com/office/drawing/2014/main" id="{89535D6E-82F5-426B-B4A3-2F36852D13CD}"/>
                </a:ext>
              </a:extLst>
            </p:cNvPr>
            <p:cNvGrpSpPr/>
            <p:nvPr userDrawn="1"/>
          </p:nvGrpSpPr>
          <p:grpSpPr>
            <a:xfrm>
              <a:off x="1140417" y="3759940"/>
              <a:ext cx="3238913" cy="2534688"/>
              <a:chOff x="1140417" y="1143773"/>
              <a:chExt cx="3238913" cy="2534688"/>
            </a:xfrm>
          </p:grpSpPr>
          <p:sp>
            <p:nvSpPr>
              <p:cNvPr id="56" name="Rectangle 55">
                <a:extLst>
                  <a:ext uri="{FF2B5EF4-FFF2-40B4-BE49-F238E27FC236}">
                    <a16:creationId xmlns:a16="http://schemas.microsoft.com/office/drawing/2014/main" id="{67E1F879-6A22-4B7F-B2C8-1F06E284A0B2}"/>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104AB75-344B-4B24-B3D9-966471FF21E3}"/>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3" name="Group 52">
              <a:extLst>
                <a:ext uri="{FF2B5EF4-FFF2-40B4-BE49-F238E27FC236}">
                  <a16:creationId xmlns:a16="http://schemas.microsoft.com/office/drawing/2014/main" id="{78705576-423B-4E9F-B371-1FB31441CE4A}"/>
                </a:ext>
              </a:extLst>
            </p:cNvPr>
            <p:cNvGrpSpPr/>
            <p:nvPr userDrawn="1"/>
          </p:nvGrpSpPr>
          <p:grpSpPr>
            <a:xfrm>
              <a:off x="1140417" y="1143773"/>
              <a:ext cx="3238913" cy="2534688"/>
              <a:chOff x="1140417" y="1143773"/>
              <a:chExt cx="3238913" cy="2534688"/>
            </a:xfrm>
          </p:grpSpPr>
          <p:sp>
            <p:nvSpPr>
              <p:cNvPr id="54" name="Rectangle 53">
                <a:extLst>
                  <a:ext uri="{FF2B5EF4-FFF2-40B4-BE49-F238E27FC236}">
                    <a16:creationId xmlns:a16="http://schemas.microsoft.com/office/drawing/2014/main" id="{8B0CEE0D-01B8-4461-8A29-0ED53F63163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97A1C256-180B-4867-BED1-9B6ED6C03E75}"/>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6" name="Group 15">
            <a:extLst>
              <a:ext uri="{FF2B5EF4-FFF2-40B4-BE49-F238E27FC236}">
                <a16:creationId xmlns:a16="http://schemas.microsoft.com/office/drawing/2014/main" id="{78F52ED7-355D-4C98-94CA-DE72B5C69D9B}"/>
              </a:ext>
            </a:extLst>
          </p:cNvPr>
          <p:cNvGrpSpPr/>
          <p:nvPr/>
        </p:nvGrpSpPr>
        <p:grpSpPr>
          <a:xfrm>
            <a:off x="855316" y="857834"/>
            <a:ext cx="2429185" cy="3863141"/>
            <a:chOff x="1140417" y="1143773"/>
            <a:chExt cx="3238913" cy="5150855"/>
          </a:xfrm>
        </p:grpSpPr>
        <p:grpSp>
          <p:nvGrpSpPr>
            <p:cNvPr id="48" name="Group 47">
              <a:extLst>
                <a:ext uri="{FF2B5EF4-FFF2-40B4-BE49-F238E27FC236}">
                  <a16:creationId xmlns:a16="http://schemas.microsoft.com/office/drawing/2014/main" id="{DD0B2F71-E83F-4914-8B58-E4FBBCDFE7F5}"/>
                </a:ext>
              </a:extLst>
            </p:cNvPr>
            <p:cNvGrpSpPr/>
            <p:nvPr userDrawn="1"/>
          </p:nvGrpSpPr>
          <p:grpSpPr>
            <a:xfrm>
              <a:off x="1140417" y="3759940"/>
              <a:ext cx="3238913" cy="2534688"/>
              <a:chOff x="1140417" y="1143773"/>
              <a:chExt cx="3238913" cy="2534688"/>
            </a:xfrm>
          </p:grpSpPr>
          <p:sp>
            <p:nvSpPr>
              <p:cNvPr id="49" name="Rectangle 48">
                <a:extLst>
                  <a:ext uri="{FF2B5EF4-FFF2-40B4-BE49-F238E27FC236}">
                    <a16:creationId xmlns:a16="http://schemas.microsoft.com/office/drawing/2014/main" id="{DAB575A9-7767-47E6-9D1C-275036B36E1A}"/>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BC51A9B3-EADD-4E94-99F9-F084503DCAF4}"/>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 name="Group 7">
              <a:extLst>
                <a:ext uri="{FF2B5EF4-FFF2-40B4-BE49-F238E27FC236}">
                  <a16:creationId xmlns:a16="http://schemas.microsoft.com/office/drawing/2014/main" id="{0A3453CE-F99B-4554-A7F3-700572141874}"/>
                </a:ext>
              </a:extLst>
            </p:cNvPr>
            <p:cNvGrpSpPr/>
            <p:nvPr userDrawn="1"/>
          </p:nvGrpSpPr>
          <p:grpSpPr>
            <a:xfrm>
              <a:off x="1140417" y="1143773"/>
              <a:ext cx="3238913" cy="2534688"/>
              <a:chOff x="1140417" y="1143773"/>
              <a:chExt cx="3238913" cy="2534688"/>
            </a:xfrm>
          </p:grpSpPr>
          <p:sp>
            <p:nvSpPr>
              <p:cNvPr id="23" name="Rectangle 22">
                <a:extLst>
                  <a:ext uri="{FF2B5EF4-FFF2-40B4-BE49-F238E27FC236}">
                    <a16:creationId xmlns:a16="http://schemas.microsoft.com/office/drawing/2014/main" id="{9D7866D9-6927-4900-8823-BB4F1E245FC7}"/>
                  </a:ext>
                </a:extLst>
              </p:cNvPr>
              <p:cNvSpPr/>
              <p:nvPr userDrawn="1"/>
            </p:nvSpPr>
            <p:spPr>
              <a:xfrm>
                <a:off x="1140417" y="1143773"/>
                <a:ext cx="3232151" cy="2524126"/>
              </a:xfrm>
              <a:prstGeom prst="rect">
                <a:avLst/>
              </a:prstGeom>
              <a:solidFill>
                <a:srgbClr val="00558C">
                  <a:alpha val="96000"/>
                </a:srgbClr>
              </a:solid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endParaRPr lang="en-US" sz="1616" strike="noStrike" noProof="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8058AD-8639-49A4-AF79-E9811A6F9DBA}"/>
                  </a:ext>
                </a:extLst>
              </p:cNvPr>
              <p:cNvSpPr/>
              <p:nvPr userDrawn="1"/>
            </p:nvSpPr>
            <p:spPr>
              <a:xfrm>
                <a:off x="1140418" y="3621475"/>
                <a:ext cx="3238912" cy="569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4" y="446099"/>
            <a:ext cx="8119613" cy="402667"/>
          </a:xfrm>
        </p:spPr>
        <p:txBody>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13" name="Text Placeholder 4">
            <a:extLst>
              <a:ext uri="{FF2B5EF4-FFF2-40B4-BE49-F238E27FC236}">
                <a16:creationId xmlns:a16="http://schemas.microsoft.com/office/drawing/2014/main" id="{026989C0-12CB-4C4B-9F03-BBE29BCB6DA8}"/>
              </a:ext>
            </a:extLst>
          </p:cNvPr>
          <p:cNvSpPr>
            <a:spLocks noGrp="1"/>
          </p:cNvSpPr>
          <p:nvPr>
            <p:ph type="body" sz="quarter" idx="14" hasCustomPrompt="1"/>
          </p:nvPr>
        </p:nvSpPr>
        <p:spPr>
          <a:xfrm>
            <a:off x="3369913"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14" name="Text Placeholder 6">
            <a:extLst>
              <a:ext uri="{FF2B5EF4-FFF2-40B4-BE49-F238E27FC236}">
                <a16:creationId xmlns:a16="http://schemas.microsoft.com/office/drawing/2014/main" id="{1CB3ECFB-F24B-4D9F-A53A-F41D71393595}"/>
              </a:ext>
            </a:extLst>
          </p:cNvPr>
          <p:cNvSpPr>
            <a:spLocks noGrp="1"/>
          </p:cNvSpPr>
          <p:nvPr>
            <p:ph type="body" sz="quarter" idx="15" hasCustomPrompt="1"/>
          </p:nvPr>
        </p:nvSpPr>
        <p:spPr>
          <a:xfrm>
            <a:off x="3374989" y="2139915"/>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15" name="Text Placeholder 4">
            <a:extLst>
              <a:ext uri="{FF2B5EF4-FFF2-40B4-BE49-F238E27FC236}">
                <a16:creationId xmlns:a16="http://schemas.microsoft.com/office/drawing/2014/main" id="{9B24F1AD-2230-4714-98E6-61087EA5B97B}"/>
              </a:ext>
            </a:extLst>
          </p:cNvPr>
          <p:cNvSpPr>
            <a:spLocks noGrp="1"/>
          </p:cNvSpPr>
          <p:nvPr>
            <p:ph type="body" sz="quarter" idx="16" hasCustomPrompt="1"/>
          </p:nvPr>
        </p:nvSpPr>
        <p:spPr>
          <a:xfrm>
            <a:off x="5889586"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1" name="Text Placeholder 6">
            <a:extLst>
              <a:ext uri="{FF2B5EF4-FFF2-40B4-BE49-F238E27FC236}">
                <a16:creationId xmlns:a16="http://schemas.microsoft.com/office/drawing/2014/main" id="{DD2DFC92-12D6-4820-AAB2-D2FC7CD2F82A}"/>
              </a:ext>
            </a:extLst>
          </p:cNvPr>
          <p:cNvSpPr>
            <a:spLocks noGrp="1"/>
          </p:cNvSpPr>
          <p:nvPr>
            <p:ph type="body" sz="quarter" idx="17" hasCustomPrompt="1"/>
          </p:nvPr>
        </p:nvSpPr>
        <p:spPr>
          <a:xfrm>
            <a:off x="5894661" y="2139915"/>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6" name="Text Placeholder 4">
            <a:extLst>
              <a:ext uri="{FF2B5EF4-FFF2-40B4-BE49-F238E27FC236}">
                <a16:creationId xmlns:a16="http://schemas.microsoft.com/office/drawing/2014/main" id="{CE2B0F4B-F5CB-4B82-9E6A-7058CE95F99C}"/>
              </a:ext>
            </a:extLst>
          </p:cNvPr>
          <p:cNvSpPr>
            <a:spLocks noGrp="1"/>
          </p:cNvSpPr>
          <p:nvPr>
            <p:ph type="body" sz="quarter" idx="18" hasCustomPrompt="1"/>
          </p:nvPr>
        </p:nvSpPr>
        <p:spPr>
          <a:xfrm>
            <a:off x="3369913"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7" name="Text Placeholder 6">
            <a:extLst>
              <a:ext uri="{FF2B5EF4-FFF2-40B4-BE49-F238E27FC236}">
                <a16:creationId xmlns:a16="http://schemas.microsoft.com/office/drawing/2014/main" id="{B716C2C0-3DD7-41F4-9F39-00A5F7291193}"/>
              </a:ext>
            </a:extLst>
          </p:cNvPr>
          <p:cNvSpPr>
            <a:spLocks noGrp="1"/>
          </p:cNvSpPr>
          <p:nvPr>
            <p:ph type="body" sz="quarter" idx="19" hasCustomPrompt="1"/>
          </p:nvPr>
        </p:nvSpPr>
        <p:spPr>
          <a:xfrm>
            <a:off x="3374989" y="4102040"/>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28" name="Text Placeholder 4">
            <a:extLst>
              <a:ext uri="{FF2B5EF4-FFF2-40B4-BE49-F238E27FC236}">
                <a16:creationId xmlns:a16="http://schemas.microsoft.com/office/drawing/2014/main" id="{1E43DDC4-70E9-42AD-BB3F-045F2FBFDF92}"/>
              </a:ext>
            </a:extLst>
          </p:cNvPr>
          <p:cNvSpPr>
            <a:spLocks noGrp="1"/>
          </p:cNvSpPr>
          <p:nvPr>
            <p:ph type="body" sz="quarter" idx="20" hasCustomPrompt="1"/>
          </p:nvPr>
        </p:nvSpPr>
        <p:spPr>
          <a:xfrm>
            <a:off x="5889586"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29" name="Text Placeholder 6">
            <a:extLst>
              <a:ext uri="{FF2B5EF4-FFF2-40B4-BE49-F238E27FC236}">
                <a16:creationId xmlns:a16="http://schemas.microsoft.com/office/drawing/2014/main" id="{6645A1F9-071A-45EC-B034-515383716ED2}"/>
              </a:ext>
            </a:extLst>
          </p:cNvPr>
          <p:cNvSpPr>
            <a:spLocks noGrp="1"/>
          </p:cNvSpPr>
          <p:nvPr>
            <p:ph type="body" sz="quarter" idx="21" hasCustomPrompt="1"/>
          </p:nvPr>
        </p:nvSpPr>
        <p:spPr>
          <a:xfrm>
            <a:off x="5894661" y="4102040"/>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1" name="Text Placeholder 4">
            <a:extLst>
              <a:ext uri="{FF2B5EF4-FFF2-40B4-BE49-F238E27FC236}">
                <a16:creationId xmlns:a16="http://schemas.microsoft.com/office/drawing/2014/main" id="{16DA1910-BDAD-47ED-AE06-E8923333E18D}"/>
              </a:ext>
            </a:extLst>
          </p:cNvPr>
          <p:cNvSpPr>
            <a:spLocks noGrp="1"/>
          </p:cNvSpPr>
          <p:nvPr>
            <p:ph type="body" sz="quarter" idx="23" hasCustomPrompt="1"/>
          </p:nvPr>
        </p:nvSpPr>
        <p:spPr>
          <a:xfrm>
            <a:off x="850241" y="1485167"/>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2" name="Text Placeholder 6">
            <a:extLst>
              <a:ext uri="{FF2B5EF4-FFF2-40B4-BE49-F238E27FC236}">
                <a16:creationId xmlns:a16="http://schemas.microsoft.com/office/drawing/2014/main" id="{C2A1D6B5-9075-4C44-81B6-A5AACDE99CDA}"/>
              </a:ext>
            </a:extLst>
          </p:cNvPr>
          <p:cNvSpPr>
            <a:spLocks noGrp="1"/>
          </p:cNvSpPr>
          <p:nvPr>
            <p:ph type="body" sz="quarter" idx="24" hasCustomPrompt="1"/>
          </p:nvPr>
        </p:nvSpPr>
        <p:spPr>
          <a:xfrm>
            <a:off x="855316" y="2139915"/>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4" name="Text Placeholder 4">
            <a:extLst>
              <a:ext uri="{FF2B5EF4-FFF2-40B4-BE49-F238E27FC236}">
                <a16:creationId xmlns:a16="http://schemas.microsoft.com/office/drawing/2014/main" id="{8B071EA7-FB0E-4C06-8304-37FED6D2CA5D}"/>
              </a:ext>
            </a:extLst>
          </p:cNvPr>
          <p:cNvSpPr>
            <a:spLocks noGrp="1"/>
          </p:cNvSpPr>
          <p:nvPr>
            <p:ph type="body" sz="quarter" idx="25" hasCustomPrompt="1"/>
          </p:nvPr>
        </p:nvSpPr>
        <p:spPr>
          <a:xfrm>
            <a:off x="850241" y="3447293"/>
            <a:ext cx="2429184" cy="598341"/>
          </a:xfrm>
          <a:prstGeom prst="rect">
            <a:avLst/>
          </a:prstGeom>
        </p:spPr>
        <p:txBody>
          <a:bodyPr anchor="b">
            <a:noAutofit/>
          </a:bodyPr>
          <a:lstStyle>
            <a:lvl1pPr marL="0" indent="0" algn="ctr">
              <a:buNone/>
              <a:defRPr sz="126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Here</a:t>
            </a:r>
          </a:p>
        </p:txBody>
      </p:sp>
      <p:sp>
        <p:nvSpPr>
          <p:cNvPr id="35" name="Text Placeholder 6">
            <a:extLst>
              <a:ext uri="{FF2B5EF4-FFF2-40B4-BE49-F238E27FC236}">
                <a16:creationId xmlns:a16="http://schemas.microsoft.com/office/drawing/2014/main" id="{43AF2ADD-07BA-4EF3-AD76-FC0F81812F8C}"/>
              </a:ext>
            </a:extLst>
          </p:cNvPr>
          <p:cNvSpPr>
            <a:spLocks noGrp="1"/>
          </p:cNvSpPr>
          <p:nvPr>
            <p:ph type="body" sz="quarter" idx="26" hasCustomPrompt="1"/>
          </p:nvPr>
        </p:nvSpPr>
        <p:spPr>
          <a:xfrm>
            <a:off x="855316" y="4102040"/>
            <a:ext cx="2424113" cy="567926"/>
          </a:xfrm>
          <a:prstGeom prst="rect">
            <a:avLst/>
          </a:prstGeom>
        </p:spPr>
        <p:txBody>
          <a:bodyPr>
            <a:noAutofit/>
          </a:bodyPr>
          <a:lstStyle>
            <a:lvl1pPr marL="0" indent="0" algn="ctr">
              <a:lnSpc>
                <a:spcPct val="100000"/>
              </a:lnSpc>
              <a:buNone/>
              <a:defRPr sz="105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consecteteur</a:t>
            </a:r>
            <a:r>
              <a:rPr lang="en-US" dirty="0"/>
              <a:t> </a:t>
            </a:r>
            <a:r>
              <a:rPr lang="en-US" dirty="0" err="1"/>
              <a:t>solearus</a:t>
            </a:r>
            <a:r>
              <a:rPr lang="en-US" dirty="0"/>
              <a:t>.</a:t>
            </a:r>
          </a:p>
        </p:txBody>
      </p:sp>
      <p:sp>
        <p:nvSpPr>
          <p:cNvPr id="36" name="Text Placeholder 19">
            <a:extLst>
              <a:ext uri="{FF2B5EF4-FFF2-40B4-BE49-F238E27FC236}">
                <a16:creationId xmlns:a16="http://schemas.microsoft.com/office/drawing/2014/main" id="{4A8899D3-31B7-4019-80B8-245691C687A9}"/>
              </a:ext>
            </a:extLst>
          </p:cNvPr>
          <p:cNvSpPr>
            <a:spLocks noGrp="1"/>
          </p:cNvSpPr>
          <p:nvPr>
            <p:ph type="body" sz="quarter" idx="27"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65" name="Slide Number Placeholder 2">
            <a:extLst>
              <a:ext uri="{FF2B5EF4-FFF2-40B4-BE49-F238E27FC236}">
                <a16:creationId xmlns:a16="http://schemas.microsoft.com/office/drawing/2014/main" id="{87A60FA2-89DA-4C6E-A7D6-D9817DFDC9F6}"/>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1476559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 No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30DB-0C12-4E6D-8879-583FF19857A5}"/>
              </a:ext>
            </a:extLst>
          </p:cNvPr>
          <p:cNvSpPr>
            <a:spLocks noGrp="1"/>
          </p:cNvSpPr>
          <p:nvPr>
            <p:ph type="title" hasCustomPrompt="1"/>
          </p:nvPr>
        </p:nvSpPr>
        <p:spPr>
          <a:xfrm>
            <a:off x="4164807" y="446100"/>
            <a:ext cx="4504876" cy="606050"/>
          </a:xfrm>
        </p:spPr>
        <p:txBody>
          <a:bodyPr/>
          <a:lstStyle>
            <a:lvl1pPr>
              <a:defRPr/>
            </a:lvl1pPr>
          </a:lstStyle>
          <a:p>
            <a:r>
              <a:rPr lang="en-US" dirty="0"/>
              <a:t>Agenda</a:t>
            </a:r>
          </a:p>
        </p:txBody>
      </p:sp>
      <p:pic>
        <p:nvPicPr>
          <p:cNvPr id="4" name="Picture 3" descr="001">
            <a:extLst>
              <a:ext uri="{FF2B5EF4-FFF2-40B4-BE49-F238E27FC236}">
                <a16:creationId xmlns:a16="http://schemas.microsoft.com/office/drawing/2014/main" id="{2E22136B-8A90-4A10-AB91-760BD9953CB0}"/>
              </a:ext>
            </a:extLst>
          </p:cNvPr>
          <p:cNvPicPr>
            <a:picLocks noChangeAspect="1"/>
          </p:cNvPicPr>
          <p:nvPr/>
        </p:nvPicPr>
        <p:blipFill>
          <a:blip r:embed="rId2"/>
          <a:stretch>
            <a:fillRect/>
          </a:stretch>
        </p:blipFill>
        <p:spPr>
          <a:xfrm>
            <a:off x="3653666" y="476945"/>
            <a:ext cx="453528" cy="209283"/>
          </a:xfrm>
          <a:prstGeom prst="rect">
            <a:avLst/>
          </a:prstGeom>
          <a:noFill/>
          <a:ln w="9525">
            <a:noFill/>
          </a:ln>
        </p:spPr>
      </p:pic>
      <p:sp>
        <p:nvSpPr>
          <p:cNvPr id="5" name="Rectangle 4">
            <a:extLst>
              <a:ext uri="{FF2B5EF4-FFF2-40B4-BE49-F238E27FC236}">
                <a16:creationId xmlns:a16="http://schemas.microsoft.com/office/drawing/2014/main" id="{3A24B79E-9414-49C2-B89A-023E54B4DDB8}"/>
              </a:ext>
            </a:extLst>
          </p:cNvPr>
          <p:cNvSpPr/>
          <p:nvPr/>
        </p:nvSpPr>
        <p:spPr>
          <a:xfrm>
            <a:off x="1" y="1"/>
            <a:ext cx="3500438" cy="514350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6098B241-A5CE-4FD6-A915-2B8B03DCEA35}"/>
              </a:ext>
            </a:extLst>
          </p:cNvPr>
          <p:cNvSpPr>
            <a:spLocks noGrp="1"/>
          </p:cNvSpPr>
          <p:nvPr>
            <p:ph type="body" sz="quarter" idx="11" hasCustomPrompt="1"/>
          </p:nvPr>
        </p:nvSpPr>
        <p:spPr>
          <a:xfrm>
            <a:off x="4164806" y="1101884"/>
            <a:ext cx="4505325" cy="3714750"/>
          </a:xfrm>
          <a:prstGeom prst="rect">
            <a:avLst/>
          </a:prstGeom>
        </p:spPr>
        <p:txBody>
          <a:bodyPr>
            <a:noAutofit/>
          </a:bodyPr>
          <a:lstStyle>
            <a:lvl1pPr>
              <a:spcBef>
                <a:spcPts val="1200"/>
              </a:spcBef>
              <a:defRPr>
                <a:solidFill>
                  <a:schemeClr val="accent5"/>
                </a:solidFill>
              </a:defRPr>
            </a:lvl1pPr>
          </a:lstStyle>
          <a:p>
            <a:pPr lvl="0"/>
            <a:r>
              <a:rPr lang="en-US" dirty="0"/>
              <a:t>Section Title 1</a:t>
            </a:r>
          </a:p>
          <a:p>
            <a:pPr lvl="0"/>
            <a:r>
              <a:rPr lang="en-US" dirty="0"/>
              <a:t>Section Title 2</a:t>
            </a:r>
          </a:p>
          <a:p>
            <a:pPr lvl="0"/>
            <a:r>
              <a:rPr lang="en-US" dirty="0"/>
              <a:t>Section Title 3</a:t>
            </a:r>
          </a:p>
          <a:p>
            <a:pPr lvl="0"/>
            <a:r>
              <a:rPr lang="en-US" dirty="0"/>
              <a:t>Section Title 4</a:t>
            </a:r>
          </a:p>
          <a:p>
            <a:pPr lvl="0"/>
            <a:r>
              <a:rPr lang="en-US" dirty="0"/>
              <a:t>Section Title 5</a:t>
            </a:r>
          </a:p>
          <a:p>
            <a:pPr lvl="0"/>
            <a:endParaRPr lang="en-US" dirty="0"/>
          </a:p>
        </p:txBody>
      </p:sp>
      <p:sp>
        <p:nvSpPr>
          <p:cNvPr id="12" name="Text Placeholder 19">
            <a:extLst>
              <a:ext uri="{FF2B5EF4-FFF2-40B4-BE49-F238E27FC236}">
                <a16:creationId xmlns:a16="http://schemas.microsoft.com/office/drawing/2014/main" id="{8970BD74-01A3-49E8-982B-E8C90663083F}"/>
              </a:ext>
            </a:extLst>
          </p:cNvPr>
          <p:cNvSpPr>
            <a:spLocks noGrp="1"/>
          </p:cNvSpPr>
          <p:nvPr>
            <p:ph type="body" sz="quarter" idx="15" hasCustomPrompt="1"/>
          </p:nvPr>
        </p:nvSpPr>
        <p:spPr>
          <a:xfrm>
            <a:off x="642937" y="824049"/>
            <a:ext cx="2792720" cy="45099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3" name="Text Placeholder 22">
            <a:extLst>
              <a:ext uri="{FF2B5EF4-FFF2-40B4-BE49-F238E27FC236}">
                <a16:creationId xmlns:a16="http://schemas.microsoft.com/office/drawing/2014/main" id="{C6D27772-3D6C-47A6-9ACF-76426080992D}"/>
              </a:ext>
            </a:extLst>
          </p:cNvPr>
          <p:cNvSpPr>
            <a:spLocks noGrp="1"/>
          </p:cNvSpPr>
          <p:nvPr>
            <p:ph type="body" sz="quarter" idx="16" hasCustomPrompt="1"/>
          </p:nvPr>
        </p:nvSpPr>
        <p:spPr>
          <a:xfrm>
            <a:off x="642939" y="1244357"/>
            <a:ext cx="2792721" cy="672675"/>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4" name="Text Placeholder 19">
            <a:extLst>
              <a:ext uri="{FF2B5EF4-FFF2-40B4-BE49-F238E27FC236}">
                <a16:creationId xmlns:a16="http://schemas.microsoft.com/office/drawing/2014/main" id="{8AB36E1C-ABFA-42E0-A927-D18C580F2EB9}"/>
              </a:ext>
            </a:extLst>
          </p:cNvPr>
          <p:cNvSpPr>
            <a:spLocks noGrp="1"/>
          </p:cNvSpPr>
          <p:nvPr>
            <p:ph type="body" sz="quarter" idx="26" hasCustomPrompt="1"/>
          </p:nvPr>
        </p:nvSpPr>
        <p:spPr>
          <a:xfrm>
            <a:off x="642937" y="2052849"/>
            <a:ext cx="2792720" cy="45099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2 name</a:t>
            </a:r>
          </a:p>
        </p:txBody>
      </p:sp>
      <p:sp>
        <p:nvSpPr>
          <p:cNvPr id="15" name="Text Placeholder 22">
            <a:extLst>
              <a:ext uri="{FF2B5EF4-FFF2-40B4-BE49-F238E27FC236}">
                <a16:creationId xmlns:a16="http://schemas.microsoft.com/office/drawing/2014/main" id="{1D7DA1AB-C8AC-498D-B708-B4845A309B92}"/>
              </a:ext>
            </a:extLst>
          </p:cNvPr>
          <p:cNvSpPr>
            <a:spLocks noGrp="1"/>
          </p:cNvSpPr>
          <p:nvPr>
            <p:ph type="body" sz="quarter" idx="27" hasCustomPrompt="1"/>
          </p:nvPr>
        </p:nvSpPr>
        <p:spPr>
          <a:xfrm>
            <a:off x="642942" y="2473162"/>
            <a:ext cx="2792717" cy="697175"/>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6" name="Text Placeholder 19">
            <a:extLst>
              <a:ext uri="{FF2B5EF4-FFF2-40B4-BE49-F238E27FC236}">
                <a16:creationId xmlns:a16="http://schemas.microsoft.com/office/drawing/2014/main" id="{7B5A69F9-AE5E-407E-B041-F9DF52395559}"/>
              </a:ext>
            </a:extLst>
          </p:cNvPr>
          <p:cNvSpPr>
            <a:spLocks noGrp="1"/>
          </p:cNvSpPr>
          <p:nvPr>
            <p:ph type="body" sz="quarter" idx="28" hasCustomPrompt="1"/>
          </p:nvPr>
        </p:nvSpPr>
        <p:spPr>
          <a:xfrm>
            <a:off x="642936" y="3281650"/>
            <a:ext cx="2792716" cy="450992"/>
          </a:xfrm>
          <a:prstGeom prst="rect">
            <a:avLst/>
          </a:prstGeom>
        </p:spPr>
        <p:txBody>
          <a:bodyPr anchor="b">
            <a:noAutofit/>
          </a:bodyPr>
          <a:lstStyle>
            <a:lvl1pPr marL="0" indent="0">
              <a:buNone/>
              <a:defRPr sz="105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3 name</a:t>
            </a:r>
          </a:p>
        </p:txBody>
      </p:sp>
      <p:sp>
        <p:nvSpPr>
          <p:cNvPr id="17" name="Text Placeholder 22">
            <a:extLst>
              <a:ext uri="{FF2B5EF4-FFF2-40B4-BE49-F238E27FC236}">
                <a16:creationId xmlns:a16="http://schemas.microsoft.com/office/drawing/2014/main" id="{FF70F0D3-3380-4949-85AA-140B7C6BFA9C}"/>
              </a:ext>
            </a:extLst>
          </p:cNvPr>
          <p:cNvSpPr>
            <a:spLocks noGrp="1"/>
          </p:cNvSpPr>
          <p:nvPr>
            <p:ph type="body" sz="quarter" idx="29" hasCustomPrompt="1"/>
          </p:nvPr>
        </p:nvSpPr>
        <p:spPr>
          <a:xfrm>
            <a:off x="642943" y="3701963"/>
            <a:ext cx="2792713" cy="651004"/>
          </a:xfrm>
          <a:prstGeom prst="rect">
            <a:avLst/>
          </a:prstGeom>
        </p:spPr>
        <p:txBody>
          <a:bodyPr>
            <a:noAutofit/>
          </a:bodyPr>
          <a:lstStyle>
            <a:lvl1pPr marL="0" indent="0">
              <a:lnSpc>
                <a:spcPct val="100000"/>
              </a:lnSpc>
              <a:spcBef>
                <a:spcPts val="0"/>
              </a:spcBef>
              <a:buNone/>
              <a:defRPr lang="en-US" sz="900"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89" indent="0">
              <a:buNone/>
              <a:defRPr lang="en-US" b="0" i="0" dirty="0" smtClean="0">
                <a:solidFill>
                  <a:schemeClr val="bg1"/>
                </a:solidFill>
                <a:latin typeface="TT Norms" charset="0"/>
                <a:ea typeface="TT Norms" charset="0"/>
                <a:cs typeface="TT Norms" charset="0"/>
              </a:defRPr>
            </a:lvl2pPr>
            <a:lvl3pPr marL="617180" indent="0">
              <a:buNone/>
              <a:defRPr lang="en-US" b="0" i="0" dirty="0" smtClean="0">
                <a:solidFill>
                  <a:schemeClr val="bg1"/>
                </a:solidFill>
                <a:latin typeface="TT Norms" charset="0"/>
                <a:ea typeface="TT Norms" charset="0"/>
                <a:cs typeface="TT Norms" charset="0"/>
              </a:defRPr>
            </a:lvl3pPr>
            <a:lvl4pPr marL="925770" indent="0">
              <a:buNone/>
              <a:defRPr lang="en-US" b="0" i="0" dirty="0" smtClean="0">
                <a:solidFill>
                  <a:schemeClr val="bg1"/>
                </a:solidFill>
                <a:latin typeface="TT Norms" charset="0"/>
                <a:ea typeface="TT Norms" charset="0"/>
                <a:cs typeface="TT Norms" charset="0"/>
              </a:defRPr>
            </a:lvl4pPr>
            <a:lvl5pPr marL="123436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8" name="Slide Number Placeholder 2">
            <a:extLst>
              <a:ext uri="{FF2B5EF4-FFF2-40B4-BE49-F238E27FC236}">
                <a16:creationId xmlns:a16="http://schemas.microsoft.com/office/drawing/2014/main" id="{1209813F-CDF1-47C2-94E3-63EE1FFEE140}"/>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cxnSp>
        <p:nvCxnSpPr>
          <p:cNvPr id="20" name="Straight Connector 19">
            <a:extLst>
              <a:ext uri="{FF2B5EF4-FFF2-40B4-BE49-F238E27FC236}">
                <a16:creationId xmlns:a16="http://schemas.microsoft.com/office/drawing/2014/main" id="{FB0618FF-5211-4F05-88DD-B1D279179D6F}"/>
              </a:ext>
            </a:extLst>
          </p:cNvPr>
          <p:cNvCxnSpPr>
            <a:cxnSpLocks/>
          </p:cNvCxnSpPr>
          <p:nvPr/>
        </p:nvCxnSpPr>
        <p:spPr>
          <a:xfrm>
            <a:off x="3500439" y="-34290"/>
            <a:ext cx="0" cy="521208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877340"/>
      </p:ext>
    </p:extLst>
  </p:cSld>
  <p:clrMapOvr>
    <a:masterClrMapping/>
  </p:clrMapOvr>
  <p:extLst>
    <p:ext uri="{DCECCB84-F9BA-43D5-87BE-67443E8EF086}">
      <p15:sldGuideLst xmlns:p15="http://schemas.microsoft.com/office/powerpoint/2012/main">
        <p15:guide id="1" orient="horz" pos="2424">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CC8E913-E225-42FE-A188-4886984454AD}"/>
              </a:ext>
            </a:extLst>
          </p:cNvPr>
          <p:cNvSpPr/>
          <p:nvPr/>
        </p:nvSpPr>
        <p:spPr>
          <a:xfrm>
            <a:off x="3099336" y="0"/>
            <a:ext cx="6044664" cy="51435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4" y="446100"/>
            <a:ext cx="2470685" cy="846923"/>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4" y="1821660"/>
            <a:ext cx="2470685" cy="3120628"/>
          </a:xfrm>
          <a:prstGeom prst="rect">
            <a:avLst/>
          </a:prstGeom>
        </p:spPr>
        <p:txBody>
          <a:bodyPr>
            <a:noAutofit/>
          </a:bodyPr>
          <a:lstStyle>
            <a:lvl1pPr marL="68579">
              <a:defRPr sz="1050">
                <a:solidFill>
                  <a:schemeClr val="accent5"/>
                </a:solidFill>
              </a:defRPr>
            </a:lvl1pPr>
            <a:lvl2pPr>
              <a:defRPr sz="1050"/>
            </a:lvl2pPr>
            <a:lvl3pPr>
              <a:defRPr sz="1050"/>
            </a:lvl3pPr>
            <a:lvl4pPr>
              <a:defRPr sz="1050"/>
            </a:lvl4pPr>
            <a:lvl5pPr>
              <a:defRPr sz="1050"/>
            </a:lvl5pPr>
          </a:lstStyle>
          <a:p>
            <a:pPr lvl="0"/>
            <a:r>
              <a:rPr lang="en-US"/>
              <a:t>Click to edit Master text styles</a:t>
            </a:r>
          </a:p>
        </p:txBody>
      </p:sp>
      <p:sp>
        <p:nvSpPr>
          <p:cNvPr id="34" name="Text Placeholder 11">
            <a:extLst>
              <a:ext uri="{FF2B5EF4-FFF2-40B4-BE49-F238E27FC236}">
                <a16:creationId xmlns:a16="http://schemas.microsoft.com/office/drawing/2014/main" id="{F550859C-0915-42F0-8BE9-12D7C89EE0AA}"/>
              </a:ext>
            </a:extLst>
          </p:cNvPr>
          <p:cNvSpPr>
            <a:spLocks noGrp="1"/>
          </p:cNvSpPr>
          <p:nvPr>
            <p:ph type="body" sz="quarter" idx="29" hasCustomPrompt="1"/>
          </p:nvPr>
        </p:nvSpPr>
        <p:spPr>
          <a:xfrm>
            <a:off x="3461926" y="398122"/>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fontAlgn="auto" latinLnBrk="0" hangingPunct="1">
              <a:lnSpc>
                <a:spcPct val="110000"/>
              </a:lnSpc>
              <a:spcBef>
                <a:spcPts val="900"/>
              </a:spcBef>
              <a:spcAft>
                <a:spcPts val="0"/>
              </a:spcAft>
              <a:buClr>
                <a:schemeClr val="accent4"/>
              </a:buClr>
              <a:buFont typeface="Arial" panose="020B0604020202020204" pitchFamily="34" charset="0"/>
              <a:buNone/>
            </a:pPr>
            <a:r>
              <a:rPr lang="en-US" dirty="0"/>
              <a:t>Challenge</a:t>
            </a:r>
          </a:p>
        </p:txBody>
      </p:sp>
      <p:sp>
        <p:nvSpPr>
          <p:cNvPr id="35" name="Text Placeholder 11">
            <a:extLst>
              <a:ext uri="{FF2B5EF4-FFF2-40B4-BE49-F238E27FC236}">
                <a16:creationId xmlns:a16="http://schemas.microsoft.com/office/drawing/2014/main" id="{CD89BEA9-6544-47DB-8FBF-58F51D284717}"/>
              </a:ext>
            </a:extLst>
          </p:cNvPr>
          <p:cNvSpPr>
            <a:spLocks noGrp="1"/>
          </p:cNvSpPr>
          <p:nvPr>
            <p:ph type="body" sz="quarter" idx="31" hasCustomPrompt="1"/>
          </p:nvPr>
        </p:nvSpPr>
        <p:spPr>
          <a:xfrm>
            <a:off x="3461926" y="1636810"/>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fontAlgn="auto" latinLnBrk="0" hangingPunct="1">
              <a:lnSpc>
                <a:spcPct val="110000"/>
              </a:lnSpc>
              <a:spcBef>
                <a:spcPts val="900"/>
              </a:spcBef>
              <a:spcAft>
                <a:spcPts val="0"/>
              </a:spcAft>
              <a:buClr>
                <a:schemeClr val="accent4"/>
              </a:buClr>
              <a:buFont typeface="Arial" panose="020B0604020202020204" pitchFamily="34" charset="0"/>
              <a:buNone/>
            </a:pPr>
            <a:r>
              <a:rPr lang="en-US" dirty="0"/>
              <a:t>Solution</a:t>
            </a:r>
          </a:p>
        </p:txBody>
      </p:sp>
      <p:sp>
        <p:nvSpPr>
          <p:cNvPr id="36" name="Text Placeholder 11">
            <a:extLst>
              <a:ext uri="{FF2B5EF4-FFF2-40B4-BE49-F238E27FC236}">
                <a16:creationId xmlns:a16="http://schemas.microsoft.com/office/drawing/2014/main" id="{F3AA7D57-B3C6-48BA-B43C-738B96C558E6}"/>
              </a:ext>
            </a:extLst>
          </p:cNvPr>
          <p:cNvSpPr>
            <a:spLocks noGrp="1"/>
          </p:cNvSpPr>
          <p:nvPr>
            <p:ph type="body" sz="quarter" idx="33" hasCustomPrompt="1"/>
          </p:nvPr>
        </p:nvSpPr>
        <p:spPr>
          <a:xfrm>
            <a:off x="3461926" y="3160300"/>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fontAlgn="auto" latinLnBrk="0" hangingPunct="1">
              <a:lnSpc>
                <a:spcPct val="110000"/>
              </a:lnSpc>
              <a:spcBef>
                <a:spcPts val="900"/>
              </a:spcBef>
              <a:spcAft>
                <a:spcPts val="0"/>
              </a:spcAft>
              <a:buClr>
                <a:schemeClr val="accent4"/>
              </a:buClr>
              <a:buFont typeface="Arial" panose="020B0604020202020204" pitchFamily="34" charset="0"/>
              <a:buNone/>
            </a:pPr>
            <a:r>
              <a:rPr lang="en-US" dirty="0"/>
              <a:t>Results</a:t>
            </a:r>
          </a:p>
        </p:txBody>
      </p:sp>
      <p:sp>
        <p:nvSpPr>
          <p:cNvPr id="37" name="Text Placeholder 11">
            <a:extLst>
              <a:ext uri="{FF2B5EF4-FFF2-40B4-BE49-F238E27FC236}">
                <a16:creationId xmlns:a16="http://schemas.microsoft.com/office/drawing/2014/main" id="{6009DC16-2539-4713-A3BF-A51D45DD2E7B}"/>
              </a:ext>
            </a:extLst>
          </p:cNvPr>
          <p:cNvSpPr>
            <a:spLocks noGrp="1"/>
          </p:cNvSpPr>
          <p:nvPr>
            <p:ph type="body" sz="quarter" idx="36" hasCustomPrompt="1"/>
          </p:nvPr>
        </p:nvSpPr>
        <p:spPr>
          <a:xfrm>
            <a:off x="3461926" y="726226"/>
            <a:ext cx="5286338" cy="855986"/>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8" name="Text Placeholder 11">
            <a:extLst>
              <a:ext uri="{FF2B5EF4-FFF2-40B4-BE49-F238E27FC236}">
                <a16:creationId xmlns:a16="http://schemas.microsoft.com/office/drawing/2014/main" id="{3ABBB862-A302-4B75-9519-D48AED49450F}"/>
              </a:ext>
            </a:extLst>
          </p:cNvPr>
          <p:cNvSpPr>
            <a:spLocks noGrp="1"/>
          </p:cNvSpPr>
          <p:nvPr>
            <p:ph type="body" sz="quarter" idx="37" hasCustomPrompt="1"/>
          </p:nvPr>
        </p:nvSpPr>
        <p:spPr>
          <a:xfrm>
            <a:off x="3461926" y="1955264"/>
            <a:ext cx="5286338" cy="1151439"/>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9" name="Text Placeholder 11">
            <a:extLst>
              <a:ext uri="{FF2B5EF4-FFF2-40B4-BE49-F238E27FC236}">
                <a16:creationId xmlns:a16="http://schemas.microsoft.com/office/drawing/2014/main" id="{7A40C66D-128E-424F-BA2F-AAA56CEFFEE8}"/>
              </a:ext>
            </a:extLst>
          </p:cNvPr>
          <p:cNvSpPr>
            <a:spLocks noGrp="1"/>
          </p:cNvSpPr>
          <p:nvPr>
            <p:ph type="body" sz="quarter" idx="38" hasCustomPrompt="1"/>
          </p:nvPr>
        </p:nvSpPr>
        <p:spPr>
          <a:xfrm>
            <a:off x="3461926" y="3477400"/>
            <a:ext cx="5286338" cy="1187469"/>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40" name="Text Placeholder 8">
            <a:extLst>
              <a:ext uri="{FF2B5EF4-FFF2-40B4-BE49-F238E27FC236}">
                <a16:creationId xmlns:a16="http://schemas.microsoft.com/office/drawing/2014/main" id="{AD8A160D-FA13-41BD-B704-44948B74FDF3}"/>
              </a:ext>
            </a:extLst>
          </p:cNvPr>
          <p:cNvSpPr>
            <a:spLocks noGrp="1"/>
          </p:cNvSpPr>
          <p:nvPr>
            <p:ph type="body" sz="quarter" idx="39" hasCustomPrompt="1"/>
          </p:nvPr>
        </p:nvSpPr>
        <p:spPr>
          <a:xfrm>
            <a:off x="628651" y="1371602"/>
            <a:ext cx="2470688" cy="397138"/>
          </a:xfrm>
          <a:prstGeom prst="rect">
            <a:avLst/>
          </a:prstGeom>
        </p:spPr>
        <p:txBody>
          <a:bodyPr anchor="b">
            <a:noAutofit/>
          </a:bodyPr>
          <a:lstStyle>
            <a:lvl1pPr marL="0" indent="0" algn="l" defTabSz="685783" rtl="0" eaLnBrk="1" latinLnBrk="0" hangingPunct="1">
              <a:lnSpc>
                <a:spcPct val="110000"/>
              </a:lnSpc>
              <a:spcBef>
                <a:spcPts val="900"/>
              </a:spcBef>
              <a:buClr>
                <a:schemeClr val="accent4"/>
              </a:buClr>
              <a:buFont typeface="Arial" panose="020B0604020202020204" pitchFamily="34" charse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Company Profile</a:t>
            </a:r>
          </a:p>
        </p:txBody>
      </p:sp>
      <p:sp>
        <p:nvSpPr>
          <p:cNvPr id="21" name="Text Placeholder 19">
            <a:extLst>
              <a:ext uri="{FF2B5EF4-FFF2-40B4-BE49-F238E27FC236}">
                <a16:creationId xmlns:a16="http://schemas.microsoft.com/office/drawing/2014/main" id="{B8DF6E7B-58D0-4517-9F42-E459C2996EA7}"/>
              </a:ext>
            </a:extLst>
          </p:cNvPr>
          <p:cNvSpPr>
            <a:spLocks noGrp="1"/>
          </p:cNvSpPr>
          <p:nvPr>
            <p:ph type="body" sz="quarter" idx="15" hasCustomPrompt="1"/>
          </p:nvPr>
        </p:nvSpPr>
        <p:spPr>
          <a:xfrm>
            <a:off x="626545" y="128982"/>
            <a:ext cx="2470685"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9" name="Straight Connector 18">
            <a:extLst>
              <a:ext uri="{FF2B5EF4-FFF2-40B4-BE49-F238E27FC236}">
                <a16:creationId xmlns:a16="http://schemas.microsoft.com/office/drawing/2014/main" id="{9B222192-CC29-4246-A0B4-82804A0891F1}"/>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4D2E5299-80D5-4A16-A6A9-6E892C9AA9F4}"/>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pic>
        <p:nvPicPr>
          <p:cNvPr id="17" name="Picture 16">
            <a:extLst>
              <a:ext uri="{FF2B5EF4-FFF2-40B4-BE49-F238E27FC236}">
                <a16:creationId xmlns:a16="http://schemas.microsoft.com/office/drawing/2014/main" id="{B5A973C0-A4B2-4ABC-9B3B-CD43B739A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244778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ase Study - QUOT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CC8E913-E225-42FE-A188-4886984454AD}"/>
              </a:ext>
            </a:extLst>
          </p:cNvPr>
          <p:cNvSpPr/>
          <p:nvPr/>
        </p:nvSpPr>
        <p:spPr>
          <a:xfrm>
            <a:off x="3099336" y="0"/>
            <a:ext cx="6044664" cy="51435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4" y="446100"/>
            <a:ext cx="2470685" cy="846923"/>
          </a:xfrm>
        </p:spPr>
        <p:txBody>
          <a:bodyPr>
            <a:noAutofit/>
          </a:bodyPr>
          <a:lstStyle>
            <a:lvl1pPr>
              <a:defRPr/>
            </a:lvl1p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4" y="1821656"/>
            <a:ext cx="2470685" cy="1484418"/>
          </a:xfrm>
          <a:prstGeom prst="rect">
            <a:avLst/>
          </a:prstGeom>
        </p:spPr>
        <p:txBody>
          <a:bodyPr>
            <a:noAutofit/>
          </a:bodyPr>
          <a:lstStyle>
            <a:lvl1pPr marL="0" indent="0">
              <a:buNone/>
              <a:defRPr sz="1050">
                <a:solidFill>
                  <a:schemeClr val="accent5"/>
                </a:solidFill>
              </a:defRPr>
            </a:lvl1pPr>
            <a:lvl2pPr>
              <a:defRPr sz="1050"/>
            </a:lvl2pPr>
            <a:lvl3pPr>
              <a:defRPr sz="1050"/>
            </a:lvl3pPr>
            <a:lvl4pPr>
              <a:defRPr sz="1050"/>
            </a:lvl4pPr>
            <a:lvl5pPr>
              <a:defRPr sz="1050"/>
            </a:lvl5pPr>
          </a:lstStyle>
          <a:p>
            <a:pPr lvl="0"/>
            <a:r>
              <a:rPr lang="en-US"/>
              <a:t>Click to edit Master text styles</a:t>
            </a:r>
          </a:p>
        </p:txBody>
      </p:sp>
      <p:sp>
        <p:nvSpPr>
          <p:cNvPr id="34" name="Text Placeholder 11">
            <a:extLst>
              <a:ext uri="{FF2B5EF4-FFF2-40B4-BE49-F238E27FC236}">
                <a16:creationId xmlns:a16="http://schemas.microsoft.com/office/drawing/2014/main" id="{F550859C-0915-42F0-8BE9-12D7C89EE0AA}"/>
              </a:ext>
            </a:extLst>
          </p:cNvPr>
          <p:cNvSpPr>
            <a:spLocks noGrp="1"/>
          </p:cNvSpPr>
          <p:nvPr>
            <p:ph type="body" sz="quarter" idx="29" hasCustomPrompt="1"/>
          </p:nvPr>
        </p:nvSpPr>
        <p:spPr>
          <a:xfrm>
            <a:off x="3461926" y="398122"/>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Challenge</a:t>
            </a:r>
          </a:p>
        </p:txBody>
      </p:sp>
      <p:sp>
        <p:nvSpPr>
          <p:cNvPr id="35" name="Text Placeholder 11">
            <a:extLst>
              <a:ext uri="{FF2B5EF4-FFF2-40B4-BE49-F238E27FC236}">
                <a16:creationId xmlns:a16="http://schemas.microsoft.com/office/drawing/2014/main" id="{CD89BEA9-6544-47DB-8FBF-58F51D284717}"/>
              </a:ext>
            </a:extLst>
          </p:cNvPr>
          <p:cNvSpPr>
            <a:spLocks noGrp="1"/>
          </p:cNvSpPr>
          <p:nvPr>
            <p:ph type="body" sz="quarter" idx="31" hasCustomPrompt="1"/>
          </p:nvPr>
        </p:nvSpPr>
        <p:spPr>
          <a:xfrm>
            <a:off x="3461926" y="1636810"/>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Solution</a:t>
            </a:r>
          </a:p>
        </p:txBody>
      </p:sp>
      <p:sp>
        <p:nvSpPr>
          <p:cNvPr id="36" name="Text Placeholder 11">
            <a:extLst>
              <a:ext uri="{FF2B5EF4-FFF2-40B4-BE49-F238E27FC236}">
                <a16:creationId xmlns:a16="http://schemas.microsoft.com/office/drawing/2014/main" id="{F3AA7D57-B3C6-48BA-B43C-738B96C558E6}"/>
              </a:ext>
            </a:extLst>
          </p:cNvPr>
          <p:cNvSpPr>
            <a:spLocks noGrp="1"/>
          </p:cNvSpPr>
          <p:nvPr>
            <p:ph type="body" sz="quarter" idx="33" hasCustomPrompt="1"/>
          </p:nvPr>
        </p:nvSpPr>
        <p:spPr>
          <a:xfrm>
            <a:off x="3461926" y="3160300"/>
            <a:ext cx="5286338" cy="263855"/>
          </a:xfrm>
          <a:prstGeom prst="rect">
            <a:avLst/>
          </a:prstGeom>
        </p:spPr>
        <p:txBody>
          <a:bodyPr>
            <a:noAutofit/>
          </a:bodyPr>
          <a:lstStyle>
            <a:lvl1pPr marL="0" indent="0" algn="l" defTabSz="617180" rtl="0" eaLnBrk="1" fontAlgn="auto" latinLnBrk="0" hangingPunct="1">
              <a:lnSpc>
                <a:spcPct val="90000"/>
              </a:lnSpc>
              <a:spcBef>
                <a:spcPct val="0"/>
              </a:spcBef>
              <a:spcAft>
                <a:spcPts val="0"/>
              </a:spcAft>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Results</a:t>
            </a:r>
          </a:p>
        </p:txBody>
      </p:sp>
      <p:sp>
        <p:nvSpPr>
          <p:cNvPr id="37" name="Text Placeholder 11">
            <a:extLst>
              <a:ext uri="{FF2B5EF4-FFF2-40B4-BE49-F238E27FC236}">
                <a16:creationId xmlns:a16="http://schemas.microsoft.com/office/drawing/2014/main" id="{6009DC16-2539-4713-A3BF-A51D45DD2E7B}"/>
              </a:ext>
            </a:extLst>
          </p:cNvPr>
          <p:cNvSpPr>
            <a:spLocks noGrp="1"/>
          </p:cNvSpPr>
          <p:nvPr>
            <p:ph type="body" sz="quarter" idx="36" hasCustomPrompt="1"/>
          </p:nvPr>
        </p:nvSpPr>
        <p:spPr>
          <a:xfrm>
            <a:off x="3461926" y="726226"/>
            <a:ext cx="5286338" cy="855986"/>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8" name="Text Placeholder 11">
            <a:extLst>
              <a:ext uri="{FF2B5EF4-FFF2-40B4-BE49-F238E27FC236}">
                <a16:creationId xmlns:a16="http://schemas.microsoft.com/office/drawing/2014/main" id="{3ABBB862-A302-4B75-9519-D48AED49450F}"/>
              </a:ext>
            </a:extLst>
          </p:cNvPr>
          <p:cNvSpPr>
            <a:spLocks noGrp="1"/>
          </p:cNvSpPr>
          <p:nvPr>
            <p:ph type="body" sz="quarter" idx="37" hasCustomPrompt="1"/>
          </p:nvPr>
        </p:nvSpPr>
        <p:spPr>
          <a:xfrm>
            <a:off x="3461926" y="1955264"/>
            <a:ext cx="5286338" cy="1151439"/>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sp>
        <p:nvSpPr>
          <p:cNvPr id="39" name="Text Placeholder 11">
            <a:extLst>
              <a:ext uri="{FF2B5EF4-FFF2-40B4-BE49-F238E27FC236}">
                <a16:creationId xmlns:a16="http://schemas.microsoft.com/office/drawing/2014/main" id="{7A40C66D-128E-424F-BA2F-AAA56CEFFEE8}"/>
              </a:ext>
            </a:extLst>
          </p:cNvPr>
          <p:cNvSpPr>
            <a:spLocks noGrp="1"/>
          </p:cNvSpPr>
          <p:nvPr>
            <p:ph type="body" sz="quarter" idx="38" hasCustomPrompt="1"/>
          </p:nvPr>
        </p:nvSpPr>
        <p:spPr>
          <a:xfrm>
            <a:off x="3461926" y="3477400"/>
            <a:ext cx="5286338" cy="1187469"/>
          </a:xfrm>
          <a:prstGeom prst="rect">
            <a:avLst/>
          </a:prstGeom>
        </p:spPr>
        <p:txBody>
          <a:bodyPr>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 Sed </a:t>
            </a:r>
            <a:r>
              <a:rPr lang="en-US" dirty="0" err="1"/>
              <a:t>ullamcorper</a:t>
            </a:r>
            <a:r>
              <a:rPr lang="en-US" dirty="0"/>
              <a:t> </a:t>
            </a:r>
            <a:r>
              <a:rPr lang="en-US" dirty="0" err="1"/>
              <a:t>est</a:t>
            </a:r>
            <a:r>
              <a:rPr lang="en-US" dirty="0"/>
              <a:t> vel </a:t>
            </a:r>
            <a:r>
              <a:rPr lang="en-US" dirty="0" err="1"/>
              <a:t>mauris</a:t>
            </a:r>
            <a:r>
              <a:rPr lang="en-US" dirty="0"/>
              <a:t> </a:t>
            </a:r>
            <a:r>
              <a:rPr lang="en-US" dirty="0" err="1"/>
              <a:t>tincidunt</a:t>
            </a:r>
            <a:r>
              <a:rPr lang="en-US" dirty="0"/>
              <a:t> </a:t>
            </a:r>
            <a:r>
              <a:rPr lang="en-US" dirty="0" err="1"/>
              <a:t>mollis</a:t>
            </a:r>
            <a:r>
              <a:rPr lang="en-US" dirty="0"/>
              <a:t>. </a:t>
            </a:r>
            <a:r>
              <a:rPr lang="en-US" dirty="0" err="1"/>
              <a:t>Aliquam</a:t>
            </a:r>
            <a:r>
              <a:rPr lang="en-US" dirty="0"/>
              <a:t> </a:t>
            </a:r>
            <a:r>
              <a:rPr lang="en-US" dirty="0" err="1"/>
              <a:t>congue</a:t>
            </a:r>
            <a:r>
              <a:rPr lang="en-US" dirty="0"/>
              <a:t> </a:t>
            </a:r>
            <a:r>
              <a:rPr lang="en-US" dirty="0" err="1"/>
              <a:t>sagittis</a:t>
            </a:r>
            <a:r>
              <a:rPr lang="en-US" dirty="0"/>
              <a:t>.</a:t>
            </a:r>
          </a:p>
        </p:txBody>
      </p:sp>
      <p:pic>
        <p:nvPicPr>
          <p:cNvPr id="17" name="Picture 16">
            <a:extLst>
              <a:ext uri="{FF2B5EF4-FFF2-40B4-BE49-F238E27FC236}">
                <a16:creationId xmlns:a16="http://schemas.microsoft.com/office/drawing/2014/main" id="{B09F96E7-7509-4B71-AAE7-8135DEBD0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538614" flipH="1" flipV="1">
            <a:off x="336468" y="3768106"/>
            <a:ext cx="242775" cy="802358"/>
          </a:xfrm>
          <a:prstGeom prst="rect">
            <a:avLst/>
          </a:prstGeom>
        </p:spPr>
      </p:pic>
      <p:sp>
        <p:nvSpPr>
          <p:cNvPr id="19" name="Text Placeholder 19">
            <a:extLst>
              <a:ext uri="{FF2B5EF4-FFF2-40B4-BE49-F238E27FC236}">
                <a16:creationId xmlns:a16="http://schemas.microsoft.com/office/drawing/2014/main" id="{E1D83A41-3656-4A50-8DA3-D1EF413D5989}"/>
              </a:ext>
            </a:extLst>
          </p:cNvPr>
          <p:cNvSpPr>
            <a:spLocks noGrp="1"/>
          </p:cNvSpPr>
          <p:nvPr>
            <p:ph type="body" sz="quarter" idx="15" hasCustomPrompt="1"/>
          </p:nvPr>
        </p:nvSpPr>
        <p:spPr>
          <a:xfrm>
            <a:off x="628652" y="4552649"/>
            <a:ext cx="2470685" cy="494927"/>
          </a:xfrm>
          <a:prstGeom prst="rect">
            <a:avLst/>
          </a:prstGeom>
        </p:spPr>
        <p:txBody>
          <a:bodyPr>
            <a:noAutofit/>
          </a:bodyPr>
          <a:lstStyle>
            <a:lvl1pPr marL="0" indent="0">
              <a:buNone/>
              <a:defRPr sz="990" b="0" i="0"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 Name, Title at Company</a:t>
            </a:r>
          </a:p>
        </p:txBody>
      </p:sp>
      <p:sp>
        <p:nvSpPr>
          <p:cNvPr id="25" name="Text Placeholder 21">
            <a:extLst>
              <a:ext uri="{FF2B5EF4-FFF2-40B4-BE49-F238E27FC236}">
                <a16:creationId xmlns:a16="http://schemas.microsoft.com/office/drawing/2014/main" id="{DFA58967-F75D-42C5-B7FC-7FD66C48DBE8}"/>
              </a:ext>
            </a:extLst>
          </p:cNvPr>
          <p:cNvSpPr>
            <a:spLocks noGrp="1"/>
          </p:cNvSpPr>
          <p:nvPr>
            <p:ph type="body" sz="quarter" idx="42" hasCustomPrompt="1"/>
          </p:nvPr>
        </p:nvSpPr>
        <p:spPr>
          <a:xfrm>
            <a:off x="628652" y="1393233"/>
            <a:ext cx="2470685" cy="393177"/>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vl2pPr>
              <a:defRPr sz="1050"/>
            </a:lvl2pPr>
            <a:lvl3pPr>
              <a:defRPr sz="1050"/>
            </a:lvl3pPr>
            <a:lvl4pPr>
              <a:defRPr sz="1050"/>
            </a:lvl4pPr>
            <a:lvl5pPr>
              <a:defRPr sz="1050"/>
            </a:lvl5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Company Profile</a:t>
            </a:r>
          </a:p>
        </p:txBody>
      </p:sp>
      <p:sp>
        <p:nvSpPr>
          <p:cNvPr id="28" name="Text Placeholder 11">
            <a:extLst>
              <a:ext uri="{FF2B5EF4-FFF2-40B4-BE49-F238E27FC236}">
                <a16:creationId xmlns:a16="http://schemas.microsoft.com/office/drawing/2014/main" id="{9266E3B6-54DB-4BB4-BC90-219F0EEEE390}"/>
              </a:ext>
            </a:extLst>
          </p:cNvPr>
          <p:cNvSpPr>
            <a:spLocks noGrp="1"/>
          </p:cNvSpPr>
          <p:nvPr>
            <p:ph type="body" sz="quarter" idx="43" hasCustomPrompt="1"/>
          </p:nvPr>
        </p:nvSpPr>
        <p:spPr>
          <a:xfrm>
            <a:off x="629975" y="3477404"/>
            <a:ext cx="2488644" cy="979325"/>
          </a:xfrm>
          <a:prstGeom prst="rect">
            <a:avLst/>
          </a:prstGeom>
        </p:spPr>
        <p:txBody>
          <a:bodyPr anchor="b">
            <a:noAutofit/>
          </a:bodyPr>
          <a:lstStyle>
            <a:lvl1pPr marL="0" indent="0" algn="l" defTabSz="617180" rtl="0" eaLnBrk="1" fontAlgn="auto" latinLnBrk="0" hangingPunct="1">
              <a:lnSpc>
                <a:spcPts val="1350"/>
              </a:lnSpc>
              <a:spcBef>
                <a:spcPct val="0"/>
              </a:spcBef>
              <a:spcAft>
                <a:spcPts val="0"/>
              </a:spcAft>
              <a:buNone/>
              <a:defRPr lang="en-US" sz="1050" b="0" i="0" kern="1200" dirty="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Nunc fermentum </a:t>
            </a:r>
            <a:r>
              <a:rPr lang="en-US" dirty="0" err="1"/>
              <a:t>quam</a:t>
            </a:r>
            <a:r>
              <a:rPr lang="en-US" dirty="0"/>
              <a:t> </a:t>
            </a:r>
            <a:r>
              <a:rPr lang="en-US" dirty="0" err="1"/>
              <a:t>quis</a:t>
            </a:r>
            <a:r>
              <a:rPr lang="en-US" dirty="0"/>
              <a:t> </a:t>
            </a:r>
            <a:r>
              <a:rPr lang="en-US" dirty="0" err="1"/>
              <a:t>justo</a:t>
            </a:r>
            <a:r>
              <a:rPr lang="en-US" dirty="0"/>
              <a:t> </a:t>
            </a:r>
            <a:r>
              <a:rPr lang="en-US" dirty="0" err="1"/>
              <a:t>varius</a:t>
            </a:r>
            <a:r>
              <a:rPr lang="en-US" dirty="0"/>
              <a:t>, ac gravida </a:t>
            </a:r>
            <a:r>
              <a:rPr lang="en-US" dirty="0" err="1"/>
              <a:t>justo</a:t>
            </a:r>
            <a:r>
              <a:rPr lang="en-US" dirty="0"/>
              <a:t> </a:t>
            </a:r>
            <a:r>
              <a:rPr lang="en-US" dirty="0" err="1"/>
              <a:t>consectetur</a:t>
            </a:r>
            <a:r>
              <a:rPr lang="en-US" dirty="0"/>
              <a:t>.”</a:t>
            </a:r>
          </a:p>
        </p:txBody>
      </p:sp>
      <p:sp>
        <p:nvSpPr>
          <p:cNvPr id="21" name="Text Placeholder 19">
            <a:extLst>
              <a:ext uri="{FF2B5EF4-FFF2-40B4-BE49-F238E27FC236}">
                <a16:creationId xmlns:a16="http://schemas.microsoft.com/office/drawing/2014/main" id="{FA1F8F23-DE42-4657-8CA1-E2D7F9C91898}"/>
              </a:ext>
            </a:extLst>
          </p:cNvPr>
          <p:cNvSpPr>
            <a:spLocks noGrp="1"/>
          </p:cNvSpPr>
          <p:nvPr>
            <p:ph type="body" sz="quarter" idx="44" hasCustomPrompt="1"/>
          </p:nvPr>
        </p:nvSpPr>
        <p:spPr>
          <a:xfrm>
            <a:off x="626542" y="128982"/>
            <a:ext cx="248864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24" name="Straight Connector 23">
            <a:extLst>
              <a:ext uri="{FF2B5EF4-FFF2-40B4-BE49-F238E27FC236}">
                <a16:creationId xmlns:a16="http://schemas.microsoft.com/office/drawing/2014/main" id="{04972511-FCFF-411E-B360-ECCB24FB2F3A}"/>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27" name="Slide Number Placeholder 2">
            <a:extLst>
              <a:ext uri="{FF2B5EF4-FFF2-40B4-BE49-F238E27FC236}">
                <a16:creationId xmlns:a16="http://schemas.microsoft.com/office/drawing/2014/main" id="{4DFABEBE-8E1F-4ED5-AE55-BB0576F33FE3}"/>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pic>
        <p:nvPicPr>
          <p:cNvPr id="23" name="Picture 22">
            <a:extLst>
              <a:ext uri="{FF2B5EF4-FFF2-40B4-BE49-F238E27FC236}">
                <a16:creationId xmlns:a16="http://schemas.microsoft.com/office/drawing/2014/main" id="{1A9984AE-1043-4733-93B8-67736DE106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3501599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with Caption - LEF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4A96F-DEC4-4646-9A78-C9E40E1979E5}"/>
              </a:ext>
            </a:extLst>
          </p:cNvPr>
          <p:cNvPicPr>
            <a:picLocks noChangeAspect="1"/>
          </p:cNvPicPr>
          <p:nvPr/>
        </p:nvPicPr>
        <p:blipFill rotWithShape="1">
          <a:blip r:embed="rId2">
            <a:extLst>
              <a:ext uri="{28A0092B-C50C-407E-A947-70E740481C1C}">
                <a14:useLocalDpi xmlns:a14="http://schemas.microsoft.com/office/drawing/2010/main" val="0"/>
              </a:ext>
            </a:extLst>
          </a:blip>
          <a:srcRect l="3278" r="22239"/>
          <a:stretch/>
        </p:blipFill>
        <p:spPr>
          <a:xfrm>
            <a:off x="1" y="1"/>
            <a:ext cx="3086100"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3663615" y="446096"/>
            <a:ext cx="5176771" cy="846923"/>
          </a:xfrm>
        </p:spPr>
        <p:txBody>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p:nvPicPr>
        <p:blipFill>
          <a:blip r:embed="rId3"/>
          <a:stretch>
            <a:fillRect/>
          </a:stretch>
        </p:blipFill>
        <p:spPr>
          <a:xfrm>
            <a:off x="3184328"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3663615" y="1414463"/>
            <a:ext cx="5176771" cy="3352800"/>
          </a:xfrm>
          <a:prstGeom prst="rect">
            <a:avLst/>
          </a:prstGeom>
        </p:spPr>
        <p:txBody>
          <a:bodyPr/>
          <a:lstStyle>
            <a:lvl1pPr>
              <a:defRPr>
                <a:solidFill>
                  <a:schemeClr val="accent5"/>
                </a:solidFill>
              </a:defRPr>
            </a:lvl1pPr>
          </a:lstStyle>
          <a:p>
            <a:pPr lvl="0"/>
            <a:r>
              <a:rPr lang="en-US"/>
              <a:t>Click to edit Master text styles</a:t>
            </a:r>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3663611" y="128982"/>
            <a:ext cx="5176770"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6E26754D-C963-4196-873C-885AFD533C50}"/>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12384035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9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628653" y="446096"/>
            <a:ext cx="5292317" cy="846923"/>
          </a:xfrm>
        </p:spPr>
        <p:txBody>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pic>
        <p:nvPicPr>
          <p:cNvPr id="16" name="Picture 15">
            <a:extLst>
              <a:ext uri="{FF2B5EF4-FFF2-40B4-BE49-F238E27FC236}">
                <a16:creationId xmlns:a16="http://schemas.microsoft.com/office/drawing/2014/main" id="{CDBC0360-3DEE-418F-B73E-BA2F1A939F97}"/>
              </a:ext>
            </a:extLst>
          </p:cNvPr>
          <p:cNvPicPr>
            <a:picLocks noChangeAspect="1"/>
          </p:cNvPicPr>
          <p:nvPr/>
        </p:nvPicPr>
        <p:blipFill rotWithShape="1">
          <a:blip r:embed="rId3">
            <a:extLst>
              <a:ext uri="{28A0092B-C50C-407E-A947-70E740481C1C}">
                <a14:useLocalDpi xmlns:a14="http://schemas.microsoft.com/office/drawing/2010/main" val="0"/>
              </a:ext>
            </a:extLst>
          </a:blip>
          <a:srcRect l="25198"/>
          <a:stretch/>
        </p:blipFill>
        <p:spPr>
          <a:xfrm>
            <a:off x="6044666" y="3"/>
            <a:ext cx="3099335" cy="5143500"/>
          </a:xfrm>
          <a:prstGeom prst="rect">
            <a:avLst/>
          </a:prstGeom>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628653" y="1414463"/>
            <a:ext cx="5292317" cy="3534966"/>
          </a:xfrm>
          <a:prstGeom prst="rect">
            <a:avLst/>
          </a:prstGeom>
        </p:spPr>
        <p:txBody>
          <a:bodyPr/>
          <a:lstStyle>
            <a:lvl1pPr>
              <a:defRPr>
                <a:solidFill>
                  <a:schemeClr val="accent5"/>
                </a:solidFill>
              </a:defRPr>
            </a:lvl1pPr>
          </a:lstStyle>
          <a:p>
            <a:pPr lvl="0"/>
            <a:r>
              <a:rPr lang="en-US"/>
              <a:t>Click to edit Master text styles</a:t>
            </a:r>
          </a:p>
        </p:txBody>
      </p:sp>
      <p:sp>
        <p:nvSpPr>
          <p:cNvPr id="11" name="Text Placeholder 19">
            <a:extLst>
              <a:ext uri="{FF2B5EF4-FFF2-40B4-BE49-F238E27FC236}">
                <a16:creationId xmlns:a16="http://schemas.microsoft.com/office/drawing/2014/main" id="{A0486DD7-C90A-42C4-A2BE-618169A9518A}"/>
              </a:ext>
            </a:extLst>
          </p:cNvPr>
          <p:cNvSpPr>
            <a:spLocks noGrp="1"/>
          </p:cNvSpPr>
          <p:nvPr>
            <p:ph type="body" sz="quarter" idx="15" hasCustomPrompt="1"/>
          </p:nvPr>
        </p:nvSpPr>
        <p:spPr>
          <a:xfrm>
            <a:off x="626545" y="128982"/>
            <a:ext cx="5292317"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3" name="Straight Connector 12">
            <a:extLst>
              <a:ext uri="{FF2B5EF4-FFF2-40B4-BE49-F238E27FC236}">
                <a16:creationId xmlns:a16="http://schemas.microsoft.com/office/drawing/2014/main" id="{1533F7EF-E3C2-441C-82AF-84F8D3501B6E}"/>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21" name="Slide Number Placeholder 2">
            <a:extLst>
              <a:ext uri="{FF2B5EF4-FFF2-40B4-BE49-F238E27FC236}">
                <a16:creationId xmlns:a16="http://schemas.microsoft.com/office/drawing/2014/main" id="{ED7D732B-2D02-4DE3-BA82-E5D73BAB51D3}"/>
              </a:ext>
            </a:extLst>
          </p:cNvPr>
          <p:cNvSpPr>
            <a:spLocks noGrp="1"/>
          </p:cNvSpPr>
          <p:nvPr>
            <p:ph type="sldNum" sz="quarter" idx="10"/>
          </p:nvPr>
        </p:nvSpPr>
        <p:spPr>
          <a:xfrm>
            <a:off x="8494833" y="4767267"/>
            <a:ext cx="459983" cy="273844"/>
          </a:xfrm>
        </p:spPr>
        <p:txBody>
          <a:bodyPr/>
          <a:lstStyle>
            <a:lvl1pPr>
              <a:defRPr>
                <a:solidFill>
                  <a:schemeClr val="bg1"/>
                </a:solidFill>
              </a:defRPr>
            </a:lvl1pPr>
          </a:lstStyle>
          <a:p>
            <a:fld id="{151725ED-AB00-4B02-A764-80C23BBB66A4}" type="slidenum">
              <a:rPr lang="en-US" smtClean="0"/>
              <a:pPr/>
              <a:t>‹#›</a:t>
            </a:fld>
            <a:endParaRPr lang="en-US"/>
          </a:p>
        </p:txBody>
      </p:sp>
      <p:pic>
        <p:nvPicPr>
          <p:cNvPr id="12" name="Picture 11">
            <a:extLst>
              <a:ext uri="{FF2B5EF4-FFF2-40B4-BE49-F238E27FC236}">
                <a16:creationId xmlns:a16="http://schemas.microsoft.com/office/drawing/2014/main" id="{9490BE51-D42A-4F16-A0F1-220FDE845458}"/>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38914333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81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icture with Caption 2 - LEF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2904A3-B62F-474B-A0CC-677E0268B767}"/>
              </a:ext>
            </a:extLst>
          </p:cNvPr>
          <p:cNvPicPr>
            <a:picLocks noChangeAspect="1"/>
          </p:cNvPicPr>
          <p:nvPr/>
        </p:nvPicPr>
        <p:blipFill rotWithShape="1">
          <a:blip r:embed="rId2">
            <a:extLst>
              <a:ext uri="{28A0092B-C50C-407E-A947-70E740481C1C}">
                <a14:useLocalDpi xmlns:a14="http://schemas.microsoft.com/office/drawing/2010/main" val="0"/>
              </a:ext>
            </a:extLst>
          </a:blip>
          <a:srcRect l="30234" t="1073" r="19802" b="230"/>
          <a:stretch/>
        </p:blipFill>
        <p:spPr>
          <a:xfrm>
            <a:off x="0" y="0"/>
            <a:ext cx="3086100" cy="5143500"/>
          </a:xfrm>
          <a:prstGeom prst="rect">
            <a:avLst/>
          </a:prstGeom>
        </p:spPr>
      </p:pic>
      <p:sp>
        <p:nvSpPr>
          <p:cNvPr id="9" name="Title 8">
            <a:extLst>
              <a:ext uri="{FF2B5EF4-FFF2-40B4-BE49-F238E27FC236}">
                <a16:creationId xmlns:a16="http://schemas.microsoft.com/office/drawing/2014/main" id="{7A63EE89-B907-42CE-A093-BDAF5620B47A}"/>
              </a:ext>
            </a:extLst>
          </p:cNvPr>
          <p:cNvSpPr>
            <a:spLocks noGrp="1"/>
          </p:cNvSpPr>
          <p:nvPr>
            <p:ph type="title" hasCustomPrompt="1"/>
          </p:nvPr>
        </p:nvSpPr>
        <p:spPr>
          <a:xfrm>
            <a:off x="3663615" y="446096"/>
            <a:ext cx="5176771" cy="846923"/>
          </a:xfrm>
        </p:spPr>
        <p:txBody>
          <a:bodyPr/>
          <a:lstStyle/>
          <a:p>
            <a:r>
              <a:rPr lang="en-US" dirty="0"/>
              <a:t>Click to edit title</a:t>
            </a:r>
          </a:p>
        </p:txBody>
      </p:sp>
      <p:pic>
        <p:nvPicPr>
          <p:cNvPr id="10" name="Picture 9" descr="001">
            <a:extLst>
              <a:ext uri="{FF2B5EF4-FFF2-40B4-BE49-F238E27FC236}">
                <a16:creationId xmlns:a16="http://schemas.microsoft.com/office/drawing/2014/main" id="{C53DAD77-5B69-4CA2-88B9-C20D94EEE98B}"/>
              </a:ext>
            </a:extLst>
          </p:cNvPr>
          <p:cNvPicPr>
            <a:picLocks noChangeAspect="1"/>
          </p:cNvPicPr>
          <p:nvPr/>
        </p:nvPicPr>
        <p:blipFill>
          <a:blip r:embed="rId3"/>
          <a:stretch>
            <a:fillRect/>
          </a:stretch>
        </p:blipFill>
        <p:spPr>
          <a:xfrm>
            <a:off x="3184328" y="468153"/>
            <a:ext cx="453528" cy="209283"/>
          </a:xfrm>
          <a:prstGeom prst="rect">
            <a:avLst/>
          </a:prstGeom>
          <a:noFill/>
          <a:ln w="9525">
            <a:noFill/>
          </a:ln>
        </p:spPr>
      </p:pic>
      <p:sp>
        <p:nvSpPr>
          <p:cNvPr id="22" name="Text Placeholder 21">
            <a:extLst>
              <a:ext uri="{FF2B5EF4-FFF2-40B4-BE49-F238E27FC236}">
                <a16:creationId xmlns:a16="http://schemas.microsoft.com/office/drawing/2014/main" id="{35EADE11-ED4A-412B-8FF2-15EAC6237973}"/>
              </a:ext>
            </a:extLst>
          </p:cNvPr>
          <p:cNvSpPr>
            <a:spLocks noGrp="1"/>
          </p:cNvSpPr>
          <p:nvPr>
            <p:ph type="body" sz="quarter" idx="12"/>
          </p:nvPr>
        </p:nvSpPr>
        <p:spPr>
          <a:xfrm>
            <a:off x="3663615" y="1414463"/>
            <a:ext cx="5176771" cy="3352800"/>
          </a:xfrm>
          <a:prstGeom prst="rect">
            <a:avLst/>
          </a:prstGeom>
        </p:spPr>
        <p:txBody>
          <a:bodyPr/>
          <a:lstStyle>
            <a:lvl1pPr>
              <a:defRPr>
                <a:solidFill>
                  <a:schemeClr val="accent5"/>
                </a:solidFill>
              </a:defRPr>
            </a:lvl1pPr>
          </a:lstStyle>
          <a:p>
            <a:pPr lvl="0"/>
            <a:r>
              <a:rPr lang="en-US"/>
              <a:t>Click to edit Master text styles</a:t>
            </a:r>
          </a:p>
        </p:txBody>
      </p:sp>
      <p:sp>
        <p:nvSpPr>
          <p:cNvPr id="12" name="Text Placeholder 19">
            <a:extLst>
              <a:ext uri="{FF2B5EF4-FFF2-40B4-BE49-F238E27FC236}">
                <a16:creationId xmlns:a16="http://schemas.microsoft.com/office/drawing/2014/main" id="{1FB411BC-CA56-4717-8B9D-B074BC50D5C7}"/>
              </a:ext>
            </a:extLst>
          </p:cNvPr>
          <p:cNvSpPr>
            <a:spLocks noGrp="1"/>
          </p:cNvSpPr>
          <p:nvPr>
            <p:ph type="body" sz="quarter" idx="15" hasCustomPrompt="1"/>
          </p:nvPr>
        </p:nvSpPr>
        <p:spPr>
          <a:xfrm>
            <a:off x="3663611" y="128982"/>
            <a:ext cx="5176770"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
        <p:nvSpPr>
          <p:cNvPr id="13" name="Slide Number Placeholder 2">
            <a:extLst>
              <a:ext uri="{FF2B5EF4-FFF2-40B4-BE49-F238E27FC236}">
                <a16:creationId xmlns:a16="http://schemas.microsoft.com/office/drawing/2014/main" id="{0B7AFEC4-AE7C-424D-AB58-6E91707892E2}"/>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spTree>
    <p:extLst>
      <p:ext uri="{BB962C8B-B14F-4D97-AF65-F5344CB8AC3E}">
        <p14:creationId xmlns:p14="http://schemas.microsoft.com/office/powerpoint/2010/main" val="6455035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9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ED321F-F8A0-4312-A88F-B4BA9486195C}"/>
              </a:ext>
            </a:extLst>
          </p:cNvPr>
          <p:cNvPicPr>
            <a:picLocks noChangeAspect="1"/>
          </p:cNvPicPr>
          <p:nvPr/>
        </p:nvPicPr>
        <p:blipFill rotWithShape="1">
          <a:blip r:embed="rId2">
            <a:extLst>
              <a:ext uri="{28A0092B-C50C-407E-A947-70E740481C1C}">
                <a14:useLocalDpi xmlns:a14="http://schemas.microsoft.com/office/drawing/2010/main" val="0"/>
              </a:ext>
            </a:extLst>
          </a:blip>
          <a:srcRect l="10552" r="14448"/>
          <a:stretch/>
        </p:blipFill>
        <p:spPr>
          <a:xfrm>
            <a:off x="0" y="0"/>
            <a:ext cx="9144000" cy="1235869"/>
          </a:xfrm>
          <a:prstGeom prst="rect">
            <a:avLst/>
          </a:prstGeom>
        </p:spPr>
      </p:pic>
      <p:sp>
        <p:nvSpPr>
          <p:cNvPr id="2" name="Title 1">
            <a:extLst>
              <a:ext uri="{FF2B5EF4-FFF2-40B4-BE49-F238E27FC236}">
                <a16:creationId xmlns:a16="http://schemas.microsoft.com/office/drawing/2014/main" id="{E822EED8-EEBF-454E-9B9A-C3E8EB8EE3D1}"/>
              </a:ext>
            </a:extLst>
          </p:cNvPr>
          <p:cNvSpPr>
            <a:spLocks noGrp="1"/>
          </p:cNvSpPr>
          <p:nvPr>
            <p:ph type="title" hasCustomPrompt="1"/>
          </p:nvPr>
        </p:nvSpPr>
        <p:spPr/>
        <p:txBody>
          <a:bodyPr>
            <a:noAutofit/>
          </a:bodyPr>
          <a:lstStyle>
            <a:lvl1pPr>
              <a:defRPr>
                <a:solidFill>
                  <a:schemeClr val="bg2"/>
                </a:solidFill>
              </a:defRPr>
            </a:lvl1pPr>
          </a:lstStyle>
          <a:p>
            <a:r>
              <a:rPr lang="en-US" dirty="0"/>
              <a:t>Click to edit title</a:t>
            </a:r>
          </a:p>
        </p:txBody>
      </p:sp>
      <p:sp>
        <p:nvSpPr>
          <p:cNvPr id="8" name="Slide Number Placeholder 7">
            <a:extLst>
              <a:ext uri="{FF2B5EF4-FFF2-40B4-BE49-F238E27FC236}">
                <a16:creationId xmlns:a16="http://schemas.microsoft.com/office/drawing/2014/main" id="{16DB2346-354E-4E45-8047-16D39D8B1458}"/>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9" name="Picture 8" descr="001">
            <a:extLst>
              <a:ext uri="{FF2B5EF4-FFF2-40B4-BE49-F238E27FC236}">
                <a16:creationId xmlns:a16="http://schemas.microsoft.com/office/drawing/2014/main" id="{EF482E8C-E9FA-4B77-B149-9FFB24BE1355}"/>
              </a:ext>
            </a:extLst>
          </p:cNvPr>
          <p:cNvPicPr>
            <a:picLocks noChangeAspect="1"/>
          </p:cNvPicPr>
          <p:nvPr/>
        </p:nvPicPr>
        <p:blipFill>
          <a:blip r:embed="rId3"/>
          <a:stretch>
            <a:fillRect/>
          </a:stretch>
        </p:blipFill>
        <p:spPr>
          <a:xfrm>
            <a:off x="149366" y="468153"/>
            <a:ext cx="453528" cy="209283"/>
          </a:xfrm>
          <a:prstGeom prst="rect">
            <a:avLst/>
          </a:prstGeom>
          <a:noFill/>
          <a:ln w="9525">
            <a:noFill/>
          </a:ln>
        </p:spPr>
      </p:pic>
      <p:sp>
        <p:nvSpPr>
          <p:cNvPr id="13" name="Text Placeholder 21">
            <a:extLst>
              <a:ext uri="{FF2B5EF4-FFF2-40B4-BE49-F238E27FC236}">
                <a16:creationId xmlns:a16="http://schemas.microsoft.com/office/drawing/2014/main" id="{E20BD737-00E6-4B39-82CB-9407B507E1E7}"/>
              </a:ext>
            </a:extLst>
          </p:cNvPr>
          <p:cNvSpPr>
            <a:spLocks noGrp="1"/>
          </p:cNvSpPr>
          <p:nvPr>
            <p:ph type="body" sz="quarter" idx="13"/>
          </p:nvPr>
        </p:nvSpPr>
        <p:spPr>
          <a:xfrm>
            <a:off x="628651" y="1498243"/>
            <a:ext cx="3886202" cy="3144005"/>
          </a:xfrm>
          <a:prstGeom prst="rect">
            <a:avLst/>
          </a:prstGeom>
        </p:spPr>
        <p:txBody>
          <a:bodyPr/>
          <a:lstStyle>
            <a:lvl1pPr>
              <a:defRPr sz="1650">
                <a:solidFill>
                  <a:schemeClr val="accent5"/>
                </a:solidFill>
              </a:defRPr>
            </a:lvl1pPr>
          </a:lstStyle>
          <a:p>
            <a:pPr lvl="0"/>
            <a:r>
              <a:rPr lang="en-US"/>
              <a:t>Click to edit Master text styles</a:t>
            </a:r>
          </a:p>
        </p:txBody>
      </p:sp>
      <p:sp>
        <p:nvSpPr>
          <p:cNvPr id="14" name="Text Placeholder 21">
            <a:extLst>
              <a:ext uri="{FF2B5EF4-FFF2-40B4-BE49-F238E27FC236}">
                <a16:creationId xmlns:a16="http://schemas.microsoft.com/office/drawing/2014/main" id="{5DA454EB-6174-44E4-8F2B-5CA0F9F67588}"/>
              </a:ext>
            </a:extLst>
          </p:cNvPr>
          <p:cNvSpPr>
            <a:spLocks noGrp="1"/>
          </p:cNvSpPr>
          <p:nvPr>
            <p:ph type="body" sz="quarter" idx="14"/>
          </p:nvPr>
        </p:nvSpPr>
        <p:spPr>
          <a:xfrm>
            <a:off x="4629152" y="1498243"/>
            <a:ext cx="4132955" cy="3144005"/>
          </a:xfrm>
          <a:prstGeom prst="rect">
            <a:avLst/>
          </a:prstGeom>
        </p:spPr>
        <p:txBody>
          <a:bodyPr/>
          <a:lstStyle>
            <a:lvl1pPr>
              <a:defRPr sz="1650">
                <a:solidFill>
                  <a:schemeClr val="accent5"/>
                </a:solidFill>
              </a:defRPr>
            </a:lvl1pPr>
          </a:lstStyle>
          <a:p>
            <a:pPr lvl="0"/>
            <a:r>
              <a:rPr lang="en-US"/>
              <a:t>Click to edit Master text styles</a:t>
            </a:r>
          </a:p>
        </p:txBody>
      </p:sp>
      <p:sp>
        <p:nvSpPr>
          <p:cNvPr id="10" name="Text Placeholder 19">
            <a:extLst>
              <a:ext uri="{FF2B5EF4-FFF2-40B4-BE49-F238E27FC236}">
                <a16:creationId xmlns:a16="http://schemas.microsoft.com/office/drawing/2014/main" id="{46AA62CD-C786-412D-8E10-5413DDF82695}"/>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24143241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03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E5A89B-8478-4878-9E8F-6FD353378E78}"/>
              </a:ext>
            </a:extLst>
          </p:cNvPr>
          <p:cNvPicPr>
            <a:picLocks noChangeAspect="1"/>
          </p:cNvPicPr>
          <p:nvPr/>
        </p:nvPicPr>
        <p:blipFill rotWithShape="1">
          <a:blip r:embed="rId2">
            <a:extLst>
              <a:ext uri="{28A0092B-C50C-407E-A947-70E740481C1C}">
                <a14:useLocalDpi xmlns:a14="http://schemas.microsoft.com/office/drawing/2010/main" val="0"/>
              </a:ext>
            </a:extLst>
          </a:blip>
          <a:srcRect l="10552" r="14448"/>
          <a:stretch/>
        </p:blipFill>
        <p:spPr>
          <a:xfrm>
            <a:off x="0" y="0"/>
            <a:ext cx="9144000" cy="1235869"/>
          </a:xfrm>
          <a:prstGeom prst="rect">
            <a:avLst/>
          </a:prstGeom>
        </p:spPr>
      </p:pic>
      <p:sp>
        <p:nvSpPr>
          <p:cNvPr id="3" name="Text Placeholder 2">
            <a:extLst>
              <a:ext uri="{FF2B5EF4-FFF2-40B4-BE49-F238E27FC236}">
                <a16:creationId xmlns:a16="http://schemas.microsoft.com/office/drawing/2014/main" id="{7187152A-4B25-49CF-BBE4-9A4E24A78F8C}"/>
              </a:ext>
            </a:extLst>
          </p:cNvPr>
          <p:cNvSpPr>
            <a:spLocks noGrp="1"/>
          </p:cNvSpPr>
          <p:nvPr>
            <p:ph type="body" idx="1"/>
          </p:nvPr>
        </p:nvSpPr>
        <p:spPr>
          <a:xfrm>
            <a:off x="629842" y="1260872"/>
            <a:ext cx="3868340" cy="617934"/>
          </a:xfrm>
          <a:prstGeom prst="rect">
            <a:avLst/>
          </a:prstGeom>
        </p:spPr>
        <p:txBody>
          <a:bodyPr anchor="b">
            <a:noAutofit/>
          </a:bodyPr>
          <a:lstStyle>
            <a:lvl1pPr marL="0" indent="0">
              <a:buNone/>
              <a:defRPr sz="15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5" name="Text Placeholder 4">
            <a:extLst>
              <a:ext uri="{FF2B5EF4-FFF2-40B4-BE49-F238E27FC236}">
                <a16:creationId xmlns:a16="http://schemas.microsoft.com/office/drawing/2014/main" id="{6D41088D-5687-4A23-9FD4-792ECDF5B444}"/>
              </a:ext>
            </a:extLst>
          </p:cNvPr>
          <p:cNvSpPr>
            <a:spLocks noGrp="1"/>
          </p:cNvSpPr>
          <p:nvPr>
            <p:ph type="body" sz="quarter" idx="3"/>
          </p:nvPr>
        </p:nvSpPr>
        <p:spPr>
          <a:xfrm>
            <a:off x="4629150" y="1260872"/>
            <a:ext cx="4119114" cy="617934"/>
          </a:xfrm>
          <a:prstGeom prst="rect">
            <a:avLst/>
          </a:prstGeom>
        </p:spPr>
        <p:txBody>
          <a:bodyPr anchor="b">
            <a:noAutofit/>
          </a:bodyPr>
          <a:lstStyle>
            <a:lvl1pPr marL="0" indent="0">
              <a:buNone/>
              <a:defRPr sz="15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pic>
        <p:nvPicPr>
          <p:cNvPr id="10" name="Picture 9" descr="001">
            <a:extLst>
              <a:ext uri="{FF2B5EF4-FFF2-40B4-BE49-F238E27FC236}">
                <a16:creationId xmlns:a16="http://schemas.microsoft.com/office/drawing/2014/main" id="{CA7A937F-0D6B-4E0F-9077-9BA0BD231ABA}"/>
              </a:ext>
            </a:extLst>
          </p:cNvPr>
          <p:cNvPicPr>
            <a:picLocks noChangeAspect="1"/>
          </p:cNvPicPr>
          <p:nvPr/>
        </p:nvPicPr>
        <p:blipFill>
          <a:blip r:embed="rId3"/>
          <a:stretch>
            <a:fillRect/>
          </a:stretch>
        </p:blipFill>
        <p:spPr>
          <a:xfrm>
            <a:off x="149366" y="468153"/>
            <a:ext cx="453528" cy="209283"/>
          </a:xfrm>
          <a:prstGeom prst="rect">
            <a:avLst/>
          </a:prstGeom>
          <a:noFill/>
          <a:ln w="9525">
            <a:noFill/>
          </a:ln>
        </p:spPr>
      </p:pic>
      <p:sp>
        <p:nvSpPr>
          <p:cNvPr id="11" name="Slide Number Placeholder 10">
            <a:extLst>
              <a:ext uri="{FF2B5EF4-FFF2-40B4-BE49-F238E27FC236}">
                <a16:creationId xmlns:a16="http://schemas.microsoft.com/office/drawing/2014/main" id="{B059958B-9722-4638-9D15-A9A765D16A40}"/>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12" name="Title 11">
            <a:extLst>
              <a:ext uri="{FF2B5EF4-FFF2-40B4-BE49-F238E27FC236}">
                <a16:creationId xmlns:a16="http://schemas.microsoft.com/office/drawing/2014/main" id="{B94AE88C-FAE2-4332-AF0E-292054E98884}"/>
              </a:ext>
            </a:extLst>
          </p:cNvPr>
          <p:cNvSpPr>
            <a:spLocks noGrp="1"/>
          </p:cNvSpPr>
          <p:nvPr>
            <p:ph type="title" hasCustomPrompt="1"/>
          </p:nvPr>
        </p:nvSpPr>
        <p:spPr/>
        <p:txBody>
          <a:bodyPr>
            <a:noAutofit/>
          </a:bodyPr>
          <a:lstStyle>
            <a:lvl1pPr>
              <a:defRPr>
                <a:solidFill>
                  <a:schemeClr val="bg2"/>
                </a:solidFill>
              </a:defRPr>
            </a:lvl1pPr>
          </a:lstStyle>
          <a:p>
            <a:r>
              <a:rPr lang="en-US" dirty="0"/>
              <a:t>Click to edit title</a:t>
            </a:r>
          </a:p>
        </p:txBody>
      </p:sp>
      <p:pic>
        <p:nvPicPr>
          <p:cNvPr id="15" name="Picture 14">
            <a:extLst>
              <a:ext uri="{FF2B5EF4-FFF2-40B4-BE49-F238E27FC236}">
                <a16:creationId xmlns:a16="http://schemas.microsoft.com/office/drawing/2014/main" id="{E923E7F8-6FCF-4A3E-B68F-08721D174C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81198" y="1859981"/>
            <a:ext cx="706204" cy="209110"/>
          </a:xfrm>
          <a:prstGeom prst="rect">
            <a:avLst/>
          </a:prstGeom>
        </p:spPr>
      </p:pic>
      <p:pic>
        <p:nvPicPr>
          <p:cNvPr id="16" name="Picture 15">
            <a:extLst>
              <a:ext uri="{FF2B5EF4-FFF2-40B4-BE49-F238E27FC236}">
                <a16:creationId xmlns:a16="http://schemas.microsoft.com/office/drawing/2014/main" id="{3CF63D28-DE69-4AB1-84CC-121CF84A8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702767" y="1859981"/>
            <a:ext cx="706204" cy="209110"/>
          </a:xfrm>
          <a:prstGeom prst="rect">
            <a:avLst/>
          </a:prstGeom>
        </p:spPr>
      </p:pic>
      <p:sp>
        <p:nvSpPr>
          <p:cNvPr id="19" name="Text Placeholder 21">
            <a:extLst>
              <a:ext uri="{FF2B5EF4-FFF2-40B4-BE49-F238E27FC236}">
                <a16:creationId xmlns:a16="http://schemas.microsoft.com/office/drawing/2014/main" id="{64488FBD-3E94-4501-A0BF-F4A2D0865148}"/>
              </a:ext>
            </a:extLst>
          </p:cNvPr>
          <p:cNvSpPr>
            <a:spLocks noGrp="1"/>
          </p:cNvSpPr>
          <p:nvPr>
            <p:ph type="body" sz="quarter" idx="13"/>
          </p:nvPr>
        </p:nvSpPr>
        <p:spPr>
          <a:xfrm>
            <a:off x="628651" y="2035969"/>
            <a:ext cx="3886202" cy="2606279"/>
          </a:xfrm>
          <a:prstGeom prst="rect">
            <a:avLst/>
          </a:prstGeom>
        </p:spPr>
        <p:txBody>
          <a:bodyPr/>
          <a:lstStyle>
            <a:lvl1pPr>
              <a:defRPr sz="1350">
                <a:solidFill>
                  <a:schemeClr val="accent5"/>
                </a:solidFill>
              </a:defRPr>
            </a:lvl1pPr>
          </a:lstStyle>
          <a:p>
            <a:pPr lvl="0"/>
            <a:r>
              <a:rPr lang="en-US"/>
              <a:t>Click to edit Master text styles</a:t>
            </a:r>
          </a:p>
        </p:txBody>
      </p:sp>
      <p:sp>
        <p:nvSpPr>
          <p:cNvPr id="20" name="Text Placeholder 21">
            <a:extLst>
              <a:ext uri="{FF2B5EF4-FFF2-40B4-BE49-F238E27FC236}">
                <a16:creationId xmlns:a16="http://schemas.microsoft.com/office/drawing/2014/main" id="{72C6E41B-AE08-4B8E-A4C3-BF3144A8FE94}"/>
              </a:ext>
            </a:extLst>
          </p:cNvPr>
          <p:cNvSpPr>
            <a:spLocks noGrp="1"/>
          </p:cNvSpPr>
          <p:nvPr>
            <p:ph type="body" sz="quarter" idx="14"/>
          </p:nvPr>
        </p:nvSpPr>
        <p:spPr>
          <a:xfrm>
            <a:off x="4629152" y="2035969"/>
            <a:ext cx="4132955" cy="2606279"/>
          </a:xfrm>
          <a:prstGeom prst="rect">
            <a:avLst/>
          </a:prstGeom>
        </p:spPr>
        <p:txBody>
          <a:bodyPr/>
          <a:lstStyle>
            <a:lvl1pPr>
              <a:defRPr sz="1350">
                <a:solidFill>
                  <a:schemeClr val="accent5"/>
                </a:solidFill>
              </a:defRPr>
            </a:lvl1pPr>
          </a:lstStyle>
          <a:p>
            <a:pPr lvl="0"/>
            <a:r>
              <a:rPr lang="en-US"/>
              <a:t>Click to edit Master text styles</a:t>
            </a:r>
          </a:p>
        </p:txBody>
      </p:sp>
      <p:sp>
        <p:nvSpPr>
          <p:cNvPr id="18" name="Text Placeholder 19">
            <a:extLst>
              <a:ext uri="{FF2B5EF4-FFF2-40B4-BE49-F238E27FC236}">
                <a16:creationId xmlns:a16="http://schemas.microsoft.com/office/drawing/2014/main" id="{C075DA98-A2F1-449D-91A4-6875B0FE6069}"/>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2751631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1470CF-C2D6-44B4-A2A2-9B4A973CF8E3}"/>
              </a:ext>
            </a:extLst>
          </p:cNvPr>
          <p:cNvSpPr/>
          <p:nvPr/>
        </p:nvSpPr>
        <p:spPr>
          <a:xfrm>
            <a:off x="4572002" y="0"/>
            <a:ext cx="4572001" cy="514350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noProof="1">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D94FCE38-F2E3-4688-97C2-AD7A567DC6AD}"/>
              </a:ext>
            </a:extLst>
          </p:cNvPr>
          <p:cNvSpPr>
            <a:spLocks noGrp="1"/>
          </p:cNvSpPr>
          <p:nvPr>
            <p:ph type="title"/>
          </p:nvPr>
        </p:nvSpPr>
        <p:spPr>
          <a:xfrm>
            <a:off x="628653" y="446100"/>
            <a:ext cx="3806427" cy="1096954"/>
          </a:xfrm>
        </p:spPr>
        <p:txBody>
          <a:bodyPr>
            <a:noAutofit/>
          </a:bodyPr>
          <a:lstStyle/>
          <a:p>
            <a:r>
              <a:rPr lang="en-US"/>
              <a:t>Click to edit Master title style</a:t>
            </a:r>
            <a:endParaRPr lang="en-US" dirty="0"/>
          </a:p>
        </p:txBody>
      </p:sp>
      <p:pic>
        <p:nvPicPr>
          <p:cNvPr id="10" name="Picture 9" descr="001">
            <a:extLst>
              <a:ext uri="{FF2B5EF4-FFF2-40B4-BE49-F238E27FC236}">
                <a16:creationId xmlns:a16="http://schemas.microsoft.com/office/drawing/2014/main" id="{C5475053-3AA5-4CC1-8A0E-767A28ED3EDF}"/>
              </a:ext>
            </a:extLst>
          </p:cNvPr>
          <p:cNvPicPr>
            <a:picLocks noChangeAspect="1"/>
          </p:cNvPicPr>
          <p:nvPr/>
        </p:nvPicPr>
        <p:blipFill>
          <a:blip r:embed="rId2"/>
          <a:stretch>
            <a:fillRect/>
          </a:stretch>
        </p:blipFill>
        <p:spPr>
          <a:xfrm>
            <a:off x="149366" y="468153"/>
            <a:ext cx="453528" cy="209283"/>
          </a:xfrm>
          <a:prstGeom prst="rect">
            <a:avLst/>
          </a:prstGeom>
          <a:noFill/>
          <a:ln w="9525">
            <a:noFill/>
          </a:ln>
        </p:spPr>
      </p:pic>
      <p:sp>
        <p:nvSpPr>
          <p:cNvPr id="11" name="Text Placeholder 3">
            <a:extLst>
              <a:ext uri="{FF2B5EF4-FFF2-40B4-BE49-F238E27FC236}">
                <a16:creationId xmlns:a16="http://schemas.microsoft.com/office/drawing/2014/main" id="{63C16780-55A6-463B-BF58-34C7B81ADB2E}"/>
              </a:ext>
            </a:extLst>
          </p:cNvPr>
          <p:cNvSpPr>
            <a:spLocks noGrp="1"/>
          </p:cNvSpPr>
          <p:nvPr>
            <p:ph type="body" sz="quarter" idx="14"/>
          </p:nvPr>
        </p:nvSpPr>
        <p:spPr>
          <a:xfrm>
            <a:off x="626544" y="1608083"/>
            <a:ext cx="3806427" cy="3159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a:extLst>
              <a:ext uri="{FF2B5EF4-FFF2-40B4-BE49-F238E27FC236}">
                <a16:creationId xmlns:a16="http://schemas.microsoft.com/office/drawing/2014/main" id="{61B37CEE-E045-4A6B-8C9B-0AAEA34395ED}"/>
              </a:ext>
            </a:extLst>
          </p:cNvPr>
          <p:cNvSpPr>
            <a:spLocks noGrp="1"/>
          </p:cNvSpPr>
          <p:nvPr>
            <p:ph type="body" sz="quarter" idx="15" hasCustomPrompt="1"/>
          </p:nvPr>
        </p:nvSpPr>
        <p:spPr>
          <a:xfrm>
            <a:off x="626544" y="128982"/>
            <a:ext cx="3806427"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783"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cxnSp>
        <p:nvCxnSpPr>
          <p:cNvPr id="15" name="Straight Connector 14">
            <a:extLst>
              <a:ext uri="{FF2B5EF4-FFF2-40B4-BE49-F238E27FC236}">
                <a16:creationId xmlns:a16="http://schemas.microsoft.com/office/drawing/2014/main" id="{404ED90D-90E8-4480-BF06-00962FB98CF9}"/>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19" name="Slide Number Placeholder 2">
            <a:extLst>
              <a:ext uri="{FF2B5EF4-FFF2-40B4-BE49-F238E27FC236}">
                <a16:creationId xmlns:a16="http://schemas.microsoft.com/office/drawing/2014/main" id="{67C09AA3-817B-455D-8D60-A8160FC6C784}"/>
              </a:ext>
            </a:extLst>
          </p:cNvPr>
          <p:cNvSpPr>
            <a:spLocks noGrp="1"/>
          </p:cNvSpPr>
          <p:nvPr>
            <p:ph type="sldNum" sz="quarter" idx="10"/>
          </p:nvPr>
        </p:nvSpPr>
        <p:spPr>
          <a:xfrm>
            <a:off x="8494833" y="4767267"/>
            <a:ext cx="459983" cy="273844"/>
          </a:xfrm>
        </p:spPr>
        <p:txBody>
          <a:bodyPr/>
          <a:lstStyle/>
          <a:p>
            <a:fld id="{151725ED-AB00-4B02-A764-80C23BBB66A4}" type="slidenum">
              <a:rPr lang="en-US" smtClean="0"/>
              <a:pPr/>
              <a:t>‹#›</a:t>
            </a:fld>
            <a:endParaRPr lang="en-US"/>
          </a:p>
        </p:txBody>
      </p:sp>
      <p:pic>
        <p:nvPicPr>
          <p:cNvPr id="16" name="Picture 15">
            <a:extLst>
              <a:ext uri="{FF2B5EF4-FFF2-40B4-BE49-F238E27FC236}">
                <a16:creationId xmlns:a16="http://schemas.microsoft.com/office/drawing/2014/main" id="{12696BE5-A61F-4669-A2C2-2CCCE99E1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
        <p:nvSpPr>
          <p:cNvPr id="6" name="Content Placeholder 5">
            <a:extLst>
              <a:ext uri="{FF2B5EF4-FFF2-40B4-BE49-F238E27FC236}">
                <a16:creationId xmlns:a16="http://schemas.microsoft.com/office/drawing/2014/main" id="{86ED1691-1E16-4B41-9B86-929542A2B2DA}"/>
              </a:ext>
            </a:extLst>
          </p:cNvPr>
          <p:cNvSpPr>
            <a:spLocks noGrp="1"/>
          </p:cNvSpPr>
          <p:nvPr>
            <p:ph sz="quarter" idx="16"/>
          </p:nvPr>
        </p:nvSpPr>
        <p:spPr>
          <a:xfrm>
            <a:off x="4874420" y="310345"/>
            <a:ext cx="3967163" cy="42838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562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hank You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41E12F-D3C4-47D5-A40D-EF59EF0B6821}"/>
              </a:ext>
            </a:extLst>
          </p:cNvPr>
          <p:cNvSpPr/>
          <p:nvPr/>
        </p:nvSpPr>
        <p:spPr>
          <a:xfrm>
            <a:off x="6611997" y="4169125"/>
            <a:ext cx="2421802" cy="903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D398309D-8FBF-4217-913D-FF4EA1D23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508" y="1860865"/>
            <a:ext cx="4578984" cy="704156"/>
          </a:xfrm>
          <a:prstGeom prst="rect">
            <a:avLst/>
          </a:prstGeom>
        </p:spPr>
      </p:pic>
      <p:sp>
        <p:nvSpPr>
          <p:cNvPr id="5" name="Rectangle 4">
            <a:extLst>
              <a:ext uri="{FF2B5EF4-FFF2-40B4-BE49-F238E27FC236}">
                <a16:creationId xmlns:a16="http://schemas.microsoft.com/office/drawing/2014/main" id="{F6A6BED8-738F-4FFA-988B-F7A034C0FA9C}"/>
              </a:ext>
            </a:extLst>
          </p:cNvPr>
          <p:cNvSpPr/>
          <p:nvPr/>
        </p:nvSpPr>
        <p:spPr>
          <a:xfrm>
            <a:off x="348616" y="4269746"/>
            <a:ext cx="4578984" cy="553998"/>
          </a:xfrm>
          <a:prstGeom prst="rect">
            <a:avLst/>
          </a:prstGeom>
        </p:spPr>
        <p:txBody>
          <a:bodyPr wrap="square">
            <a:spAutoFit/>
          </a:bodyPr>
          <a:lstStyle/>
          <a:p>
            <a:r>
              <a:rPr lang="en-IN" sz="750" err="1">
                <a:solidFill>
                  <a:srgbClr val="00558C"/>
                </a:solidFill>
                <a:latin typeface="Arial" panose="020B0604020202020204" pitchFamily="34" charset="0"/>
                <a:cs typeface="Arial" panose="020B0604020202020204" pitchFamily="34" charset="0"/>
              </a:rPr>
              <a:t>kofax.com</a:t>
            </a:r>
            <a:endParaRPr lang="en-IN" sz="750">
              <a:solidFill>
                <a:srgbClr val="00558C"/>
              </a:solidFill>
              <a:latin typeface="Arial" panose="020B0604020202020204" pitchFamily="34" charset="0"/>
              <a:cs typeface="Arial" panose="020B0604020202020204" pitchFamily="34" charset="0"/>
            </a:endParaRPr>
          </a:p>
          <a:p>
            <a:endParaRPr lang="en-IN" sz="750">
              <a:solidFill>
                <a:srgbClr val="00558C"/>
              </a:solidFill>
              <a:latin typeface="Arial" panose="020B0604020202020204" pitchFamily="34" charset="0"/>
              <a:cs typeface="Arial" panose="020B0604020202020204" pitchFamily="34" charset="0"/>
            </a:endParaRPr>
          </a:p>
          <a:p>
            <a:r>
              <a:rPr lang="en-IN" sz="750">
                <a:solidFill>
                  <a:schemeClr val="accent5"/>
                </a:solidFill>
                <a:latin typeface="Arial" panose="020B0604020202020204" pitchFamily="34" charset="0"/>
                <a:cs typeface="Arial" panose="020B0604020202020204" pitchFamily="34" charset="0"/>
              </a:rPr>
              <a:t>© 2020 Kofax. Kofax and the Kofax logo are trademarks of Kofax, registered in the United States and/or other countries. All other trademarks are the property of their respective owners.</a:t>
            </a:r>
          </a:p>
        </p:txBody>
      </p:sp>
      <p:pic>
        <p:nvPicPr>
          <p:cNvPr id="6" name="Picture 5">
            <a:extLst>
              <a:ext uri="{FF2B5EF4-FFF2-40B4-BE49-F238E27FC236}">
                <a16:creationId xmlns:a16="http://schemas.microsoft.com/office/drawing/2014/main" id="{48091680-7B5E-4E7A-BF6F-D2B5A0619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25" y="4507998"/>
            <a:ext cx="2007524" cy="286789"/>
          </a:xfrm>
          <a:prstGeom prst="rect">
            <a:avLst/>
          </a:prstGeom>
        </p:spPr>
      </p:pic>
    </p:spTree>
    <p:extLst>
      <p:ext uri="{BB962C8B-B14F-4D97-AF65-F5344CB8AC3E}">
        <p14:creationId xmlns:p14="http://schemas.microsoft.com/office/powerpoint/2010/main" val="1716880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18" name="Subtitle 2">
            <a:extLst>
              <a:ext uri="{FF2B5EF4-FFF2-40B4-BE49-F238E27FC236}">
                <a16:creationId xmlns:a16="http://schemas.microsoft.com/office/drawing/2014/main" id="{5D1D6D76-BDEA-4FFC-8303-45EDA561C8CF}"/>
              </a:ext>
            </a:extLst>
          </p:cNvPr>
          <p:cNvSpPr>
            <a:spLocks noGrp="1"/>
          </p:cNvSpPr>
          <p:nvPr>
            <p:ph type="subTitle" idx="1" hasCustomPrompt="1"/>
          </p:nvPr>
        </p:nvSpPr>
        <p:spPr>
          <a:xfrm>
            <a:off x="749451" y="3962579"/>
            <a:ext cx="4488996" cy="235449"/>
          </a:xfrm>
          <a:prstGeom prst="rect">
            <a:avLst/>
          </a:prstGeom>
        </p:spPr>
        <p:txBody>
          <a:bodyPr anchor="ctr">
            <a:normAutofit/>
          </a:bodyPr>
          <a:lstStyle>
            <a:lvl1pPr marL="0" marR="0" indent="0" algn="l" defTabSz="685595" rtl="0" eaLnBrk="1" fontAlgn="auto" latinLnBrk="0" hangingPunct="1">
              <a:lnSpc>
                <a:spcPct val="90000"/>
              </a:lnSpc>
              <a:spcBef>
                <a:spcPts val="750"/>
              </a:spcBef>
              <a:spcAft>
                <a:spcPts val="0"/>
              </a:spcAft>
              <a:buClrTx/>
              <a:buSzTx/>
              <a:buFont typeface="Arial" panose="020B0604020202020204" pitchFamily="34" charset="0"/>
              <a:buNone/>
              <a:tabLst/>
              <a:defRPr sz="1200" baseline="0">
                <a:solidFill>
                  <a:schemeClr val="bg1"/>
                </a:solidFill>
                <a:latin typeface="Arial" panose="020B0604020202020204" pitchFamily="34" charset="0"/>
                <a:ea typeface="Lato" panose="020F0502020204030203" pitchFamily="34" charset="0"/>
                <a:cs typeface="Arial" panose="020B0604020202020204" pitchFamily="34" charset="0"/>
              </a:defRPr>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pPr marL="0" marR="0" lvl="0" indent="0" algn="l" defTabSz="685595"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Subtitle</a:t>
            </a:r>
          </a:p>
        </p:txBody>
      </p:sp>
      <p:sp>
        <p:nvSpPr>
          <p:cNvPr id="19" name="Text Placeholder 19">
            <a:extLst>
              <a:ext uri="{FF2B5EF4-FFF2-40B4-BE49-F238E27FC236}">
                <a16:creationId xmlns:a16="http://schemas.microsoft.com/office/drawing/2014/main" id="{72B7AA49-A25E-486D-8D5A-B29D6CCA4706}"/>
              </a:ext>
            </a:extLst>
          </p:cNvPr>
          <p:cNvSpPr>
            <a:spLocks noGrp="1"/>
          </p:cNvSpPr>
          <p:nvPr>
            <p:ph type="body" sz="quarter" idx="13" hasCustomPrompt="1"/>
          </p:nvPr>
        </p:nvSpPr>
        <p:spPr>
          <a:xfrm>
            <a:off x="749451" y="4211505"/>
            <a:ext cx="4488996" cy="235744"/>
          </a:xfrm>
          <a:prstGeom prst="rect">
            <a:avLst/>
          </a:prstGeom>
        </p:spPr>
        <p:txBody>
          <a:bodyPr>
            <a:noAutofit/>
          </a:bodyPr>
          <a:lstStyle>
            <a:lvl1pPr marL="0" marR="0" indent="0" algn="l" defTabSz="685595" rtl="0" eaLnBrk="1" fontAlgn="auto" latinLnBrk="0" hangingPunct="1">
              <a:lnSpc>
                <a:spcPct val="90000"/>
              </a:lnSpc>
              <a:spcBef>
                <a:spcPts val="750"/>
              </a:spcBef>
              <a:spcAft>
                <a:spcPts val="0"/>
              </a:spcAft>
              <a:buClrTx/>
              <a:buSzTx/>
              <a:buFont typeface="Arial" panose="020B0604020202020204" pitchFamily="34" charset="0"/>
              <a:buNone/>
              <a:tabLst/>
              <a:defRPr sz="1200" baseline="0">
                <a:solidFill>
                  <a:schemeClr val="bg1"/>
                </a:solidFill>
                <a:latin typeface="Arial" panose="020B0604020202020204" pitchFamily="34" charset="0"/>
                <a:ea typeface="Lato" panose="020F0502020204030203" pitchFamily="34" charset="0"/>
                <a:cs typeface="Arial" panose="020B0604020202020204" pitchFamily="34" charset="0"/>
              </a:defRPr>
            </a:lvl1pPr>
          </a:lstStyle>
          <a:p>
            <a:pPr marL="0" marR="0" lvl="0" indent="0" algn="l" defTabSz="685595"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Date</a:t>
            </a:r>
          </a:p>
        </p:txBody>
      </p:sp>
      <p:sp>
        <p:nvSpPr>
          <p:cNvPr id="21" name="Title 6">
            <a:extLst>
              <a:ext uri="{FF2B5EF4-FFF2-40B4-BE49-F238E27FC236}">
                <a16:creationId xmlns:a16="http://schemas.microsoft.com/office/drawing/2014/main" id="{7F802702-9C49-49F8-B057-FD70700089A1}"/>
              </a:ext>
            </a:extLst>
          </p:cNvPr>
          <p:cNvSpPr>
            <a:spLocks noGrp="1"/>
          </p:cNvSpPr>
          <p:nvPr>
            <p:ph type="title" hasCustomPrompt="1"/>
          </p:nvPr>
        </p:nvSpPr>
        <p:spPr>
          <a:xfrm>
            <a:off x="749450" y="945474"/>
            <a:ext cx="7645100" cy="1261490"/>
          </a:xfrm>
          <a:prstGeom prst="rect">
            <a:avLst/>
          </a:prstGeom>
        </p:spPr>
        <p:txBody>
          <a:bodyPr anchor="b">
            <a:normAutofit/>
          </a:bodyPr>
          <a:lstStyle>
            <a:lvl1pPr>
              <a:defRPr sz="2699">
                <a:solidFill>
                  <a:srgbClr val="025389"/>
                </a:solidFill>
              </a:defRPr>
            </a:lvl1pPr>
          </a:lstStyle>
          <a:p>
            <a:r>
              <a:rPr lang="en-US" dirty="0"/>
              <a:t>Presentation Title</a:t>
            </a:r>
          </a:p>
        </p:txBody>
      </p:sp>
    </p:spTree>
    <p:extLst>
      <p:ext uri="{BB962C8B-B14F-4D97-AF65-F5344CB8AC3E}">
        <p14:creationId xmlns:p14="http://schemas.microsoft.com/office/powerpoint/2010/main" val="2894700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A70A-AFB6-4D62-941E-E18DD7402A25}"/>
              </a:ext>
            </a:extLst>
          </p:cNvPr>
          <p:cNvSpPr>
            <a:spLocks noGrp="1"/>
          </p:cNvSpPr>
          <p:nvPr>
            <p:ph type="title"/>
          </p:nvPr>
        </p:nvSpPr>
        <p:spPr>
          <a:xfrm>
            <a:off x="623888" y="2148891"/>
            <a:ext cx="7886700" cy="805775"/>
          </a:xfrm>
        </p:spPr>
        <p:txBody>
          <a:bodyPr anchor="t">
            <a:noAutofit/>
          </a:bodyPr>
          <a:lstStyle>
            <a:lvl1pPr algn="l" defTabSz="685783" rtl="0" eaLnBrk="1" latinLnBrk="0" hangingPunct="1">
              <a:lnSpc>
                <a:spcPct val="90000"/>
              </a:lnSpc>
              <a:spcBef>
                <a:spcPct val="0"/>
              </a:spcBef>
              <a:buNone/>
              <a:defRPr lang="en-US" sz="2700" b="1" i="0" kern="1200" cap="none" baseline="0" dirty="0" smtClean="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3EF714E-257E-4BEB-AD13-F46F9B9E5EA1}"/>
              </a:ext>
            </a:extLst>
          </p:cNvPr>
          <p:cNvSpPr>
            <a:spLocks noGrp="1"/>
          </p:cNvSpPr>
          <p:nvPr>
            <p:ph type="body" idx="1"/>
          </p:nvPr>
        </p:nvSpPr>
        <p:spPr>
          <a:xfrm>
            <a:off x="623888" y="2994878"/>
            <a:ext cx="7886700"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bg2"/>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9" name="Picture 8" descr="001">
            <a:extLst>
              <a:ext uri="{FF2B5EF4-FFF2-40B4-BE49-F238E27FC236}">
                <a16:creationId xmlns:a16="http://schemas.microsoft.com/office/drawing/2014/main" id="{702E5079-B8E4-42DA-828A-C59B233094B2}"/>
              </a:ext>
            </a:extLst>
          </p:cNvPr>
          <p:cNvPicPr>
            <a:picLocks noChangeAspect="1"/>
          </p:cNvPicPr>
          <p:nvPr/>
        </p:nvPicPr>
        <p:blipFill>
          <a:blip r:embed="rId2"/>
          <a:stretch>
            <a:fillRect/>
          </a:stretch>
        </p:blipFill>
        <p:spPr>
          <a:xfrm>
            <a:off x="149366" y="2214239"/>
            <a:ext cx="453528" cy="209283"/>
          </a:xfrm>
          <a:prstGeom prst="rect">
            <a:avLst/>
          </a:prstGeom>
          <a:noFill/>
          <a:ln w="9525">
            <a:noFill/>
          </a:ln>
        </p:spPr>
      </p:pic>
      <p:cxnSp>
        <p:nvCxnSpPr>
          <p:cNvPr id="11" name="Straight Connector 10">
            <a:extLst>
              <a:ext uri="{FF2B5EF4-FFF2-40B4-BE49-F238E27FC236}">
                <a16:creationId xmlns:a16="http://schemas.microsoft.com/office/drawing/2014/main" id="{DDC1BF9C-FCB5-4241-B65D-A24AF6066A4A}"/>
              </a:ext>
            </a:extLst>
          </p:cNvPr>
          <p:cNvCxnSpPr>
            <a:cxnSpLocks/>
          </p:cNvCxnSpPr>
          <p:nvPr/>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27224A-AD36-4F42-B5EC-EA2C1B197963}"/>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
        <p:nvSpPr>
          <p:cNvPr id="4" name="Rectangle 3">
            <a:extLst>
              <a:ext uri="{FF2B5EF4-FFF2-40B4-BE49-F238E27FC236}">
                <a16:creationId xmlns:a16="http://schemas.microsoft.com/office/drawing/2014/main" id="{0862CBC7-4E07-41CB-BFEB-6810EB71A1C5}"/>
              </a:ext>
            </a:extLst>
          </p:cNvPr>
          <p:cNvSpPr/>
          <p:nvPr userDrawn="1"/>
        </p:nvSpPr>
        <p:spPr>
          <a:xfrm>
            <a:off x="8393151" y="4780156"/>
            <a:ext cx="117437" cy="252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9421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Headline and subhead">
    <p:spTree>
      <p:nvGrpSpPr>
        <p:cNvPr id="1" name=""/>
        <p:cNvGrpSpPr/>
        <p:nvPr/>
      </p:nvGrpSpPr>
      <p:grpSpPr>
        <a:xfrm>
          <a:off x="0" y="0"/>
          <a:ext cx="0" cy="0"/>
          <a:chOff x="0" y="0"/>
          <a:chExt cx="0" cy="0"/>
        </a:xfrm>
      </p:grpSpPr>
      <p:sp>
        <p:nvSpPr>
          <p:cNvPr id="2" name="Title 1"/>
          <p:cNvSpPr>
            <a:spLocks noGrp="1"/>
          </p:cNvSpPr>
          <p:nvPr>
            <p:ph type="title"/>
          </p:nvPr>
        </p:nvSpPr>
        <p:spPr>
          <a:xfrm>
            <a:off x="1055985" y="384048"/>
            <a:ext cx="7751464" cy="567822"/>
          </a:xfrm>
        </p:spPr>
        <p:txBody>
          <a:bodyPr/>
          <a:lstStyle/>
          <a:p>
            <a:r>
              <a:rPr lang="en-US" dirty="0"/>
              <a:t>Click to edit Master title style</a:t>
            </a:r>
          </a:p>
        </p:txBody>
      </p:sp>
      <p:sp>
        <p:nvSpPr>
          <p:cNvPr id="8" name="Text Placeholder 7"/>
          <p:cNvSpPr>
            <a:spLocks noGrp="1"/>
          </p:cNvSpPr>
          <p:nvPr>
            <p:ph type="body" sz="quarter" idx="12" hasCustomPrompt="1"/>
          </p:nvPr>
        </p:nvSpPr>
        <p:spPr>
          <a:xfrm>
            <a:off x="1056691" y="903956"/>
            <a:ext cx="7741755" cy="575517"/>
          </a:xfrm>
        </p:spPr>
        <p:txBody>
          <a:bodyPr anchor="t">
            <a:noAutofit/>
          </a:bodyPr>
          <a:lstStyle>
            <a:lvl1pPr marL="0" indent="0">
              <a:buNone/>
              <a:defRPr sz="2000" b="0" baseline="0">
                <a:solidFill>
                  <a:schemeClr val="accent1"/>
                </a:solidFill>
              </a:defRPr>
            </a:lvl1pPr>
          </a:lstStyle>
          <a:p>
            <a:pPr lvl="0"/>
            <a:r>
              <a:rPr lang="en-US" dirty="0"/>
              <a:t>Click to edit master sub title</a:t>
            </a:r>
          </a:p>
        </p:txBody>
      </p:sp>
    </p:spTree>
    <p:extLst>
      <p:ext uri="{BB962C8B-B14F-4D97-AF65-F5344CB8AC3E}">
        <p14:creationId xmlns:p14="http://schemas.microsoft.com/office/powerpoint/2010/main" val="190427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 L.Blue">
    <p:spTree>
      <p:nvGrpSpPr>
        <p:cNvPr id="1" name=""/>
        <p:cNvGrpSpPr/>
        <p:nvPr/>
      </p:nvGrpSpPr>
      <p:grpSpPr>
        <a:xfrm>
          <a:off x="0" y="0"/>
          <a:ext cx="0" cy="0"/>
          <a:chOff x="0" y="0"/>
          <a:chExt cx="0" cy="0"/>
        </a:xfrm>
      </p:grpSpPr>
      <p:sp>
        <p:nvSpPr>
          <p:cNvPr id="13" name="Rectangle 12"/>
          <p:cNvSpPr/>
          <p:nvPr userDrawn="1"/>
        </p:nvSpPr>
        <p:spPr bwMode="gray">
          <a:xfrm>
            <a:off x="0" y="1436689"/>
            <a:ext cx="9144000" cy="2665412"/>
          </a:xfrm>
          <a:prstGeom prst="rect">
            <a:avLst/>
          </a:prstGeom>
          <a:solidFill>
            <a:srgbClr val="2DC6D6"/>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pic>
        <p:nvPicPr>
          <p:cNvPr id="16" name="Picture 15" descr="NuanceLogo_Horz_r51 g51 b51.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2923" y="624053"/>
            <a:ext cx="1443713" cy="298511"/>
          </a:xfrm>
          <a:prstGeom prst="rect">
            <a:avLst/>
          </a:prstGeom>
        </p:spPr>
      </p:pic>
      <p:sp>
        <p:nvSpPr>
          <p:cNvPr id="10" name="Rectangle 9"/>
          <p:cNvSpPr/>
          <p:nvPr userDrawn="1"/>
        </p:nvSpPr>
        <p:spPr bwMode="gray">
          <a:xfrm>
            <a:off x="575735" y="1"/>
            <a:ext cx="7993173" cy="156308"/>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18" name="Text Placeholder 2"/>
          <p:cNvSpPr>
            <a:spLocks noGrp="1"/>
          </p:cNvSpPr>
          <p:nvPr>
            <p:ph type="body" sz="quarter" idx="10" hasCustomPrompt="1"/>
          </p:nvPr>
        </p:nvSpPr>
        <p:spPr>
          <a:xfrm>
            <a:off x="1723774" y="1964269"/>
            <a:ext cx="5507038" cy="1150577"/>
          </a:xfrm>
        </p:spPr>
        <p:txBody>
          <a:bodyPr anchor="b">
            <a:noAutofit/>
          </a:bodyPr>
          <a:lstStyle>
            <a:lvl1pPr marL="0" indent="0">
              <a:lnSpc>
                <a:spcPct val="90000"/>
              </a:lnSpc>
              <a:spcBef>
                <a:spcPts val="0"/>
              </a:spcBef>
              <a:buNone/>
              <a:defRPr sz="3600" b="1" baseline="0">
                <a:solidFill>
                  <a:srgbClr val="F3F4F4"/>
                </a:solidFill>
              </a:defRPr>
            </a:lvl1pPr>
          </a:lstStyle>
          <a:p>
            <a:r>
              <a:rPr lang="en-US" dirty="0"/>
              <a:t>PowerPoint style</a:t>
            </a:r>
          </a:p>
          <a:p>
            <a:r>
              <a:rPr lang="en-US" dirty="0"/>
              <a:t>and user guide.</a:t>
            </a:r>
            <a:endParaRPr lang="en-US" dirty="0">
              <a:solidFill>
                <a:srgbClr val="0AF5E3"/>
              </a:solidFill>
            </a:endParaRPr>
          </a:p>
        </p:txBody>
      </p:sp>
      <p:sp>
        <p:nvSpPr>
          <p:cNvPr id="19" name="Text Placeholder 2"/>
          <p:cNvSpPr>
            <a:spLocks noGrp="1"/>
          </p:cNvSpPr>
          <p:nvPr>
            <p:ph type="body" sz="quarter" idx="11" hasCustomPrompt="1"/>
          </p:nvPr>
        </p:nvSpPr>
        <p:spPr>
          <a:xfrm>
            <a:off x="1723774" y="3101726"/>
            <a:ext cx="3008312" cy="547687"/>
          </a:xfrm>
        </p:spPr>
        <p:txBody>
          <a:bodyPr>
            <a:noAutofit/>
          </a:bodyPr>
          <a:lstStyle>
            <a:lvl1pPr marL="0" indent="0">
              <a:buNone/>
              <a:defRPr sz="1200" baseline="0">
                <a:solidFill>
                  <a:srgbClr val="FFFFFF"/>
                </a:solidFill>
              </a:defRPr>
            </a:lvl1pPr>
          </a:lstStyle>
          <a:p>
            <a:pPr lvl="0"/>
            <a:r>
              <a:rPr lang="en-US" dirty="0"/>
              <a:t>September 2014</a:t>
            </a:r>
          </a:p>
        </p:txBody>
      </p:sp>
      <p:sp>
        <p:nvSpPr>
          <p:cNvPr id="9" name="Slide Number Placeholder 8">
            <a:extLst>
              <a:ext uri="{FF2B5EF4-FFF2-40B4-BE49-F238E27FC236}">
                <a16:creationId xmlns:a16="http://schemas.microsoft.com/office/drawing/2014/main" id="{B0B3FEE1-8D57-40D9-AEFF-FD335914A12A}"/>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rgbClr val="C4CACA"/>
                </a:solidFill>
              </a:rPr>
              <a:t>© 2019 </a:t>
            </a:r>
            <a:r>
              <a:rPr lang="en-GB" sz="650" kern="1200">
                <a:solidFill>
                  <a:srgbClr val="C4CACA"/>
                </a:solidFill>
                <a:latin typeface="Arial"/>
                <a:ea typeface="+mn-ea"/>
                <a:cs typeface="Arial"/>
              </a:rPr>
              <a:t>Nuance Document Imaging Division, now a part of Kofax</a:t>
            </a:r>
          </a:p>
          <a:p>
            <a:pPr algn="r">
              <a:tabLst>
                <a:tab pos="7256463" algn="l"/>
              </a:tabLst>
              <a:defRPr/>
            </a:pPr>
            <a:r>
              <a:rPr lang="en-US" sz="650">
                <a:solidFill>
                  <a:srgbClr val="C4CACA"/>
                </a:solidFill>
              </a:rPr>
              <a:t> All rights reserved.  </a:t>
            </a:r>
            <a:r>
              <a:rPr lang="en-US" sz="650" b="1">
                <a:solidFill>
                  <a:srgbClr val="C4CACA"/>
                </a:solidFill>
              </a:rPr>
              <a:t> </a:t>
            </a:r>
            <a:fld id="{E660F83B-9819-8D4C-B1F4-31B13C551FB0}" type="slidenum">
              <a:rPr lang="en-US" sz="650" b="1" smtClean="0">
                <a:solidFill>
                  <a:srgbClr val="C4CACA"/>
                </a:solidFill>
              </a:rPr>
              <a:pPr algn="r">
                <a:tabLst>
                  <a:tab pos="7256463" algn="l"/>
                </a:tabLst>
                <a:defRPr/>
              </a:pPr>
              <a:t>‹#›</a:t>
            </a:fld>
            <a:endParaRPr lang="en-US" sz="650" b="1">
              <a:solidFill>
                <a:srgbClr val="C4CACA"/>
              </a:solidFill>
            </a:endParaRPr>
          </a:p>
        </p:txBody>
      </p:sp>
      <p:sp>
        <p:nvSpPr>
          <p:cNvPr id="12" name="Rectangle 11">
            <a:extLst>
              <a:ext uri="{FF2B5EF4-FFF2-40B4-BE49-F238E27FC236}">
                <a16:creationId xmlns:a16="http://schemas.microsoft.com/office/drawing/2014/main" id="{43C8B57F-6CFF-4F6D-99B1-0F1B94D5C63F}"/>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lumMod val="50000"/>
                  </a:schemeClr>
                </a:solidFill>
              </a:rPr>
              <a:t>TC Team Internal Use Only</a:t>
            </a:r>
          </a:p>
        </p:txBody>
      </p:sp>
    </p:spTree>
    <p:extLst>
      <p:ext uri="{BB962C8B-B14F-4D97-AF65-F5344CB8AC3E}">
        <p14:creationId xmlns:p14="http://schemas.microsoft.com/office/powerpoint/2010/main" val="2680304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 L.Green">
    <p:spTree>
      <p:nvGrpSpPr>
        <p:cNvPr id="1" name=""/>
        <p:cNvGrpSpPr/>
        <p:nvPr/>
      </p:nvGrpSpPr>
      <p:grpSpPr>
        <a:xfrm>
          <a:off x="0" y="0"/>
          <a:ext cx="0" cy="0"/>
          <a:chOff x="0" y="0"/>
          <a:chExt cx="0" cy="0"/>
        </a:xfrm>
      </p:grpSpPr>
      <p:sp>
        <p:nvSpPr>
          <p:cNvPr id="13" name="Rectangle 12"/>
          <p:cNvSpPr/>
          <p:nvPr userDrawn="1"/>
        </p:nvSpPr>
        <p:spPr bwMode="gray">
          <a:xfrm>
            <a:off x="0" y="1436689"/>
            <a:ext cx="9144000" cy="2665412"/>
          </a:xfrm>
          <a:prstGeom prst="rect">
            <a:avLst/>
          </a:prstGeom>
          <a:solidFill>
            <a:schemeClr val="accent5"/>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pic>
        <p:nvPicPr>
          <p:cNvPr id="16" name="Picture 15" descr="NuanceLogo_Horz_r51 g51 b51.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2923" y="624053"/>
            <a:ext cx="1443713" cy="298511"/>
          </a:xfrm>
          <a:prstGeom prst="rect">
            <a:avLst/>
          </a:prstGeom>
        </p:spPr>
      </p:pic>
      <p:sp>
        <p:nvSpPr>
          <p:cNvPr id="12" name="Rectangle 11"/>
          <p:cNvSpPr/>
          <p:nvPr userDrawn="1"/>
        </p:nvSpPr>
        <p:spPr bwMode="gray">
          <a:xfrm>
            <a:off x="575735" y="1"/>
            <a:ext cx="7993173" cy="156308"/>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10" name="Text Placeholder 2"/>
          <p:cNvSpPr>
            <a:spLocks noGrp="1"/>
          </p:cNvSpPr>
          <p:nvPr>
            <p:ph type="body" sz="quarter" idx="10" hasCustomPrompt="1"/>
          </p:nvPr>
        </p:nvSpPr>
        <p:spPr>
          <a:xfrm>
            <a:off x="1723774" y="1964269"/>
            <a:ext cx="5507038" cy="1150577"/>
          </a:xfrm>
        </p:spPr>
        <p:txBody>
          <a:bodyPr anchor="b">
            <a:noAutofit/>
          </a:bodyPr>
          <a:lstStyle>
            <a:lvl1pPr marL="0" indent="0">
              <a:lnSpc>
                <a:spcPct val="90000"/>
              </a:lnSpc>
              <a:spcBef>
                <a:spcPts val="0"/>
              </a:spcBef>
              <a:buNone/>
              <a:defRPr sz="3600" b="1" baseline="0">
                <a:solidFill>
                  <a:srgbClr val="F3F4F4"/>
                </a:solidFill>
              </a:defRPr>
            </a:lvl1pPr>
          </a:lstStyle>
          <a:p>
            <a:r>
              <a:rPr lang="en-US" dirty="0"/>
              <a:t>PowerPoint style</a:t>
            </a:r>
          </a:p>
          <a:p>
            <a:r>
              <a:rPr lang="en-US" dirty="0"/>
              <a:t>and user guide.</a:t>
            </a:r>
            <a:endParaRPr lang="en-US" dirty="0">
              <a:solidFill>
                <a:srgbClr val="0AF5E3"/>
              </a:solidFill>
            </a:endParaRPr>
          </a:p>
        </p:txBody>
      </p:sp>
      <p:sp>
        <p:nvSpPr>
          <p:cNvPr id="11" name="Text Placeholder 2"/>
          <p:cNvSpPr>
            <a:spLocks noGrp="1"/>
          </p:cNvSpPr>
          <p:nvPr>
            <p:ph type="body" sz="quarter" idx="11" hasCustomPrompt="1"/>
          </p:nvPr>
        </p:nvSpPr>
        <p:spPr>
          <a:xfrm>
            <a:off x="1723774" y="3101726"/>
            <a:ext cx="3008312" cy="547687"/>
          </a:xfrm>
        </p:spPr>
        <p:txBody>
          <a:bodyPr>
            <a:noAutofit/>
          </a:bodyPr>
          <a:lstStyle>
            <a:lvl1pPr marL="0" indent="0">
              <a:buNone/>
              <a:defRPr sz="1200" baseline="0">
                <a:solidFill>
                  <a:srgbClr val="FFFFFF"/>
                </a:solidFill>
              </a:defRPr>
            </a:lvl1pPr>
          </a:lstStyle>
          <a:p>
            <a:pPr lvl="0"/>
            <a:r>
              <a:rPr lang="en-US" dirty="0"/>
              <a:t>September 2014</a:t>
            </a:r>
          </a:p>
        </p:txBody>
      </p:sp>
      <p:sp>
        <p:nvSpPr>
          <p:cNvPr id="9" name="Slide Number Placeholder 8">
            <a:extLst>
              <a:ext uri="{FF2B5EF4-FFF2-40B4-BE49-F238E27FC236}">
                <a16:creationId xmlns:a16="http://schemas.microsoft.com/office/drawing/2014/main" id="{B441727D-9E5F-4460-86F8-F9F5F898404C}"/>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rgbClr val="C4CACA"/>
                </a:solidFill>
              </a:rPr>
              <a:t>© 2019 </a:t>
            </a:r>
            <a:r>
              <a:rPr lang="en-GB" sz="650" kern="1200">
                <a:solidFill>
                  <a:srgbClr val="C4CACA"/>
                </a:solidFill>
                <a:latin typeface="Arial"/>
                <a:ea typeface="+mn-ea"/>
                <a:cs typeface="Arial"/>
              </a:rPr>
              <a:t>Nuance Document Imaging Division, now a part of Kofax</a:t>
            </a:r>
          </a:p>
          <a:p>
            <a:pPr algn="r">
              <a:tabLst>
                <a:tab pos="7256463" algn="l"/>
              </a:tabLst>
              <a:defRPr/>
            </a:pPr>
            <a:r>
              <a:rPr lang="en-US" sz="650">
                <a:solidFill>
                  <a:srgbClr val="C4CACA"/>
                </a:solidFill>
              </a:rPr>
              <a:t> All rights reserved.  </a:t>
            </a:r>
            <a:r>
              <a:rPr lang="en-US" sz="650" b="1">
                <a:solidFill>
                  <a:srgbClr val="C4CACA"/>
                </a:solidFill>
              </a:rPr>
              <a:t> </a:t>
            </a:r>
            <a:fld id="{E660F83B-9819-8D4C-B1F4-31B13C551FB0}" type="slidenum">
              <a:rPr lang="en-US" sz="650" b="1" smtClean="0">
                <a:solidFill>
                  <a:srgbClr val="C4CACA"/>
                </a:solidFill>
              </a:rPr>
              <a:pPr algn="r">
                <a:tabLst>
                  <a:tab pos="7256463" algn="l"/>
                </a:tabLst>
                <a:defRPr/>
              </a:pPr>
              <a:t>‹#›</a:t>
            </a:fld>
            <a:endParaRPr lang="en-US" sz="650" b="1">
              <a:solidFill>
                <a:srgbClr val="C4CACA"/>
              </a:solidFill>
            </a:endParaRPr>
          </a:p>
        </p:txBody>
      </p:sp>
      <p:sp>
        <p:nvSpPr>
          <p:cNvPr id="15" name="Rectangle 14">
            <a:extLst>
              <a:ext uri="{FF2B5EF4-FFF2-40B4-BE49-F238E27FC236}">
                <a16:creationId xmlns:a16="http://schemas.microsoft.com/office/drawing/2014/main" id="{23200E58-DBA6-46C2-8B72-9A8BBA744C9F}"/>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lumMod val="50000"/>
                  </a:schemeClr>
                </a:solidFill>
              </a:rPr>
              <a:t>TC Team Internal Use Only</a:t>
            </a:r>
          </a:p>
        </p:txBody>
      </p:sp>
    </p:spTree>
    <p:extLst>
      <p:ext uri="{BB962C8B-B14F-4D97-AF65-F5344CB8AC3E}">
        <p14:creationId xmlns:p14="http://schemas.microsoft.com/office/powerpoint/2010/main" val="513373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Use Photo Background">
    <p:spTree>
      <p:nvGrpSpPr>
        <p:cNvPr id="1" name=""/>
        <p:cNvGrpSpPr/>
        <p:nvPr/>
      </p:nvGrpSpPr>
      <p:grpSpPr>
        <a:xfrm>
          <a:off x="0" y="0"/>
          <a:ext cx="0" cy="0"/>
          <a:chOff x="0" y="0"/>
          <a:chExt cx="0" cy="0"/>
        </a:xfrm>
      </p:grpSpPr>
      <p:pic>
        <p:nvPicPr>
          <p:cNvPr id="16" name="Picture 15" descr="NuanceLogo_Horz_r51 g51 b51.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2923" y="624053"/>
            <a:ext cx="1443713" cy="298511"/>
          </a:xfrm>
          <a:prstGeom prst="rect">
            <a:avLst/>
          </a:prstGeom>
        </p:spPr>
      </p:pic>
      <p:sp>
        <p:nvSpPr>
          <p:cNvPr id="11" name="Rectangle 10"/>
          <p:cNvSpPr/>
          <p:nvPr userDrawn="1"/>
        </p:nvSpPr>
        <p:spPr bwMode="gray">
          <a:xfrm>
            <a:off x="575735" y="1"/>
            <a:ext cx="7993173" cy="156308"/>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9" name="Text Placeholder 2"/>
          <p:cNvSpPr>
            <a:spLocks noGrp="1"/>
          </p:cNvSpPr>
          <p:nvPr>
            <p:ph type="body" sz="quarter" idx="10" hasCustomPrompt="1"/>
          </p:nvPr>
        </p:nvSpPr>
        <p:spPr>
          <a:xfrm>
            <a:off x="1723774" y="1964269"/>
            <a:ext cx="5507038" cy="1150577"/>
          </a:xfrm>
        </p:spPr>
        <p:txBody>
          <a:bodyPr anchor="b">
            <a:noAutofit/>
          </a:bodyPr>
          <a:lstStyle>
            <a:lvl1pPr marL="0" indent="0">
              <a:lnSpc>
                <a:spcPct val="90000"/>
              </a:lnSpc>
              <a:spcBef>
                <a:spcPts val="0"/>
              </a:spcBef>
              <a:buNone/>
              <a:defRPr sz="3600" b="1" baseline="0">
                <a:solidFill>
                  <a:srgbClr val="F3F4F4"/>
                </a:solidFill>
              </a:defRPr>
            </a:lvl1pPr>
          </a:lstStyle>
          <a:p>
            <a:r>
              <a:rPr lang="en-US" dirty="0"/>
              <a:t>PowerPoint style</a:t>
            </a:r>
          </a:p>
          <a:p>
            <a:r>
              <a:rPr lang="en-US" dirty="0"/>
              <a:t>and user </a:t>
            </a:r>
            <a:r>
              <a:rPr lang="en-US" dirty="0">
                <a:solidFill>
                  <a:srgbClr val="0AF5E3"/>
                </a:solidFill>
              </a:rPr>
              <a:t>guide.</a:t>
            </a:r>
          </a:p>
        </p:txBody>
      </p:sp>
      <p:sp>
        <p:nvSpPr>
          <p:cNvPr id="14" name="Text Placeholder 2"/>
          <p:cNvSpPr>
            <a:spLocks noGrp="1"/>
          </p:cNvSpPr>
          <p:nvPr>
            <p:ph type="body" sz="quarter" idx="11" hasCustomPrompt="1"/>
          </p:nvPr>
        </p:nvSpPr>
        <p:spPr>
          <a:xfrm>
            <a:off x="1723774" y="3101726"/>
            <a:ext cx="3008312" cy="547687"/>
          </a:xfrm>
        </p:spPr>
        <p:txBody>
          <a:bodyPr>
            <a:noAutofit/>
          </a:bodyPr>
          <a:lstStyle>
            <a:lvl1pPr marL="0" indent="0">
              <a:buNone/>
              <a:defRPr sz="1200" baseline="0">
                <a:solidFill>
                  <a:srgbClr val="FFFFFF"/>
                </a:solidFill>
              </a:defRPr>
            </a:lvl1pPr>
          </a:lstStyle>
          <a:p>
            <a:pPr lvl="0"/>
            <a:r>
              <a:rPr lang="en-US" dirty="0"/>
              <a:t>September 2014</a:t>
            </a:r>
          </a:p>
        </p:txBody>
      </p:sp>
      <p:sp>
        <p:nvSpPr>
          <p:cNvPr id="8" name="Slide Number Placeholder 8">
            <a:extLst>
              <a:ext uri="{FF2B5EF4-FFF2-40B4-BE49-F238E27FC236}">
                <a16:creationId xmlns:a16="http://schemas.microsoft.com/office/drawing/2014/main" id="{8823BC1A-04B4-4A45-94D1-7F7F41249EB1}"/>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rgbClr val="C4CACA"/>
                </a:solidFill>
              </a:rPr>
              <a:t>© 2019 </a:t>
            </a:r>
            <a:r>
              <a:rPr lang="en-GB" sz="650" kern="1200">
                <a:solidFill>
                  <a:srgbClr val="C4CACA"/>
                </a:solidFill>
                <a:latin typeface="Arial"/>
                <a:ea typeface="+mn-ea"/>
                <a:cs typeface="Arial"/>
              </a:rPr>
              <a:t>Nuance Document Imaging Division, now a part of Kofax</a:t>
            </a:r>
          </a:p>
          <a:p>
            <a:pPr algn="r">
              <a:tabLst>
                <a:tab pos="7256463" algn="l"/>
              </a:tabLst>
              <a:defRPr/>
            </a:pPr>
            <a:r>
              <a:rPr lang="en-US" sz="650">
                <a:solidFill>
                  <a:srgbClr val="C4CACA"/>
                </a:solidFill>
              </a:rPr>
              <a:t> All rights reserved.  </a:t>
            </a:r>
            <a:r>
              <a:rPr lang="en-US" sz="650" b="1">
                <a:solidFill>
                  <a:srgbClr val="C4CACA"/>
                </a:solidFill>
              </a:rPr>
              <a:t> </a:t>
            </a:r>
            <a:fld id="{E660F83B-9819-8D4C-B1F4-31B13C551FB0}" type="slidenum">
              <a:rPr lang="en-US" sz="650" b="1" smtClean="0">
                <a:solidFill>
                  <a:srgbClr val="C4CACA"/>
                </a:solidFill>
              </a:rPr>
              <a:pPr algn="r">
                <a:tabLst>
                  <a:tab pos="7256463" algn="l"/>
                </a:tabLst>
                <a:defRPr/>
              </a:pPr>
              <a:t>‹#›</a:t>
            </a:fld>
            <a:endParaRPr lang="en-US" sz="650" b="1">
              <a:solidFill>
                <a:srgbClr val="C4CACA"/>
              </a:solidFill>
            </a:endParaRPr>
          </a:p>
        </p:txBody>
      </p:sp>
      <p:sp>
        <p:nvSpPr>
          <p:cNvPr id="10" name="Rectangle 9">
            <a:extLst>
              <a:ext uri="{FF2B5EF4-FFF2-40B4-BE49-F238E27FC236}">
                <a16:creationId xmlns:a16="http://schemas.microsoft.com/office/drawing/2014/main" id="{42A47D0D-A3AF-4A90-9384-FBCAFBB79A92}"/>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lumMod val="50000"/>
                  </a:schemeClr>
                </a:solidFill>
              </a:rPr>
              <a:t>TC Team Internal Use Only</a:t>
            </a:r>
          </a:p>
        </p:txBody>
      </p:sp>
    </p:spTree>
    <p:extLst>
      <p:ext uri="{BB962C8B-B14F-4D97-AF65-F5344CB8AC3E}">
        <p14:creationId xmlns:p14="http://schemas.microsoft.com/office/powerpoint/2010/main" val="4173000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White">
    <p:spTree>
      <p:nvGrpSpPr>
        <p:cNvPr id="1" name=""/>
        <p:cNvGrpSpPr/>
        <p:nvPr/>
      </p:nvGrpSpPr>
      <p:grpSpPr>
        <a:xfrm>
          <a:off x="0" y="0"/>
          <a:ext cx="0" cy="0"/>
          <a:chOff x="0" y="0"/>
          <a:chExt cx="0" cy="0"/>
        </a:xfrm>
      </p:grpSpPr>
      <p:sp>
        <p:nvSpPr>
          <p:cNvPr id="11" name="Rectangle 10"/>
          <p:cNvSpPr/>
          <p:nvPr userDrawn="1"/>
        </p:nvSpPr>
        <p:spPr bwMode="gray">
          <a:xfrm>
            <a:off x="575735" y="1"/>
            <a:ext cx="7993173" cy="156308"/>
          </a:xfrm>
          <a:prstGeom prst="rect">
            <a:avLst/>
          </a:prstGeom>
          <a:solidFill>
            <a:srgbClr val="1A6B96"/>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6" name="Title 3"/>
          <p:cNvSpPr>
            <a:spLocks noGrp="1"/>
          </p:cNvSpPr>
          <p:nvPr>
            <p:ph type="title"/>
          </p:nvPr>
        </p:nvSpPr>
        <p:spPr>
          <a:xfrm>
            <a:off x="581664" y="302699"/>
            <a:ext cx="6874827" cy="4096263"/>
          </a:xfrm>
        </p:spPr>
        <p:txBody>
          <a:bodyPr>
            <a:normAutofit/>
          </a:bodyPr>
          <a:lstStyle>
            <a:lvl1pPr>
              <a:defRPr>
                <a:solidFill>
                  <a:schemeClr val="tx1"/>
                </a:solidFill>
              </a:defRPr>
            </a:lvl1pPr>
          </a:lstStyle>
          <a:p>
            <a:r>
              <a:rPr lang="en-US" dirty="0"/>
              <a:t>Click to edit master title style</a:t>
            </a:r>
          </a:p>
        </p:txBody>
      </p:sp>
      <p:sp>
        <p:nvSpPr>
          <p:cNvPr id="9" name="Slide Number Placeholder 8">
            <a:extLst>
              <a:ext uri="{FF2B5EF4-FFF2-40B4-BE49-F238E27FC236}">
                <a16:creationId xmlns:a16="http://schemas.microsoft.com/office/drawing/2014/main" id="{7A0D766C-DD36-40DB-BAAD-3E7EC922FC13}"/>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rgbClr val="C4CACA"/>
                </a:solidFill>
              </a:rPr>
              <a:t>© 2019 </a:t>
            </a:r>
            <a:r>
              <a:rPr lang="en-GB" sz="650" kern="1200">
                <a:solidFill>
                  <a:srgbClr val="C4CACA"/>
                </a:solidFill>
                <a:latin typeface="Arial"/>
                <a:ea typeface="+mn-ea"/>
                <a:cs typeface="Arial"/>
              </a:rPr>
              <a:t>Nuance Document Imaging Division, now a part of Kofax</a:t>
            </a:r>
          </a:p>
          <a:p>
            <a:pPr algn="r">
              <a:tabLst>
                <a:tab pos="7256463" algn="l"/>
              </a:tabLst>
              <a:defRPr/>
            </a:pPr>
            <a:r>
              <a:rPr lang="en-US" sz="650">
                <a:solidFill>
                  <a:srgbClr val="C4CACA"/>
                </a:solidFill>
              </a:rPr>
              <a:t> All rights reserved.  </a:t>
            </a:r>
            <a:r>
              <a:rPr lang="en-US" sz="650" b="1">
                <a:solidFill>
                  <a:srgbClr val="C4CACA"/>
                </a:solidFill>
              </a:rPr>
              <a:t> </a:t>
            </a:r>
            <a:fld id="{E660F83B-9819-8D4C-B1F4-31B13C551FB0}" type="slidenum">
              <a:rPr lang="en-US" sz="650" b="1" smtClean="0">
                <a:solidFill>
                  <a:srgbClr val="C4CACA"/>
                </a:solidFill>
              </a:rPr>
              <a:pPr algn="r">
                <a:tabLst>
                  <a:tab pos="7256463" algn="l"/>
                </a:tabLst>
                <a:defRPr/>
              </a:pPr>
              <a:t>‹#›</a:t>
            </a:fld>
            <a:endParaRPr lang="en-US" sz="650" b="1">
              <a:solidFill>
                <a:srgbClr val="C4CACA"/>
              </a:solidFill>
            </a:endParaRPr>
          </a:p>
        </p:txBody>
      </p:sp>
      <p:sp>
        <p:nvSpPr>
          <p:cNvPr id="12" name="Rectangle 11">
            <a:extLst>
              <a:ext uri="{FF2B5EF4-FFF2-40B4-BE49-F238E27FC236}">
                <a16:creationId xmlns:a16="http://schemas.microsoft.com/office/drawing/2014/main" id="{A9B4EEE9-F9D4-4FA6-9351-EB721B792FDE}"/>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lumMod val="50000"/>
                  </a:schemeClr>
                </a:solidFill>
              </a:rPr>
              <a:t>TC Team Internal Use Only</a:t>
            </a:r>
          </a:p>
        </p:txBody>
      </p:sp>
    </p:spTree>
    <p:extLst>
      <p:ext uri="{BB962C8B-B14F-4D97-AF65-F5344CB8AC3E}">
        <p14:creationId xmlns:p14="http://schemas.microsoft.com/office/powerpoint/2010/main" val="36337350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ransition Slide L.Blue">
    <p:bg>
      <p:bgPr>
        <a:solidFill>
          <a:srgbClr val="2DC6D6"/>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575735" y="1"/>
            <a:ext cx="7993173" cy="156308"/>
          </a:xfrm>
          <a:prstGeom prst="rect">
            <a:avLst/>
          </a:prstGeom>
          <a:solidFill>
            <a:schemeClr val="bg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10" name="Title 3"/>
          <p:cNvSpPr>
            <a:spLocks noGrp="1"/>
          </p:cNvSpPr>
          <p:nvPr>
            <p:ph type="title"/>
          </p:nvPr>
        </p:nvSpPr>
        <p:spPr>
          <a:xfrm>
            <a:off x="581664" y="302699"/>
            <a:ext cx="6874827" cy="4096263"/>
          </a:xfrm>
        </p:spPr>
        <p:txBody>
          <a:bodyPr>
            <a:normAutofit/>
          </a:bodyPr>
          <a:lstStyle>
            <a:lvl1pPr>
              <a:defRPr>
                <a:solidFill>
                  <a:schemeClr val="bg1"/>
                </a:solidFill>
              </a:defRPr>
            </a:lvl1pPr>
          </a:lstStyle>
          <a:p>
            <a:r>
              <a:rPr lang="en-US" dirty="0"/>
              <a:t>Click to edit master title style</a:t>
            </a:r>
          </a:p>
        </p:txBody>
      </p:sp>
      <p:sp>
        <p:nvSpPr>
          <p:cNvPr id="8" name="Slide Number Placeholder 8">
            <a:extLst>
              <a:ext uri="{FF2B5EF4-FFF2-40B4-BE49-F238E27FC236}">
                <a16:creationId xmlns:a16="http://schemas.microsoft.com/office/drawing/2014/main" id="{6D12251A-FE19-49BC-8509-A7702BCE6E7D}"/>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chemeClr val="bg1"/>
                </a:solidFill>
              </a:rPr>
              <a:t>© 2019 </a:t>
            </a:r>
            <a:r>
              <a:rPr lang="en-GB" sz="650" kern="1200">
                <a:solidFill>
                  <a:schemeClr val="bg1"/>
                </a:solidFill>
                <a:latin typeface="Arial"/>
                <a:ea typeface="+mn-ea"/>
                <a:cs typeface="Arial"/>
              </a:rPr>
              <a:t>Nuance Document Imaging Division, now a part of Kofax</a:t>
            </a:r>
          </a:p>
          <a:p>
            <a:pPr algn="r">
              <a:tabLst>
                <a:tab pos="7256463" algn="l"/>
              </a:tabLst>
              <a:defRPr/>
            </a:pPr>
            <a:r>
              <a:rPr lang="en-US" sz="650">
                <a:solidFill>
                  <a:schemeClr val="bg1"/>
                </a:solidFill>
              </a:rPr>
              <a:t> All rights reserved.  </a:t>
            </a:r>
            <a:r>
              <a:rPr lang="en-US" sz="650" b="1">
                <a:solidFill>
                  <a:schemeClr val="bg1"/>
                </a:solidFill>
              </a:rPr>
              <a:t> </a:t>
            </a:r>
            <a:fld id="{E660F83B-9819-8D4C-B1F4-31B13C551FB0}" type="slidenum">
              <a:rPr lang="en-US" sz="650" b="1" smtClean="0">
                <a:solidFill>
                  <a:schemeClr val="bg1"/>
                </a:solidFill>
              </a:rPr>
              <a:pPr algn="r">
                <a:tabLst>
                  <a:tab pos="7256463" algn="l"/>
                </a:tabLst>
                <a:defRPr/>
              </a:pPr>
              <a:t>‹#›</a:t>
            </a:fld>
            <a:endParaRPr lang="en-US" sz="650" b="1">
              <a:solidFill>
                <a:schemeClr val="bg1"/>
              </a:solidFill>
            </a:endParaRPr>
          </a:p>
        </p:txBody>
      </p:sp>
      <p:sp>
        <p:nvSpPr>
          <p:cNvPr id="11" name="Rectangle 10">
            <a:extLst>
              <a:ext uri="{FF2B5EF4-FFF2-40B4-BE49-F238E27FC236}">
                <a16:creationId xmlns:a16="http://schemas.microsoft.com/office/drawing/2014/main" id="{6D5FDE11-3D84-42D1-9130-BA63448FC552}"/>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rPr>
              <a:t>TC Team Internal Use Only</a:t>
            </a:r>
          </a:p>
        </p:txBody>
      </p:sp>
    </p:spTree>
    <p:extLst>
      <p:ext uri="{BB962C8B-B14F-4D97-AF65-F5344CB8AC3E}">
        <p14:creationId xmlns:p14="http://schemas.microsoft.com/office/powerpoint/2010/main" val="2995229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ransition Slide L.Green">
    <p:bg>
      <p:bgPr>
        <a:solidFill>
          <a:srgbClr val="8CD600"/>
        </a:solidFill>
        <a:effectLst/>
      </p:bgPr>
    </p:bg>
    <p:spTree>
      <p:nvGrpSpPr>
        <p:cNvPr id="1" name=""/>
        <p:cNvGrpSpPr/>
        <p:nvPr/>
      </p:nvGrpSpPr>
      <p:grpSpPr>
        <a:xfrm>
          <a:off x="0" y="0"/>
          <a:ext cx="0" cy="0"/>
          <a:chOff x="0" y="0"/>
          <a:chExt cx="0" cy="0"/>
        </a:xfrm>
      </p:grpSpPr>
      <p:sp>
        <p:nvSpPr>
          <p:cNvPr id="12" name="Rectangle 11"/>
          <p:cNvSpPr/>
          <p:nvPr userDrawn="1"/>
        </p:nvSpPr>
        <p:spPr bwMode="gray">
          <a:xfrm>
            <a:off x="575735" y="1"/>
            <a:ext cx="7993173" cy="156308"/>
          </a:xfrm>
          <a:prstGeom prst="rect">
            <a:avLst/>
          </a:prstGeom>
          <a:solidFill>
            <a:schemeClr val="bg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10" name="Title 3"/>
          <p:cNvSpPr>
            <a:spLocks noGrp="1"/>
          </p:cNvSpPr>
          <p:nvPr>
            <p:ph type="title"/>
          </p:nvPr>
        </p:nvSpPr>
        <p:spPr>
          <a:xfrm>
            <a:off x="581664" y="302699"/>
            <a:ext cx="6874827" cy="4096263"/>
          </a:xfrm>
        </p:spPr>
        <p:txBody>
          <a:bodyPr>
            <a:normAutofit/>
          </a:bodyPr>
          <a:lstStyle>
            <a:lvl1pPr>
              <a:defRPr>
                <a:solidFill>
                  <a:schemeClr val="bg1"/>
                </a:solidFill>
              </a:defRPr>
            </a:lvl1pPr>
          </a:lstStyle>
          <a:p>
            <a:r>
              <a:rPr lang="en-US" dirty="0"/>
              <a:t>Click to edit master title style</a:t>
            </a:r>
          </a:p>
        </p:txBody>
      </p:sp>
      <p:sp>
        <p:nvSpPr>
          <p:cNvPr id="9" name="Slide Number Placeholder 8">
            <a:extLst>
              <a:ext uri="{FF2B5EF4-FFF2-40B4-BE49-F238E27FC236}">
                <a16:creationId xmlns:a16="http://schemas.microsoft.com/office/drawing/2014/main" id="{30AF0375-64E4-4FDB-8AB4-587ACC8C5255}"/>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chemeClr val="bg1"/>
                </a:solidFill>
              </a:rPr>
              <a:t>© 2019 </a:t>
            </a:r>
            <a:r>
              <a:rPr lang="en-GB" sz="650" kern="1200">
                <a:solidFill>
                  <a:schemeClr val="bg1"/>
                </a:solidFill>
                <a:latin typeface="Arial"/>
                <a:ea typeface="+mn-ea"/>
                <a:cs typeface="Arial"/>
              </a:rPr>
              <a:t>Nuance Document Imaging Division, now a part of Kofax</a:t>
            </a:r>
          </a:p>
          <a:p>
            <a:pPr algn="r">
              <a:tabLst>
                <a:tab pos="7256463" algn="l"/>
              </a:tabLst>
              <a:defRPr/>
            </a:pPr>
            <a:r>
              <a:rPr lang="en-US" sz="650">
                <a:solidFill>
                  <a:schemeClr val="bg1"/>
                </a:solidFill>
              </a:rPr>
              <a:t> All rights reserved.  </a:t>
            </a:r>
            <a:r>
              <a:rPr lang="en-US" sz="650" b="1">
                <a:solidFill>
                  <a:schemeClr val="bg1"/>
                </a:solidFill>
              </a:rPr>
              <a:t> </a:t>
            </a:r>
            <a:fld id="{E660F83B-9819-8D4C-B1F4-31B13C551FB0}" type="slidenum">
              <a:rPr lang="en-US" sz="650" b="1" smtClean="0">
                <a:solidFill>
                  <a:schemeClr val="bg1"/>
                </a:solidFill>
              </a:rPr>
              <a:pPr algn="r">
                <a:tabLst>
                  <a:tab pos="7256463" algn="l"/>
                </a:tabLst>
                <a:defRPr/>
              </a:pPr>
              <a:t>‹#›</a:t>
            </a:fld>
            <a:endParaRPr lang="en-US" sz="650" b="1">
              <a:solidFill>
                <a:schemeClr val="bg1"/>
              </a:solidFill>
            </a:endParaRPr>
          </a:p>
        </p:txBody>
      </p:sp>
      <p:sp>
        <p:nvSpPr>
          <p:cNvPr id="11" name="Rectangle 10">
            <a:extLst>
              <a:ext uri="{FF2B5EF4-FFF2-40B4-BE49-F238E27FC236}">
                <a16:creationId xmlns:a16="http://schemas.microsoft.com/office/drawing/2014/main" id="{C9ABA857-EA56-447C-9CFA-1237E47EF177}"/>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rPr>
              <a:t>TC Team Internal Use Only</a:t>
            </a:r>
          </a:p>
        </p:txBody>
      </p:sp>
    </p:spTree>
    <p:extLst>
      <p:ext uri="{BB962C8B-B14F-4D97-AF65-F5344CB8AC3E}">
        <p14:creationId xmlns:p14="http://schemas.microsoft.com/office/powerpoint/2010/main" val="1115466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ransition Slide Photo Background">
    <p:bg>
      <p:bgPr>
        <a:solidFill>
          <a:schemeClr val="bg1"/>
        </a:solidFill>
        <a:effectLst/>
      </p:bgPr>
    </p:bg>
    <p:spTree>
      <p:nvGrpSpPr>
        <p:cNvPr id="1" name=""/>
        <p:cNvGrpSpPr/>
        <p:nvPr/>
      </p:nvGrpSpPr>
      <p:grpSpPr>
        <a:xfrm>
          <a:off x="0" y="0"/>
          <a:ext cx="0" cy="0"/>
          <a:chOff x="0" y="0"/>
          <a:chExt cx="0" cy="0"/>
        </a:xfrm>
      </p:grpSpPr>
      <p:sp>
        <p:nvSpPr>
          <p:cNvPr id="8" name="Slide Number Placeholder 8"/>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tab pos="7256463" algn="l"/>
              </a:tabLst>
              <a:defRPr/>
            </a:pPr>
            <a:r>
              <a:rPr lang="en-US" sz="650">
                <a:solidFill>
                  <a:srgbClr val="FFFFFF"/>
                </a:solidFill>
              </a:rPr>
              <a:t>© 2014 Nuance Communications, Inc. All rights reserved.  </a:t>
            </a:r>
            <a:r>
              <a:rPr lang="en-US" sz="650" b="1">
                <a:solidFill>
                  <a:srgbClr val="FFFFFF"/>
                </a:solidFill>
              </a:rPr>
              <a:t> </a:t>
            </a:r>
            <a:fld id="{E660F83B-9819-8D4C-B1F4-31B13C551FB0}" type="slidenum">
              <a:rPr lang="en-US" sz="650" b="1" smtClean="0">
                <a:solidFill>
                  <a:srgbClr val="FFFFFF"/>
                </a:solidFill>
              </a:rPr>
              <a:pPr algn="r">
                <a:tabLst>
                  <a:tab pos="7256463" algn="l"/>
                </a:tabLst>
                <a:defRPr/>
              </a:pPr>
              <a:t>‹#›</a:t>
            </a:fld>
            <a:endParaRPr lang="en-US" sz="650" b="1">
              <a:solidFill>
                <a:srgbClr val="FFFFFF"/>
              </a:solidFill>
            </a:endParaRPr>
          </a:p>
        </p:txBody>
      </p:sp>
      <p:sp>
        <p:nvSpPr>
          <p:cNvPr id="11" name="Title 3"/>
          <p:cNvSpPr>
            <a:spLocks noGrp="1"/>
          </p:cNvSpPr>
          <p:nvPr>
            <p:ph type="title"/>
          </p:nvPr>
        </p:nvSpPr>
        <p:spPr>
          <a:xfrm>
            <a:off x="581664" y="302699"/>
            <a:ext cx="6874827" cy="4096263"/>
          </a:xfrm>
        </p:spPr>
        <p:txBody>
          <a:bodyPr>
            <a:normAutofit/>
          </a:bodyPr>
          <a:lstStyle>
            <a:lvl1pPr>
              <a:defRPr>
                <a:solidFill>
                  <a:schemeClr val="bg1"/>
                </a:solidFill>
              </a:defRPr>
            </a:lvl1pPr>
          </a:lstStyle>
          <a:p>
            <a:r>
              <a:rPr lang="en-US" dirty="0"/>
              <a:t>Click to edit master title style</a:t>
            </a:r>
          </a:p>
        </p:txBody>
      </p:sp>
      <p:sp>
        <p:nvSpPr>
          <p:cNvPr id="6" name="Slide Number Placeholder 8">
            <a:extLst>
              <a:ext uri="{FF2B5EF4-FFF2-40B4-BE49-F238E27FC236}">
                <a16:creationId xmlns:a16="http://schemas.microsoft.com/office/drawing/2014/main" id="{C697DFF5-2D79-4126-90A2-2AC281DBFA56}"/>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rgbClr val="C4CACA"/>
                </a:solidFill>
              </a:rPr>
              <a:t>© 2019 </a:t>
            </a:r>
            <a:r>
              <a:rPr lang="en-GB" sz="650" kern="1200">
                <a:solidFill>
                  <a:srgbClr val="C4CACA"/>
                </a:solidFill>
                <a:latin typeface="Arial"/>
                <a:ea typeface="+mn-ea"/>
                <a:cs typeface="Arial"/>
              </a:rPr>
              <a:t>Nuance Document Imaging Division, now a part of Kofax</a:t>
            </a:r>
          </a:p>
          <a:p>
            <a:pPr algn="r">
              <a:tabLst>
                <a:tab pos="7256463" algn="l"/>
              </a:tabLst>
              <a:defRPr/>
            </a:pPr>
            <a:r>
              <a:rPr lang="en-US" sz="650">
                <a:solidFill>
                  <a:srgbClr val="C4CACA"/>
                </a:solidFill>
              </a:rPr>
              <a:t> All rights reserved.  </a:t>
            </a:r>
            <a:r>
              <a:rPr lang="en-US" sz="650" b="1">
                <a:solidFill>
                  <a:srgbClr val="C4CACA"/>
                </a:solidFill>
              </a:rPr>
              <a:t> </a:t>
            </a:r>
            <a:fld id="{E660F83B-9819-8D4C-B1F4-31B13C551FB0}" type="slidenum">
              <a:rPr lang="en-US" sz="650" b="1" smtClean="0">
                <a:solidFill>
                  <a:srgbClr val="C4CACA"/>
                </a:solidFill>
              </a:rPr>
              <a:pPr algn="r">
                <a:tabLst>
                  <a:tab pos="7256463" algn="l"/>
                </a:tabLst>
                <a:defRPr/>
              </a:pPr>
              <a:t>‹#›</a:t>
            </a:fld>
            <a:endParaRPr lang="en-US" sz="650" b="1">
              <a:solidFill>
                <a:srgbClr val="C4CACA"/>
              </a:solidFill>
            </a:endParaRPr>
          </a:p>
        </p:txBody>
      </p:sp>
      <p:sp>
        <p:nvSpPr>
          <p:cNvPr id="9" name="Rectangle 8">
            <a:extLst>
              <a:ext uri="{FF2B5EF4-FFF2-40B4-BE49-F238E27FC236}">
                <a16:creationId xmlns:a16="http://schemas.microsoft.com/office/drawing/2014/main" id="{21AD50B0-256B-492F-83AA-FB760D896B5D}"/>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lumMod val="50000"/>
                  </a:schemeClr>
                </a:solidFill>
              </a:rPr>
              <a:t>TC Team Internal Use Only</a:t>
            </a:r>
          </a:p>
        </p:txBody>
      </p:sp>
    </p:spTree>
    <p:extLst>
      <p:ext uri="{BB962C8B-B14F-4D97-AF65-F5344CB8AC3E}">
        <p14:creationId xmlns:p14="http://schemas.microsoft.com/office/powerpoint/2010/main" val="3484961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Quote Slide Blue">
    <p:bg>
      <p:bgPr>
        <a:solidFill>
          <a:srgbClr val="1A6B9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84870" y="302576"/>
            <a:ext cx="6871621" cy="2808213"/>
          </a:xfrm>
        </p:spPr>
        <p:txBody>
          <a:bodyPr>
            <a:noAutofit/>
          </a:bodyPr>
          <a:lstStyle>
            <a:lvl1pPr marL="173038" indent="-173038">
              <a:lnSpc>
                <a:spcPct val="90000"/>
              </a:lnSpc>
              <a:tabLst/>
              <a:defRPr sz="3200" b="0" spc="0">
                <a:solidFill>
                  <a:srgbClr val="FFFFFF"/>
                </a:solidFill>
              </a:defRPr>
            </a:lvl1pPr>
          </a:lstStyle>
          <a:p>
            <a:r>
              <a:rPr lang="en-US" dirty="0"/>
              <a:t>“Use this slide if you have a quote so the quotation marks will not disrupt text alignment”</a:t>
            </a:r>
          </a:p>
        </p:txBody>
      </p:sp>
      <p:sp>
        <p:nvSpPr>
          <p:cNvPr id="8" name="Text Placeholder 1"/>
          <p:cNvSpPr>
            <a:spLocks noGrp="1"/>
          </p:cNvSpPr>
          <p:nvPr>
            <p:ph type="body" sz="quarter" idx="12" hasCustomPrompt="1"/>
          </p:nvPr>
        </p:nvSpPr>
        <p:spPr>
          <a:xfrm>
            <a:off x="584868" y="3366789"/>
            <a:ext cx="6871620" cy="790792"/>
          </a:xfrm>
        </p:spPr>
        <p:txBody>
          <a:bodyPr>
            <a:noAutofit/>
          </a:bodyPr>
          <a:lstStyle>
            <a:lvl1pPr marL="0" indent="0">
              <a:buNone/>
              <a:defRPr sz="1600" spc="0" baseline="0">
                <a:solidFill>
                  <a:srgbClr val="FFFFFF"/>
                </a:solidFill>
              </a:defRPr>
            </a:lvl1pPr>
          </a:lstStyle>
          <a:p>
            <a:pPr lvl="0"/>
            <a:r>
              <a:rPr lang="en-US" dirty="0"/>
              <a:t>Quote name here</a:t>
            </a:r>
          </a:p>
        </p:txBody>
      </p:sp>
      <p:sp>
        <p:nvSpPr>
          <p:cNvPr id="14" name="Rectangle 13"/>
          <p:cNvSpPr/>
          <p:nvPr userDrawn="1"/>
        </p:nvSpPr>
        <p:spPr bwMode="gray">
          <a:xfrm>
            <a:off x="575735" y="1"/>
            <a:ext cx="7993173" cy="156308"/>
          </a:xfrm>
          <a:prstGeom prst="rect">
            <a:avLst/>
          </a:prstGeom>
          <a:solidFill>
            <a:srgbClr val="0AF5E3"/>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15" name="Slide Number Placeholder 8">
            <a:extLst>
              <a:ext uri="{FF2B5EF4-FFF2-40B4-BE49-F238E27FC236}">
                <a16:creationId xmlns:a16="http://schemas.microsoft.com/office/drawing/2014/main" id="{700933B3-68DC-43E8-9065-22C063B77048}"/>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chemeClr val="bg1"/>
                </a:solidFill>
              </a:rPr>
              <a:t>© 2019 </a:t>
            </a:r>
            <a:r>
              <a:rPr lang="en-GB" sz="650" kern="1200">
                <a:solidFill>
                  <a:schemeClr val="bg1"/>
                </a:solidFill>
                <a:latin typeface="Arial"/>
                <a:ea typeface="+mn-ea"/>
                <a:cs typeface="Arial"/>
              </a:rPr>
              <a:t>Nuance Document Imaging Division, now a part of Kofax</a:t>
            </a:r>
          </a:p>
          <a:p>
            <a:pPr algn="r">
              <a:tabLst>
                <a:tab pos="7256463" algn="l"/>
              </a:tabLst>
              <a:defRPr/>
            </a:pPr>
            <a:r>
              <a:rPr lang="en-US" sz="650">
                <a:solidFill>
                  <a:schemeClr val="bg1"/>
                </a:solidFill>
              </a:rPr>
              <a:t> All rights reserved.  </a:t>
            </a:r>
            <a:r>
              <a:rPr lang="en-US" sz="650" b="1">
                <a:solidFill>
                  <a:schemeClr val="bg1"/>
                </a:solidFill>
              </a:rPr>
              <a:t> </a:t>
            </a:r>
            <a:fld id="{E660F83B-9819-8D4C-B1F4-31B13C551FB0}" type="slidenum">
              <a:rPr lang="en-US" sz="650" b="1" smtClean="0">
                <a:solidFill>
                  <a:schemeClr val="bg1"/>
                </a:solidFill>
              </a:rPr>
              <a:pPr algn="r">
                <a:tabLst>
                  <a:tab pos="7256463" algn="l"/>
                </a:tabLst>
                <a:defRPr/>
              </a:pPr>
              <a:t>‹#›</a:t>
            </a:fld>
            <a:endParaRPr lang="en-US" sz="650" b="1">
              <a:solidFill>
                <a:schemeClr val="bg1"/>
              </a:solidFill>
            </a:endParaRPr>
          </a:p>
        </p:txBody>
      </p:sp>
      <p:sp>
        <p:nvSpPr>
          <p:cNvPr id="16" name="Rectangle 15">
            <a:extLst>
              <a:ext uri="{FF2B5EF4-FFF2-40B4-BE49-F238E27FC236}">
                <a16:creationId xmlns:a16="http://schemas.microsoft.com/office/drawing/2014/main" id="{CFA61B44-E720-4038-BCD1-A310038E42CC}"/>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rPr>
              <a:t>TC Team Internal Use Only</a:t>
            </a:r>
          </a:p>
        </p:txBody>
      </p:sp>
    </p:spTree>
    <p:extLst>
      <p:ext uri="{BB962C8B-B14F-4D97-AF65-F5344CB8AC3E}">
        <p14:creationId xmlns:p14="http://schemas.microsoft.com/office/powerpoint/2010/main" val="4007335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Quote Slide L.Blue">
    <p:bg>
      <p:bgPr>
        <a:solidFill>
          <a:srgbClr val="2DC6D6"/>
        </a:solidFill>
        <a:effectLst/>
      </p:bgPr>
    </p:bg>
    <p:spTree>
      <p:nvGrpSpPr>
        <p:cNvPr id="1" name=""/>
        <p:cNvGrpSpPr/>
        <p:nvPr/>
      </p:nvGrpSpPr>
      <p:grpSpPr>
        <a:xfrm>
          <a:off x="0" y="0"/>
          <a:ext cx="0" cy="0"/>
          <a:chOff x="0" y="0"/>
          <a:chExt cx="0" cy="0"/>
        </a:xfrm>
      </p:grpSpPr>
      <p:sp>
        <p:nvSpPr>
          <p:cNvPr id="16" name="Rectangle 15"/>
          <p:cNvSpPr/>
          <p:nvPr userDrawn="1"/>
        </p:nvSpPr>
        <p:spPr bwMode="gray">
          <a:xfrm>
            <a:off x="575735" y="1"/>
            <a:ext cx="7993173" cy="156308"/>
          </a:xfrm>
          <a:prstGeom prst="rect">
            <a:avLst/>
          </a:prstGeom>
          <a:solidFill>
            <a:schemeClr val="bg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10" name="Title 1"/>
          <p:cNvSpPr>
            <a:spLocks noGrp="1"/>
          </p:cNvSpPr>
          <p:nvPr>
            <p:ph type="title" hasCustomPrompt="1"/>
          </p:nvPr>
        </p:nvSpPr>
        <p:spPr>
          <a:xfrm>
            <a:off x="584870" y="302576"/>
            <a:ext cx="6871621" cy="2808213"/>
          </a:xfrm>
        </p:spPr>
        <p:txBody>
          <a:bodyPr>
            <a:noAutofit/>
          </a:bodyPr>
          <a:lstStyle>
            <a:lvl1pPr marL="173038" indent="-173038">
              <a:lnSpc>
                <a:spcPct val="90000"/>
              </a:lnSpc>
              <a:tabLst/>
              <a:defRPr sz="3200" b="0" spc="0">
                <a:solidFill>
                  <a:srgbClr val="FFFFFF"/>
                </a:solidFill>
              </a:defRPr>
            </a:lvl1pPr>
          </a:lstStyle>
          <a:p>
            <a:r>
              <a:rPr lang="en-US" dirty="0"/>
              <a:t>“Use this slide if you have a quote so the quotation marks will not disrupt text alignment”</a:t>
            </a:r>
          </a:p>
        </p:txBody>
      </p:sp>
      <p:sp>
        <p:nvSpPr>
          <p:cNvPr id="11" name="Text Placeholder 1"/>
          <p:cNvSpPr>
            <a:spLocks noGrp="1"/>
          </p:cNvSpPr>
          <p:nvPr>
            <p:ph type="body" sz="quarter" idx="12" hasCustomPrompt="1"/>
          </p:nvPr>
        </p:nvSpPr>
        <p:spPr>
          <a:xfrm>
            <a:off x="584868" y="3366789"/>
            <a:ext cx="6871620" cy="790792"/>
          </a:xfrm>
        </p:spPr>
        <p:txBody>
          <a:bodyPr>
            <a:noAutofit/>
          </a:bodyPr>
          <a:lstStyle>
            <a:lvl1pPr marL="0" indent="0">
              <a:buNone/>
              <a:defRPr sz="1600" spc="0" baseline="0">
                <a:solidFill>
                  <a:srgbClr val="FFFFFF"/>
                </a:solidFill>
              </a:defRPr>
            </a:lvl1pPr>
          </a:lstStyle>
          <a:p>
            <a:pPr lvl="0"/>
            <a:r>
              <a:rPr lang="en-US" dirty="0"/>
              <a:t>Quote name here</a:t>
            </a:r>
          </a:p>
        </p:txBody>
      </p:sp>
      <p:sp>
        <p:nvSpPr>
          <p:cNvPr id="9" name="Slide Number Placeholder 8">
            <a:extLst>
              <a:ext uri="{FF2B5EF4-FFF2-40B4-BE49-F238E27FC236}">
                <a16:creationId xmlns:a16="http://schemas.microsoft.com/office/drawing/2014/main" id="{3D4FC744-53DA-42A6-8EFF-231F5DC99889}"/>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chemeClr val="bg1"/>
                </a:solidFill>
              </a:rPr>
              <a:t>© 2019 </a:t>
            </a:r>
            <a:r>
              <a:rPr lang="en-GB" sz="650" kern="1200">
                <a:solidFill>
                  <a:schemeClr val="bg1"/>
                </a:solidFill>
                <a:latin typeface="Arial"/>
                <a:ea typeface="+mn-ea"/>
                <a:cs typeface="Arial"/>
              </a:rPr>
              <a:t>Nuance Document Imaging Division, now a part of Kofax</a:t>
            </a:r>
          </a:p>
          <a:p>
            <a:pPr algn="r">
              <a:tabLst>
                <a:tab pos="7256463" algn="l"/>
              </a:tabLst>
              <a:defRPr/>
            </a:pPr>
            <a:r>
              <a:rPr lang="en-US" sz="650">
                <a:solidFill>
                  <a:schemeClr val="bg1"/>
                </a:solidFill>
              </a:rPr>
              <a:t> All rights reserved.  </a:t>
            </a:r>
            <a:r>
              <a:rPr lang="en-US" sz="650" b="1">
                <a:solidFill>
                  <a:schemeClr val="bg1"/>
                </a:solidFill>
              </a:rPr>
              <a:t> </a:t>
            </a:r>
            <a:fld id="{E660F83B-9819-8D4C-B1F4-31B13C551FB0}" type="slidenum">
              <a:rPr lang="en-US" sz="650" b="1" smtClean="0">
                <a:solidFill>
                  <a:schemeClr val="bg1"/>
                </a:solidFill>
              </a:rPr>
              <a:pPr algn="r">
                <a:tabLst>
                  <a:tab pos="7256463" algn="l"/>
                </a:tabLst>
                <a:defRPr/>
              </a:pPr>
              <a:t>‹#›</a:t>
            </a:fld>
            <a:endParaRPr lang="en-US" sz="650" b="1">
              <a:solidFill>
                <a:schemeClr val="bg1"/>
              </a:solidFill>
            </a:endParaRPr>
          </a:p>
        </p:txBody>
      </p:sp>
      <p:sp>
        <p:nvSpPr>
          <p:cNvPr id="12" name="Rectangle 11">
            <a:extLst>
              <a:ext uri="{FF2B5EF4-FFF2-40B4-BE49-F238E27FC236}">
                <a16:creationId xmlns:a16="http://schemas.microsoft.com/office/drawing/2014/main" id="{7787EFF1-A4CD-416F-824B-77F0CECFE1E9}"/>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solidFill>
              </a:rPr>
              <a:t>TC Team Internal Use Only</a:t>
            </a:r>
          </a:p>
        </p:txBody>
      </p:sp>
    </p:spTree>
    <p:extLst>
      <p:ext uri="{BB962C8B-B14F-4D97-AF65-F5344CB8AC3E}">
        <p14:creationId xmlns:p14="http://schemas.microsoft.com/office/powerpoint/2010/main" val="82451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 PICTURE A">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52CC4-28AE-4695-AEB9-4AB79393B9F9}"/>
              </a:ext>
            </a:extLst>
          </p:cNvPr>
          <p:cNvPicPr>
            <a:picLocks noChangeAspect="1"/>
          </p:cNvPicPr>
          <p:nvPr/>
        </p:nvPicPr>
        <p:blipFill rotWithShape="1">
          <a:blip r:embed="rId2">
            <a:extLst>
              <a:ext uri="{28A0092B-C50C-407E-A947-70E740481C1C}">
                <a14:useLocalDpi xmlns:a14="http://schemas.microsoft.com/office/drawing/2010/main" val="0"/>
              </a:ext>
            </a:extLst>
          </a:blip>
          <a:srcRect l="36250"/>
          <a:stretch/>
        </p:blipFill>
        <p:spPr>
          <a:xfrm>
            <a:off x="5257800" y="0"/>
            <a:ext cx="38862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26575"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26575"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a:t>
            </a:fld>
            <a:endParaRPr lang="en-US"/>
          </a:p>
        </p:txBody>
      </p:sp>
      <p:cxnSp>
        <p:nvCxnSpPr>
          <p:cNvPr id="9" name="Straight Connector 8">
            <a:extLst>
              <a:ext uri="{FF2B5EF4-FFF2-40B4-BE49-F238E27FC236}">
                <a16:creationId xmlns:a16="http://schemas.microsoft.com/office/drawing/2014/main" id="{523C9A20-74CD-47F0-B1D4-3E301F4EC1A9}"/>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66C0898-A935-43A6-9AFC-FD1399E111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2557374285"/>
      </p:ext>
    </p:extLst>
  </p:cSld>
  <p:clrMapOvr>
    <a:masterClrMapping/>
  </p:clrMapOvr>
  <p:extLst>
    <p:ext uri="{DCECCB84-F9BA-43D5-87BE-67443E8EF086}">
      <p15:sldGuideLst xmlns:p15="http://schemas.microsoft.com/office/powerpoint/2012/main">
        <p15:guide id="1" orient="horz" pos="2160">
          <p15:clr>
            <a:srgbClr val="FBAE40"/>
          </p15:clr>
        </p15:guide>
        <p15:guide id="2" pos="3312">
          <p15:clr>
            <a:srgbClr val="FBAE40"/>
          </p15:clr>
        </p15:guide>
        <p15:guide id="3"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 Subtitle + Body Head + Body">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584415" y="1307042"/>
            <a:ext cx="7982704" cy="334034"/>
          </a:xfrm>
        </p:spPr>
        <p:txBody>
          <a:bodyPr>
            <a:noAutofit/>
          </a:bodyPr>
          <a:lstStyle>
            <a:lvl1pPr marL="0" indent="0">
              <a:buNone/>
              <a:defRPr b="1">
                <a:solidFill>
                  <a:srgbClr val="2DC6D6"/>
                </a:solidFill>
              </a:defRPr>
            </a:lvl1pPr>
          </a:lstStyle>
          <a:p>
            <a:pPr marL="0" indent="0">
              <a:buNone/>
            </a:pPr>
            <a:r>
              <a:rPr lang="en-US" dirty="0"/>
              <a:t>Title of body head</a:t>
            </a:r>
          </a:p>
          <a:p>
            <a:pPr lvl="5"/>
            <a:endParaRPr lang="en-US" dirty="0"/>
          </a:p>
        </p:txBody>
      </p:sp>
      <p:sp>
        <p:nvSpPr>
          <p:cNvPr id="11" name="Title Placeholder 6"/>
          <p:cNvSpPr>
            <a:spLocks noGrp="1"/>
          </p:cNvSpPr>
          <p:nvPr>
            <p:ph type="title"/>
          </p:nvPr>
        </p:nvSpPr>
        <p:spPr>
          <a:xfrm>
            <a:off x="571503"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13" name="Content Placeholder 4"/>
          <p:cNvSpPr>
            <a:spLocks noGrp="1"/>
          </p:cNvSpPr>
          <p:nvPr>
            <p:ph sz="quarter" idx="11" hasCustomPrompt="1"/>
          </p:nvPr>
        </p:nvSpPr>
        <p:spPr>
          <a:xfrm>
            <a:off x="584871" y="1603374"/>
            <a:ext cx="7982869" cy="2795590"/>
          </a:xfrm>
        </p:spPr>
        <p:txBody>
          <a:bodyPr>
            <a:noAutofit/>
          </a:bodyPr>
          <a:lstStyle>
            <a:lvl1pPr marL="285750" indent="-285750">
              <a:buFont typeface="Lucida Grande"/>
              <a:buChar char="–"/>
              <a:defRPr spc="0"/>
            </a:lvl1pPr>
            <a:lvl2pPr marL="742950" indent="-285750">
              <a:buFont typeface="Lucida Grande"/>
              <a:buChar char="–"/>
              <a:defRPr sz="1600" spc="0"/>
            </a:lvl2pPr>
            <a:lvl3pPr marL="1143000" indent="-228600">
              <a:buFont typeface="Lucida Grande"/>
              <a:buChar char="–"/>
              <a:defRPr spc="0"/>
            </a:lvl3pPr>
            <a:lvl4pPr marL="1600200" indent="-228600">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2" name="Text Placeholder 2"/>
          <p:cNvSpPr>
            <a:spLocks noGrp="1"/>
          </p:cNvSpPr>
          <p:nvPr>
            <p:ph type="body" sz="quarter" idx="13"/>
          </p:nvPr>
        </p:nvSpPr>
        <p:spPr>
          <a:xfrm>
            <a:off x="574677"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1497228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 Split Content">
    <p:spTree>
      <p:nvGrpSpPr>
        <p:cNvPr id="1" name=""/>
        <p:cNvGrpSpPr/>
        <p:nvPr/>
      </p:nvGrpSpPr>
      <p:grpSpPr>
        <a:xfrm>
          <a:off x="0" y="0"/>
          <a:ext cx="0" cy="0"/>
          <a:chOff x="0" y="0"/>
          <a:chExt cx="0" cy="0"/>
        </a:xfrm>
      </p:grpSpPr>
      <p:sp>
        <p:nvSpPr>
          <p:cNvPr id="7" name="Content Placeholder 4"/>
          <p:cNvSpPr>
            <a:spLocks noGrp="1"/>
          </p:cNvSpPr>
          <p:nvPr>
            <p:ph sz="quarter" idx="14" hasCustomPrompt="1"/>
          </p:nvPr>
        </p:nvSpPr>
        <p:spPr>
          <a:xfrm>
            <a:off x="4741031" y="1603374"/>
            <a:ext cx="3826711" cy="2795590"/>
          </a:xfrm>
        </p:spPr>
        <p:txBody>
          <a:bodyPr>
            <a:noAutofit/>
          </a:bodyPr>
          <a:lstStyle>
            <a:lvl1pPr marL="285750" indent="-285750">
              <a:buFont typeface="Lucida Grande"/>
              <a:buChar char="–"/>
              <a:defRPr/>
            </a:lvl1pPr>
            <a:lvl2pPr marL="742950" indent="-285750">
              <a:buFont typeface="Lucida Grande"/>
              <a:buChar char="–"/>
              <a:defRPr/>
            </a:lvl2pPr>
            <a:lvl3pPr marL="1143000" indent="-228600">
              <a:buFont typeface="Lucida Grande"/>
              <a:buChar char="–"/>
              <a:defRPr/>
            </a:lvl3pPr>
            <a:lvl4pPr marL="1600200" indent="-228600">
              <a:buFont typeface="Lucida Grande"/>
              <a:buChar char="–"/>
              <a:defRPr/>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5" name="Title Placeholder 6"/>
          <p:cNvSpPr>
            <a:spLocks noGrp="1"/>
          </p:cNvSpPr>
          <p:nvPr>
            <p:ph type="title"/>
          </p:nvPr>
        </p:nvSpPr>
        <p:spPr>
          <a:xfrm>
            <a:off x="571503" y="302701"/>
            <a:ext cx="7996237" cy="967299"/>
          </a:xfrm>
          <a:prstGeom prst="rect">
            <a:avLst/>
          </a:prstGeom>
        </p:spPr>
        <p:txBody>
          <a:bodyPr vert="horz" lIns="0" tIns="45720" rIns="91440" bIns="45720" rtlCol="0" anchor="t" anchorCtr="0">
            <a:noAutofit/>
          </a:bodyPr>
          <a:lstStyle/>
          <a:p>
            <a:r>
              <a:rPr lang="en-US" dirty="0"/>
              <a:t>Click to edit master title style</a:t>
            </a:r>
          </a:p>
        </p:txBody>
      </p:sp>
      <p:sp>
        <p:nvSpPr>
          <p:cNvPr id="9" name="Content Placeholder 4"/>
          <p:cNvSpPr>
            <a:spLocks noGrp="1"/>
          </p:cNvSpPr>
          <p:nvPr>
            <p:ph sz="quarter" idx="11" hasCustomPrompt="1"/>
          </p:nvPr>
        </p:nvSpPr>
        <p:spPr>
          <a:xfrm>
            <a:off x="584870" y="1603374"/>
            <a:ext cx="3826710" cy="2795590"/>
          </a:xfrm>
        </p:spPr>
        <p:txBody>
          <a:bodyPr>
            <a:noAutofit/>
          </a:bodyPr>
          <a:lstStyle>
            <a:lvl1pPr marL="285750" indent="-285750">
              <a:buFont typeface="Lucida Grande"/>
              <a:buChar char="–"/>
              <a:defRPr spc="0"/>
            </a:lvl1pPr>
            <a:lvl2pPr marL="742950" indent="-285750">
              <a:buFont typeface="Lucida Grande"/>
              <a:buChar char="–"/>
              <a:defRPr sz="1600" spc="0"/>
            </a:lvl2pPr>
            <a:lvl3pPr marL="1143000" indent="-228600">
              <a:buFont typeface="Lucida Grande"/>
              <a:buChar char="–"/>
              <a:defRPr spc="0"/>
            </a:lvl3pPr>
            <a:lvl4pPr marL="1600200" indent="-228600">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8860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 Subtitle + Split Content">
    <p:spTree>
      <p:nvGrpSpPr>
        <p:cNvPr id="1" name=""/>
        <p:cNvGrpSpPr/>
        <p:nvPr/>
      </p:nvGrpSpPr>
      <p:grpSpPr>
        <a:xfrm>
          <a:off x="0" y="0"/>
          <a:ext cx="0" cy="0"/>
          <a:chOff x="0" y="0"/>
          <a:chExt cx="0" cy="0"/>
        </a:xfrm>
      </p:grpSpPr>
      <p:sp>
        <p:nvSpPr>
          <p:cNvPr id="10" name="Content Placeholder 4"/>
          <p:cNvSpPr>
            <a:spLocks noGrp="1"/>
          </p:cNvSpPr>
          <p:nvPr>
            <p:ph sz="quarter" idx="14" hasCustomPrompt="1"/>
          </p:nvPr>
        </p:nvSpPr>
        <p:spPr>
          <a:xfrm>
            <a:off x="4741031" y="1603374"/>
            <a:ext cx="3826711" cy="2795590"/>
          </a:xfrm>
        </p:spPr>
        <p:txBody>
          <a:bodyPr>
            <a:noAutofit/>
          </a:bodyPr>
          <a:lstStyle>
            <a:lvl1pPr marL="285750" indent="-285750">
              <a:buFont typeface="Lucida Grande"/>
              <a:buChar char="–"/>
              <a:defRPr/>
            </a:lvl1pPr>
            <a:lvl2pPr marL="742950" indent="-285750">
              <a:buFont typeface="Lucida Grande"/>
              <a:buChar char="–"/>
              <a:defRPr/>
            </a:lvl2pPr>
            <a:lvl3pPr marL="1143000" indent="-228600">
              <a:buFont typeface="Lucida Grande"/>
              <a:buChar char="–"/>
              <a:defRPr/>
            </a:lvl3pPr>
            <a:lvl4pPr marL="1600200" indent="-228600">
              <a:buFont typeface="Lucida Grande"/>
              <a:buChar char="–"/>
              <a:defRPr/>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5" name="Title Placeholder 6"/>
          <p:cNvSpPr>
            <a:spLocks noGrp="1"/>
          </p:cNvSpPr>
          <p:nvPr>
            <p:ph type="title"/>
          </p:nvPr>
        </p:nvSpPr>
        <p:spPr>
          <a:xfrm>
            <a:off x="571503"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9" name="Content Placeholder 4"/>
          <p:cNvSpPr>
            <a:spLocks noGrp="1"/>
          </p:cNvSpPr>
          <p:nvPr>
            <p:ph sz="quarter" idx="11" hasCustomPrompt="1"/>
          </p:nvPr>
        </p:nvSpPr>
        <p:spPr>
          <a:xfrm>
            <a:off x="584870" y="1603374"/>
            <a:ext cx="3826710" cy="2795590"/>
          </a:xfrm>
        </p:spPr>
        <p:txBody>
          <a:bodyPr>
            <a:noAutofit/>
          </a:bodyPr>
          <a:lstStyle>
            <a:lvl1pPr marL="285750" indent="-285750">
              <a:buFont typeface="Lucida Grande"/>
              <a:buChar char="–"/>
              <a:defRPr spc="0"/>
            </a:lvl1pPr>
            <a:lvl2pPr marL="742950" indent="-285750">
              <a:buFont typeface="Lucida Grande"/>
              <a:buChar char="–"/>
              <a:defRPr sz="1600" spc="0"/>
            </a:lvl2pPr>
            <a:lvl3pPr marL="1143000" indent="-228600">
              <a:buFont typeface="Lucida Grande"/>
              <a:buChar char="–"/>
              <a:defRPr spc="0"/>
            </a:lvl3pPr>
            <a:lvl4pPr marL="1600200" indent="-228600">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3" name="Text Placeholder 2"/>
          <p:cNvSpPr>
            <a:spLocks noGrp="1"/>
          </p:cNvSpPr>
          <p:nvPr>
            <p:ph type="body" sz="quarter" idx="13"/>
          </p:nvPr>
        </p:nvSpPr>
        <p:spPr>
          <a:xfrm>
            <a:off x="574677"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665006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 Subtitle + Body Head + Split Content">
    <p:spTree>
      <p:nvGrpSpPr>
        <p:cNvPr id="1" name=""/>
        <p:cNvGrpSpPr/>
        <p:nvPr/>
      </p:nvGrpSpPr>
      <p:grpSpPr>
        <a:xfrm>
          <a:off x="0" y="0"/>
          <a:ext cx="0" cy="0"/>
          <a:chOff x="0" y="0"/>
          <a:chExt cx="0" cy="0"/>
        </a:xfrm>
      </p:grpSpPr>
      <p:sp>
        <p:nvSpPr>
          <p:cNvPr id="10" name="Content Placeholder 4"/>
          <p:cNvSpPr>
            <a:spLocks noGrp="1"/>
          </p:cNvSpPr>
          <p:nvPr>
            <p:ph sz="quarter" idx="14" hasCustomPrompt="1"/>
          </p:nvPr>
        </p:nvSpPr>
        <p:spPr>
          <a:xfrm>
            <a:off x="4741031" y="1603374"/>
            <a:ext cx="3826711" cy="2795590"/>
          </a:xfrm>
        </p:spPr>
        <p:txBody>
          <a:bodyPr>
            <a:noAutofit/>
          </a:bodyPr>
          <a:lstStyle>
            <a:lvl1pPr marL="285750" indent="-285750">
              <a:buFont typeface="Lucida Grande"/>
              <a:buChar char="–"/>
              <a:defRPr/>
            </a:lvl1pPr>
            <a:lvl2pPr marL="742950" indent="-285750">
              <a:buFont typeface="Lucida Grande"/>
              <a:buChar char="–"/>
              <a:defRPr/>
            </a:lvl2pPr>
            <a:lvl3pPr marL="1143000" indent="-228600">
              <a:buFont typeface="Lucida Grande"/>
              <a:buChar char="–"/>
              <a:defRPr/>
            </a:lvl3pPr>
            <a:lvl4pPr marL="1600200" indent="-228600">
              <a:buFont typeface="Lucida Grande"/>
              <a:buChar char="–"/>
              <a:defRPr/>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5" name="Title Placeholder 6"/>
          <p:cNvSpPr>
            <a:spLocks noGrp="1"/>
          </p:cNvSpPr>
          <p:nvPr>
            <p:ph type="title"/>
          </p:nvPr>
        </p:nvSpPr>
        <p:spPr>
          <a:xfrm>
            <a:off x="571503"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11" name="Content Placeholder 4"/>
          <p:cNvSpPr>
            <a:spLocks noGrp="1"/>
          </p:cNvSpPr>
          <p:nvPr>
            <p:ph sz="quarter" idx="11" hasCustomPrompt="1"/>
          </p:nvPr>
        </p:nvSpPr>
        <p:spPr>
          <a:xfrm>
            <a:off x="584870" y="1603374"/>
            <a:ext cx="3826710" cy="2795590"/>
          </a:xfrm>
        </p:spPr>
        <p:txBody>
          <a:bodyPr>
            <a:noAutofit/>
          </a:bodyPr>
          <a:lstStyle>
            <a:lvl1pPr marL="285750" indent="-285750">
              <a:buFont typeface="Lucida Grande"/>
              <a:buChar char="–"/>
              <a:defRPr spc="0"/>
            </a:lvl1pPr>
            <a:lvl2pPr marL="742950" indent="-285750">
              <a:buFont typeface="Lucida Grande"/>
              <a:buChar char="–"/>
              <a:defRPr sz="1600" spc="0"/>
            </a:lvl2pPr>
            <a:lvl3pPr marL="1143000" indent="-228600">
              <a:buFont typeface="Lucida Grande"/>
              <a:buChar char="–"/>
              <a:defRPr spc="0"/>
            </a:lvl3pPr>
            <a:lvl4pPr marL="1600200" indent="-228600">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6" name="Text Placeholder 2"/>
          <p:cNvSpPr>
            <a:spLocks noGrp="1"/>
          </p:cNvSpPr>
          <p:nvPr>
            <p:ph type="body" sz="quarter" idx="13"/>
          </p:nvPr>
        </p:nvSpPr>
        <p:spPr>
          <a:xfrm>
            <a:off x="574677" y="748301"/>
            <a:ext cx="7994483" cy="347910"/>
          </a:xfrm>
        </p:spPr>
        <p:txBody>
          <a:bodyPr/>
          <a:lstStyle>
            <a:lvl1pPr marL="0" indent="0">
              <a:buNone/>
              <a:defRPr sz="2000" baseline="0"/>
            </a:lvl1pPr>
          </a:lstStyle>
          <a:p>
            <a:pPr lvl="0"/>
            <a:endParaRPr lang="en-US" dirty="0"/>
          </a:p>
        </p:txBody>
      </p:sp>
      <p:sp>
        <p:nvSpPr>
          <p:cNvPr id="17" name="Content Placeholder 4"/>
          <p:cNvSpPr>
            <a:spLocks noGrp="1"/>
          </p:cNvSpPr>
          <p:nvPr>
            <p:ph sz="quarter" idx="15" hasCustomPrompt="1"/>
          </p:nvPr>
        </p:nvSpPr>
        <p:spPr>
          <a:xfrm>
            <a:off x="584415" y="1307042"/>
            <a:ext cx="7982704" cy="334034"/>
          </a:xfrm>
        </p:spPr>
        <p:txBody>
          <a:bodyPr>
            <a:noAutofit/>
          </a:bodyPr>
          <a:lstStyle>
            <a:lvl1pPr marL="0" indent="0">
              <a:buNone/>
              <a:defRPr b="1">
                <a:solidFill>
                  <a:srgbClr val="2DC6D6"/>
                </a:solidFill>
              </a:defRPr>
            </a:lvl1pPr>
          </a:lstStyle>
          <a:p>
            <a:pPr marL="0" indent="0">
              <a:buNone/>
            </a:pPr>
            <a:r>
              <a:rPr lang="en-US" dirty="0"/>
              <a:t>Title of body head</a:t>
            </a:r>
          </a:p>
          <a:p>
            <a:pPr lvl="5"/>
            <a:endParaRPr lang="en-US" dirty="0"/>
          </a:p>
        </p:txBody>
      </p:sp>
    </p:spTree>
    <p:extLst>
      <p:ext uri="{BB962C8B-B14F-4D97-AF65-F5344CB8AC3E}">
        <p14:creationId xmlns:p14="http://schemas.microsoft.com/office/powerpoint/2010/main" val="30687831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Line Header">
    <p:spTree>
      <p:nvGrpSpPr>
        <p:cNvPr id="1" name=""/>
        <p:cNvGrpSpPr/>
        <p:nvPr/>
      </p:nvGrpSpPr>
      <p:grpSpPr>
        <a:xfrm>
          <a:off x="0" y="0"/>
          <a:ext cx="0" cy="0"/>
          <a:chOff x="0" y="0"/>
          <a:chExt cx="0" cy="0"/>
        </a:xfrm>
      </p:grpSpPr>
      <p:sp>
        <p:nvSpPr>
          <p:cNvPr id="7" name="Content Placeholder 4"/>
          <p:cNvSpPr>
            <a:spLocks noGrp="1"/>
          </p:cNvSpPr>
          <p:nvPr>
            <p:ph sz="quarter" idx="11" hasCustomPrompt="1"/>
          </p:nvPr>
        </p:nvSpPr>
        <p:spPr>
          <a:xfrm>
            <a:off x="584871" y="1696951"/>
            <a:ext cx="7982869" cy="2700517"/>
          </a:xfrm>
        </p:spPr>
        <p:txBody>
          <a:bodyPr>
            <a:noAutofit/>
          </a:bodyPr>
          <a:lstStyle>
            <a:lvl1pPr marL="285750" indent="-285750">
              <a:buFont typeface="Lucida Grande"/>
              <a:buChar char="–"/>
              <a:defRPr spc="0"/>
            </a:lvl1pPr>
            <a:lvl2pPr marL="742950" indent="-285750">
              <a:buFont typeface="Lucida Grande"/>
              <a:buChar char="–"/>
              <a:defRPr sz="1600" spc="0"/>
            </a:lvl2pPr>
            <a:lvl3pPr marL="1143000" indent="-228600">
              <a:buFont typeface="Lucida Grande"/>
              <a:buChar char="–"/>
              <a:defRPr spc="0"/>
            </a:lvl3pPr>
            <a:lvl4pPr marL="1600200" indent="-228600">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0" name="Title Placeholder 6"/>
          <p:cNvSpPr>
            <a:spLocks noGrp="1"/>
          </p:cNvSpPr>
          <p:nvPr>
            <p:ph type="title" hasCustomPrompt="1"/>
          </p:nvPr>
        </p:nvSpPr>
        <p:spPr>
          <a:xfrm>
            <a:off x="571503" y="302702"/>
            <a:ext cx="7996237" cy="1007404"/>
          </a:xfrm>
          <a:prstGeom prst="rect">
            <a:avLst/>
          </a:prstGeom>
        </p:spPr>
        <p:txBody>
          <a:bodyPr vert="horz" lIns="0" tIns="45720" rIns="91440" bIns="45720" rtlCol="0" anchor="t" anchorCtr="0">
            <a:noAutofit/>
          </a:bodyPr>
          <a:lstStyle/>
          <a:p>
            <a:r>
              <a:rPr lang="en-US" dirty="0"/>
              <a:t>Click to edit master title style when the headline needs to be split into two lines</a:t>
            </a:r>
          </a:p>
        </p:txBody>
      </p:sp>
      <p:sp>
        <p:nvSpPr>
          <p:cNvPr id="12" name="Text Placeholder 2"/>
          <p:cNvSpPr>
            <a:spLocks noGrp="1"/>
          </p:cNvSpPr>
          <p:nvPr>
            <p:ph type="body" sz="quarter" idx="13"/>
          </p:nvPr>
        </p:nvSpPr>
        <p:spPr>
          <a:xfrm>
            <a:off x="574677" y="1189445"/>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1495383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s + Photo Spli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4656139" y="1702944"/>
            <a:ext cx="3911600" cy="269602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1" name="Title Placeholder 6"/>
          <p:cNvSpPr>
            <a:spLocks noGrp="1"/>
          </p:cNvSpPr>
          <p:nvPr>
            <p:ph type="title"/>
          </p:nvPr>
        </p:nvSpPr>
        <p:spPr>
          <a:xfrm>
            <a:off x="571503"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12" name="Content Placeholder 4"/>
          <p:cNvSpPr>
            <a:spLocks noGrp="1"/>
          </p:cNvSpPr>
          <p:nvPr>
            <p:ph sz="quarter" idx="11" hasCustomPrompt="1"/>
          </p:nvPr>
        </p:nvSpPr>
        <p:spPr>
          <a:xfrm>
            <a:off x="584870" y="1603373"/>
            <a:ext cx="3333080" cy="2784126"/>
          </a:xfrm>
        </p:spPr>
        <p:txBody>
          <a:bodyPr>
            <a:noAutofit/>
          </a:bodyPr>
          <a:lstStyle>
            <a:lvl1pPr marL="285750" indent="-285750">
              <a:buFont typeface="Lucida Grande"/>
              <a:buChar char="–"/>
              <a:defRPr spc="0"/>
            </a:lvl1pPr>
            <a:lvl2pPr marL="742950" indent="-285750">
              <a:buFont typeface="Lucida Grande"/>
              <a:buChar char="–"/>
              <a:defRPr sz="1600" spc="0"/>
            </a:lvl2pPr>
            <a:lvl3pPr marL="1143000" indent="-228600">
              <a:buFont typeface="Lucida Grande"/>
              <a:buChar char="–"/>
              <a:defRPr spc="0"/>
            </a:lvl3pPr>
            <a:lvl4pPr marL="1600200" indent="-228600">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4"/>
          </p:nvPr>
        </p:nvSpPr>
        <p:spPr>
          <a:xfrm>
            <a:off x="574677"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2154793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dy Copy + Photo Split">
    <p:spTree>
      <p:nvGrpSpPr>
        <p:cNvPr id="1" name=""/>
        <p:cNvGrpSpPr/>
        <p:nvPr/>
      </p:nvGrpSpPr>
      <p:grpSpPr>
        <a:xfrm>
          <a:off x="0" y="0"/>
          <a:ext cx="0" cy="0"/>
          <a:chOff x="0" y="0"/>
          <a:chExt cx="0" cy="0"/>
        </a:xfrm>
      </p:grpSpPr>
      <p:sp>
        <p:nvSpPr>
          <p:cNvPr id="14" name="Picture Placeholder 2"/>
          <p:cNvSpPr>
            <a:spLocks noGrp="1"/>
          </p:cNvSpPr>
          <p:nvPr>
            <p:ph type="pic" idx="13"/>
          </p:nvPr>
        </p:nvSpPr>
        <p:spPr>
          <a:xfrm>
            <a:off x="4656139" y="1702944"/>
            <a:ext cx="3911600" cy="269602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5" name="Title Placeholder 6"/>
          <p:cNvSpPr>
            <a:spLocks noGrp="1"/>
          </p:cNvSpPr>
          <p:nvPr>
            <p:ph type="title"/>
          </p:nvPr>
        </p:nvSpPr>
        <p:spPr>
          <a:xfrm>
            <a:off x="571503"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8" name="Content Placeholder 4"/>
          <p:cNvSpPr>
            <a:spLocks noGrp="1"/>
          </p:cNvSpPr>
          <p:nvPr>
            <p:ph sz="quarter" idx="11" hasCustomPrompt="1"/>
          </p:nvPr>
        </p:nvSpPr>
        <p:spPr>
          <a:xfrm>
            <a:off x="584870" y="1603373"/>
            <a:ext cx="3333080" cy="2784126"/>
          </a:xfrm>
        </p:spPr>
        <p:txBody>
          <a:bodyPr>
            <a:noAutofit/>
          </a:bodyPr>
          <a:lstStyle>
            <a:lvl1pPr marL="0" indent="0">
              <a:buFont typeface="Lucida Grande"/>
              <a:buNone/>
              <a:defRPr spc="0"/>
            </a:lvl1pPr>
            <a:lvl2pPr marL="457200" indent="0">
              <a:buFont typeface="Lucida Grande"/>
              <a:buNone/>
              <a:defRPr sz="1600" spc="0"/>
            </a:lvl2pPr>
            <a:lvl3pPr marL="1143000" indent="-228600">
              <a:buFont typeface="Lucida Grande"/>
              <a:buChar char="–"/>
              <a:defRPr spc="0"/>
            </a:lvl3pPr>
            <a:lvl4pPr marL="1600200" indent="-228600">
              <a:buFont typeface="Lucida Grande"/>
              <a:buChar char="–"/>
              <a:defRPr spc="0"/>
            </a:lvl4pPr>
          </a:lstStyle>
          <a:p>
            <a:pPr lvl="0"/>
            <a:r>
              <a:rPr lang="en-US" dirty="0"/>
              <a:t>Click to edit text style</a:t>
            </a:r>
          </a:p>
        </p:txBody>
      </p:sp>
      <p:sp>
        <p:nvSpPr>
          <p:cNvPr id="9" name="Text Placeholder 2"/>
          <p:cNvSpPr>
            <a:spLocks noGrp="1"/>
          </p:cNvSpPr>
          <p:nvPr>
            <p:ph type="body" sz="quarter" idx="14"/>
          </p:nvPr>
        </p:nvSpPr>
        <p:spPr>
          <a:xfrm>
            <a:off x="574677"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1241060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 Subtitle + Full Photo">
    <p:spTree>
      <p:nvGrpSpPr>
        <p:cNvPr id="1" name=""/>
        <p:cNvGrpSpPr/>
        <p:nvPr/>
      </p:nvGrpSpPr>
      <p:grpSpPr>
        <a:xfrm>
          <a:off x="0" y="0"/>
          <a:ext cx="0" cy="0"/>
          <a:chOff x="0" y="0"/>
          <a:chExt cx="0" cy="0"/>
        </a:xfrm>
      </p:grpSpPr>
      <p:sp>
        <p:nvSpPr>
          <p:cNvPr id="11" name="Picture Placeholder 2"/>
          <p:cNvSpPr>
            <a:spLocks noGrp="1"/>
          </p:cNvSpPr>
          <p:nvPr>
            <p:ph type="pic" idx="13"/>
          </p:nvPr>
        </p:nvSpPr>
        <p:spPr>
          <a:xfrm>
            <a:off x="584868" y="1700214"/>
            <a:ext cx="7982870" cy="269875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Title Placeholder 6"/>
          <p:cNvSpPr>
            <a:spLocks noGrp="1"/>
          </p:cNvSpPr>
          <p:nvPr>
            <p:ph type="title"/>
          </p:nvPr>
        </p:nvSpPr>
        <p:spPr>
          <a:xfrm>
            <a:off x="571503"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9" name="Text Placeholder 2"/>
          <p:cNvSpPr>
            <a:spLocks noGrp="1"/>
          </p:cNvSpPr>
          <p:nvPr>
            <p:ph type="body" sz="quarter" idx="14"/>
          </p:nvPr>
        </p:nvSpPr>
        <p:spPr>
          <a:xfrm>
            <a:off x="574677"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1028236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 Body + Notes R">
    <p:spTree>
      <p:nvGrpSpPr>
        <p:cNvPr id="1" name=""/>
        <p:cNvGrpSpPr/>
        <p:nvPr/>
      </p:nvGrpSpPr>
      <p:grpSpPr>
        <a:xfrm>
          <a:off x="0" y="0"/>
          <a:ext cx="0" cy="0"/>
          <a:chOff x="0" y="0"/>
          <a:chExt cx="0" cy="0"/>
        </a:xfrm>
      </p:grpSpPr>
      <p:sp>
        <p:nvSpPr>
          <p:cNvPr id="6" name="Content Placeholder 6"/>
          <p:cNvSpPr>
            <a:spLocks noGrp="1"/>
          </p:cNvSpPr>
          <p:nvPr>
            <p:ph sz="quarter" idx="12" hasCustomPrompt="1"/>
          </p:nvPr>
        </p:nvSpPr>
        <p:spPr>
          <a:xfrm>
            <a:off x="6685513" y="1596402"/>
            <a:ext cx="1880480" cy="2802563"/>
          </a:xfrm>
        </p:spPr>
        <p:txBody>
          <a:bodyPr>
            <a:noAutofit/>
          </a:bodyPr>
          <a:lstStyle>
            <a:lvl1pPr marL="0" indent="0">
              <a:buNone/>
              <a:defRPr sz="1100" b="0">
                <a:solidFill>
                  <a:srgbClr val="1A6B96"/>
                </a:solidFill>
              </a:defRPr>
            </a:lvl1pPr>
          </a:lstStyle>
          <a:p>
            <a:pPr lvl="0"/>
            <a:r>
              <a:rPr lang="en-US" dirty="0"/>
              <a:t>Click to edit notes text styles</a:t>
            </a:r>
          </a:p>
        </p:txBody>
      </p:sp>
      <p:cxnSp>
        <p:nvCxnSpPr>
          <p:cNvPr id="7" name="Straight Connector 6"/>
          <p:cNvCxnSpPr/>
          <p:nvPr userDrawn="1"/>
        </p:nvCxnSpPr>
        <p:spPr>
          <a:xfrm>
            <a:off x="6685513" y="1591152"/>
            <a:ext cx="1880480" cy="0"/>
          </a:xfrm>
          <a:prstGeom prst="line">
            <a:avLst/>
          </a:prstGeom>
          <a:ln w="6350" cmpd="sng">
            <a:solidFill>
              <a:srgbClr val="1A6B96"/>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6"/>
          <p:cNvSpPr>
            <a:spLocks noGrp="1"/>
          </p:cNvSpPr>
          <p:nvPr>
            <p:ph type="title"/>
          </p:nvPr>
        </p:nvSpPr>
        <p:spPr>
          <a:xfrm>
            <a:off x="571503"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14" name="Content Placeholder 4"/>
          <p:cNvSpPr>
            <a:spLocks noGrp="1"/>
          </p:cNvSpPr>
          <p:nvPr>
            <p:ph sz="quarter" idx="14" hasCustomPrompt="1"/>
          </p:nvPr>
        </p:nvSpPr>
        <p:spPr>
          <a:xfrm>
            <a:off x="584871" y="1603374"/>
            <a:ext cx="5858709" cy="2795590"/>
          </a:xfrm>
        </p:spPr>
        <p:txBody>
          <a:bodyPr>
            <a:noAutofit/>
          </a:bodyPr>
          <a:lstStyle>
            <a:lvl1pPr marL="285750" indent="-285750">
              <a:buFont typeface="Lucida Grande"/>
              <a:buChar char="–"/>
              <a:defRPr spc="0"/>
            </a:lvl1pPr>
            <a:lvl2pPr marL="742950" indent="-285750">
              <a:buFont typeface="Lucida Grande"/>
              <a:buChar char="–"/>
              <a:defRPr sz="1600" spc="0"/>
            </a:lvl2pPr>
            <a:lvl3pPr marL="1143000" indent="-228600">
              <a:buFont typeface="Lucida Grande"/>
              <a:buChar char="–"/>
              <a:defRPr spc="0"/>
            </a:lvl3pPr>
            <a:lvl4pPr marL="1600200" indent="-228600">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5" name="Text Placeholder 2"/>
          <p:cNvSpPr>
            <a:spLocks noGrp="1"/>
          </p:cNvSpPr>
          <p:nvPr>
            <p:ph type="body" sz="quarter" idx="13"/>
          </p:nvPr>
        </p:nvSpPr>
        <p:spPr>
          <a:xfrm>
            <a:off x="574677"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4210512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 Body + Notes L">
    <p:spTree>
      <p:nvGrpSpPr>
        <p:cNvPr id="1" name=""/>
        <p:cNvGrpSpPr/>
        <p:nvPr/>
      </p:nvGrpSpPr>
      <p:grpSpPr>
        <a:xfrm>
          <a:off x="0" y="0"/>
          <a:ext cx="0" cy="0"/>
          <a:chOff x="0" y="0"/>
          <a:chExt cx="0" cy="0"/>
        </a:xfrm>
      </p:grpSpPr>
      <p:sp>
        <p:nvSpPr>
          <p:cNvPr id="11" name="Content Placeholder 6"/>
          <p:cNvSpPr>
            <a:spLocks noGrp="1"/>
          </p:cNvSpPr>
          <p:nvPr>
            <p:ph sz="quarter" idx="12" hasCustomPrompt="1"/>
          </p:nvPr>
        </p:nvSpPr>
        <p:spPr>
          <a:xfrm>
            <a:off x="571500" y="1596402"/>
            <a:ext cx="1880480" cy="2802563"/>
          </a:xfrm>
        </p:spPr>
        <p:txBody>
          <a:bodyPr>
            <a:noAutofit/>
          </a:bodyPr>
          <a:lstStyle>
            <a:lvl1pPr marL="0" indent="0">
              <a:buNone/>
              <a:defRPr sz="1100" b="0">
                <a:solidFill>
                  <a:srgbClr val="1A6B96"/>
                </a:solidFill>
              </a:defRPr>
            </a:lvl1pPr>
          </a:lstStyle>
          <a:p>
            <a:pPr lvl="0"/>
            <a:r>
              <a:rPr lang="en-US" dirty="0"/>
              <a:t>Click to edit notes text styles</a:t>
            </a:r>
          </a:p>
        </p:txBody>
      </p:sp>
      <p:cxnSp>
        <p:nvCxnSpPr>
          <p:cNvPr id="12" name="Straight Connector 11"/>
          <p:cNvCxnSpPr/>
          <p:nvPr userDrawn="1"/>
        </p:nvCxnSpPr>
        <p:spPr>
          <a:xfrm>
            <a:off x="571500" y="1591152"/>
            <a:ext cx="1880480" cy="0"/>
          </a:xfrm>
          <a:prstGeom prst="line">
            <a:avLst/>
          </a:prstGeom>
          <a:ln w="6350" cmpd="sng">
            <a:solidFill>
              <a:srgbClr val="1A6B96"/>
            </a:solidFill>
          </a:ln>
          <a:effectLst/>
        </p:spPr>
        <p:style>
          <a:lnRef idx="2">
            <a:schemeClr val="accent1"/>
          </a:lnRef>
          <a:fillRef idx="0">
            <a:schemeClr val="accent1"/>
          </a:fillRef>
          <a:effectRef idx="1">
            <a:schemeClr val="accent1"/>
          </a:effectRef>
          <a:fontRef idx="minor">
            <a:schemeClr val="tx1"/>
          </a:fontRef>
        </p:style>
      </p:cxnSp>
      <p:sp>
        <p:nvSpPr>
          <p:cNvPr id="15" name="Title Placeholder 6"/>
          <p:cNvSpPr>
            <a:spLocks noGrp="1"/>
          </p:cNvSpPr>
          <p:nvPr>
            <p:ph type="title"/>
          </p:nvPr>
        </p:nvSpPr>
        <p:spPr>
          <a:xfrm>
            <a:off x="571503"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16" name="Content Placeholder 4"/>
          <p:cNvSpPr>
            <a:spLocks noGrp="1"/>
          </p:cNvSpPr>
          <p:nvPr>
            <p:ph sz="quarter" idx="14" hasCustomPrompt="1"/>
          </p:nvPr>
        </p:nvSpPr>
        <p:spPr>
          <a:xfrm>
            <a:off x="2710451" y="1603374"/>
            <a:ext cx="5858709" cy="2795590"/>
          </a:xfrm>
        </p:spPr>
        <p:txBody>
          <a:bodyPr>
            <a:noAutofit/>
          </a:bodyPr>
          <a:lstStyle>
            <a:lvl1pPr marL="285750" indent="-285750">
              <a:buFont typeface="Lucida Grande"/>
              <a:buChar char="–"/>
              <a:defRPr spc="0"/>
            </a:lvl1pPr>
            <a:lvl2pPr marL="742950" indent="-285750">
              <a:buFont typeface="Lucida Grande"/>
              <a:buChar char="–"/>
              <a:defRPr sz="1600" spc="0"/>
            </a:lvl2pPr>
            <a:lvl3pPr marL="1143000" indent="-228600">
              <a:buFont typeface="Lucida Grande"/>
              <a:buChar char="–"/>
              <a:defRPr spc="0"/>
            </a:lvl3pPr>
            <a:lvl4pPr marL="1600200" indent="-228600">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7" name="Text Placeholder 2"/>
          <p:cNvSpPr>
            <a:spLocks noGrp="1"/>
          </p:cNvSpPr>
          <p:nvPr>
            <p:ph type="body" sz="quarter" idx="13"/>
          </p:nvPr>
        </p:nvSpPr>
        <p:spPr>
          <a:xfrm>
            <a:off x="574677"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331439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 PICTURE B">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76A38-1A30-40F2-98DC-0B86C93C62EB}"/>
              </a:ext>
            </a:extLst>
          </p:cNvPr>
          <p:cNvPicPr>
            <a:picLocks noChangeAspect="1"/>
          </p:cNvPicPr>
          <p:nvPr/>
        </p:nvPicPr>
        <p:blipFill rotWithShape="1">
          <a:blip r:embed="rId2">
            <a:extLst>
              <a:ext uri="{28A0092B-C50C-407E-A947-70E740481C1C}">
                <a14:useLocalDpi xmlns:a14="http://schemas.microsoft.com/office/drawing/2010/main" val="0"/>
              </a:ext>
            </a:extLst>
          </a:blip>
          <a:srcRect l="11523" r="25000"/>
          <a:stretch/>
        </p:blipFill>
        <p:spPr>
          <a:xfrm>
            <a:off x="5274470" y="0"/>
            <a:ext cx="3869531"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58473"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58473"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cxnSp>
        <p:nvCxnSpPr>
          <p:cNvPr id="9" name="Straight Connector 8">
            <a:extLst>
              <a:ext uri="{FF2B5EF4-FFF2-40B4-BE49-F238E27FC236}">
                <a16:creationId xmlns:a16="http://schemas.microsoft.com/office/drawing/2014/main" id="{62549F85-0335-4478-8A3C-FF2D7F188F3D}"/>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A38F326-2E3C-49EA-9DFE-8B54D1657012}"/>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39912149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 Subtitle Only">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571503" y="302702"/>
            <a:ext cx="7996237" cy="539511"/>
          </a:xfrm>
          <a:prstGeom prst="rect">
            <a:avLst/>
          </a:prstGeom>
        </p:spPr>
        <p:txBody>
          <a:bodyPr vert="horz" lIns="0" tIns="45720" rIns="91440" bIns="45720" rtlCol="0" anchor="t" anchorCtr="0">
            <a:noAutofit/>
          </a:bodyPr>
          <a:lstStyle/>
          <a:p>
            <a:r>
              <a:rPr lang="en-US" dirty="0"/>
              <a:t>Click to edit master title style</a:t>
            </a:r>
          </a:p>
        </p:txBody>
      </p:sp>
      <p:sp>
        <p:nvSpPr>
          <p:cNvPr id="8" name="Text Placeholder 2"/>
          <p:cNvSpPr>
            <a:spLocks noGrp="1"/>
          </p:cNvSpPr>
          <p:nvPr>
            <p:ph type="body" sz="quarter" idx="13"/>
          </p:nvPr>
        </p:nvSpPr>
        <p:spPr>
          <a:xfrm>
            <a:off x="574677" y="748301"/>
            <a:ext cx="7994483" cy="347910"/>
          </a:xfrm>
        </p:spPr>
        <p:txBody>
          <a:bodyPr/>
          <a:lstStyle>
            <a:lvl1pPr marL="0" indent="0">
              <a:buNone/>
              <a:defRPr sz="2000" baseline="0"/>
            </a:lvl1pPr>
          </a:lstStyle>
          <a:p>
            <a:pPr lvl="0"/>
            <a:endParaRPr lang="en-US" dirty="0"/>
          </a:p>
        </p:txBody>
      </p:sp>
    </p:spTree>
    <p:extLst>
      <p:ext uri="{BB962C8B-B14F-4D97-AF65-F5344CB8AC3E}">
        <p14:creationId xmlns:p14="http://schemas.microsoft.com/office/powerpoint/2010/main" val="4012694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3" name="Rectangle 12"/>
          <p:cNvSpPr/>
          <p:nvPr userDrawn="1"/>
        </p:nvSpPr>
        <p:spPr bwMode="gray">
          <a:xfrm>
            <a:off x="0" y="1436689"/>
            <a:ext cx="9144000" cy="2665412"/>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19" name="Rectangle 18"/>
          <p:cNvSpPr/>
          <p:nvPr userDrawn="1"/>
        </p:nvSpPr>
        <p:spPr bwMode="gray">
          <a:xfrm>
            <a:off x="575735" y="1"/>
            <a:ext cx="7993173" cy="156308"/>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pic>
        <p:nvPicPr>
          <p:cNvPr id="18" name="Picture 17" descr="NuanceLogo_Horz_r51 g51 b51.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2923" y="624053"/>
            <a:ext cx="1443713" cy="298511"/>
          </a:xfrm>
          <a:prstGeom prst="rect">
            <a:avLst/>
          </a:prstGeom>
        </p:spPr>
      </p:pic>
      <p:sp>
        <p:nvSpPr>
          <p:cNvPr id="20" name="Text Placeholder 2"/>
          <p:cNvSpPr>
            <a:spLocks noGrp="1"/>
          </p:cNvSpPr>
          <p:nvPr>
            <p:ph type="body" sz="quarter" idx="10" hasCustomPrompt="1"/>
          </p:nvPr>
        </p:nvSpPr>
        <p:spPr>
          <a:xfrm>
            <a:off x="1723774" y="2566739"/>
            <a:ext cx="5507038" cy="548107"/>
          </a:xfrm>
        </p:spPr>
        <p:txBody>
          <a:bodyPr anchor="b">
            <a:noAutofit/>
          </a:bodyPr>
          <a:lstStyle>
            <a:lvl1pPr marL="0" indent="0">
              <a:lnSpc>
                <a:spcPct val="90000"/>
              </a:lnSpc>
              <a:spcBef>
                <a:spcPts val="0"/>
              </a:spcBef>
              <a:buNone/>
              <a:defRPr sz="3600" b="1" baseline="0">
                <a:solidFill>
                  <a:srgbClr val="FFFFFF"/>
                </a:solidFill>
              </a:defRPr>
            </a:lvl1pPr>
          </a:lstStyle>
          <a:p>
            <a:r>
              <a:rPr lang="en-US" dirty="0"/>
              <a:t>Thank you</a:t>
            </a:r>
            <a:endParaRPr lang="en-US" dirty="0">
              <a:solidFill>
                <a:srgbClr val="0AF5E3"/>
              </a:solidFill>
            </a:endParaRPr>
          </a:p>
        </p:txBody>
      </p:sp>
      <p:sp>
        <p:nvSpPr>
          <p:cNvPr id="7" name="Slide Number Placeholder 8">
            <a:extLst>
              <a:ext uri="{FF2B5EF4-FFF2-40B4-BE49-F238E27FC236}">
                <a16:creationId xmlns:a16="http://schemas.microsoft.com/office/drawing/2014/main" id="{EDC28294-692A-4753-8687-545C2081B40A}"/>
              </a:ext>
            </a:extLst>
          </p:cNvPr>
          <p:cNvSpPr txBox="1">
            <a:spLocks/>
          </p:cNvSpPr>
          <p:nvPr userDrawn="1"/>
        </p:nvSpPr>
        <p:spPr>
          <a:xfrm>
            <a:off x="3981019" y="4693593"/>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tab pos="7256463" algn="l"/>
              </a:tabLst>
              <a:defRPr/>
            </a:pPr>
            <a:r>
              <a:rPr lang="en-US" sz="650">
                <a:solidFill>
                  <a:srgbClr val="C4CACA"/>
                </a:solidFill>
              </a:rPr>
              <a:t>© 2019 </a:t>
            </a:r>
            <a:r>
              <a:rPr lang="en-GB" sz="650" kern="1200">
                <a:solidFill>
                  <a:srgbClr val="C4CACA"/>
                </a:solidFill>
                <a:latin typeface="Arial"/>
                <a:ea typeface="+mn-ea"/>
                <a:cs typeface="Arial"/>
              </a:rPr>
              <a:t>Nuance Document Imaging Division, now a part of Kofax</a:t>
            </a:r>
          </a:p>
          <a:p>
            <a:pPr algn="r">
              <a:tabLst>
                <a:tab pos="7256463" algn="l"/>
              </a:tabLst>
              <a:defRPr/>
            </a:pPr>
            <a:r>
              <a:rPr lang="en-US" sz="650">
                <a:solidFill>
                  <a:srgbClr val="C4CACA"/>
                </a:solidFill>
              </a:rPr>
              <a:t> All rights reserved.  </a:t>
            </a:r>
            <a:r>
              <a:rPr lang="en-US" sz="650" b="1">
                <a:solidFill>
                  <a:srgbClr val="C4CACA"/>
                </a:solidFill>
              </a:rPr>
              <a:t> </a:t>
            </a:r>
            <a:fld id="{E660F83B-9819-8D4C-B1F4-31B13C551FB0}" type="slidenum">
              <a:rPr lang="en-US" sz="650" b="1" smtClean="0">
                <a:solidFill>
                  <a:srgbClr val="C4CACA"/>
                </a:solidFill>
              </a:rPr>
              <a:pPr algn="r">
                <a:tabLst>
                  <a:tab pos="7256463" algn="l"/>
                </a:tabLst>
                <a:defRPr/>
              </a:pPr>
              <a:t>‹#›</a:t>
            </a:fld>
            <a:endParaRPr lang="en-US" sz="650" b="1">
              <a:solidFill>
                <a:srgbClr val="C4CACA"/>
              </a:solidFill>
            </a:endParaRPr>
          </a:p>
        </p:txBody>
      </p:sp>
      <p:sp>
        <p:nvSpPr>
          <p:cNvPr id="8" name="Rectangle 7">
            <a:extLst>
              <a:ext uri="{FF2B5EF4-FFF2-40B4-BE49-F238E27FC236}">
                <a16:creationId xmlns:a16="http://schemas.microsoft.com/office/drawing/2014/main" id="{79B91E81-2082-4656-8F75-DFECD41ABB04}"/>
              </a:ext>
            </a:extLst>
          </p:cNvPr>
          <p:cNvSpPr/>
          <p:nvPr userDrawn="1"/>
        </p:nvSpPr>
        <p:spPr>
          <a:xfrm>
            <a:off x="467544" y="4686004"/>
            <a:ext cx="403244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solidFill>
                  <a:schemeClr val="bg1">
                    <a:lumMod val="50000"/>
                  </a:schemeClr>
                </a:solidFill>
              </a:rPr>
              <a:t>TC Team Internal Use Only</a:t>
            </a:r>
          </a:p>
        </p:txBody>
      </p:sp>
    </p:spTree>
    <p:extLst>
      <p:ext uri="{BB962C8B-B14F-4D97-AF65-F5344CB8AC3E}">
        <p14:creationId xmlns:p14="http://schemas.microsoft.com/office/powerpoint/2010/main" val="31920695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Slide - White + Blue">
    <p:spTree>
      <p:nvGrpSpPr>
        <p:cNvPr id="1" name=""/>
        <p:cNvGrpSpPr/>
        <p:nvPr/>
      </p:nvGrpSpPr>
      <p:grpSpPr>
        <a:xfrm>
          <a:off x="0" y="0"/>
          <a:ext cx="0" cy="0"/>
          <a:chOff x="0" y="0"/>
          <a:chExt cx="0" cy="0"/>
        </a:xfrm>
      </p:grpSpPr>
      <p:sp>
        <p:nvSpPr>
          <p:cNvPr id="13" name="Rectangle 12"/>
          <p:cNvSpPr/>
          <p:nvPr userDrawn="1"/>
        </p:nvSpPr>
        <p:spPr bwMode="gray">
          <a:xfrm>
            <a:off x="0" y="1436689"/>
            <a:ext cx="9144000" cy="2665412"/>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48" eaLnBrk="0" fontAlgn="base" hangingPunct="0">
              <a:lnSpc>
                <a:spcPct val="90000"/>
              </a:lnSpc>
              <a:spcBef>
                <a:spcPct val="0"/>
              </a:spcBef>
              <a:spcAft>
                <a:spcPct val="0"/>
              </a:spcAft>
            </a:pPr>
            <a:endParaRPr lang="en-US" sz="2400">
              <a:solidFill>
                <a:srgbClr val="0AF5E3"/>
              </a:solidFill>
              <a:effectLst/>
              <a:latin typeface="Arial" charset="0"/>
            </a:endParaRPr>
          </a:p>
        </p:txBody>
      </p:sp>
      <p:sp>
        <p:nvSpPr>
          <p:cNvPr id="17" name="Slide Number Placeholder 8"/>
          <p:cNvSpPr txBox="1">
            <a:spLocks/>
          </p:cNvSpPr>
          <p:nvPr userDrawn="1"/>
        </p:nvSpPr>
        <p:spPr>
          <a:xfrm>
            <a:off x="3980914" y="4691198"/>
            <a:ext cx="4678658" cy="238632"/>
          </a:xfrm>
          <a:prstGeom prst="rect">
            <a:avLst/>
          </a:prstGeom>
        </p:spPr>
        <p:txBody>
          <a:bodyPr vert="horz" lIns="91440" tIns="0" rIns="91440" bIns="0" rtlCol="0" anchor="ctr" anchorCtr="0"/>
          <a:lstStyle>
            <a:defPPr>
              <a:defRPr lang="en-US"/>
            </a:defPPr>
            <a:lvl1pPr marL="0" algn="l" defTabSz="457200" rtl="0" eaLnBrk="1" latinLnBrk="0" hangingPunct="1">
              <a:defRPr sz="800" kern="1200">
                <a:solidFill>
                  <a:schemeClr val="bg1">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r" defTabSz="457178" rtl="0" eaLnBrk="1" fontAlgn="auto" latinLnBrk="0" hangingPunct="1">
              <a:lnSpc>
                <a:spcPct val="100000"/>
              </a:lnSpc>
              <a:spcBef>
                <a:spcPts val="0"/>
              </a:spcBef>
              <a:spcAft>
                <a:spcPts val="0"/>
              </a:spcAft>
              <a:buClrTx/>
              <a:buSzTx/>
              <a:buFontTx/>
              <a:buNone/>
              <a:tabLst>
                <a:tab pos="7256101" algn="l"/>
              </a:tabLst>
              <a:defRPr/>
            </a:pPr>
            <a:r>
              <a:rPr lang="en-US" sz="650" spc="50">
                <a:solidFill>
                  <a:schemeClr val="bg2"/>
                </a:solidFill>
                <a:latin typeface="Arial"/>
                <a:cs typeface="Arial"/>
              </a:rPr>
              <a:t>© 2018</a:t>
            </a:r>
            <a:r>
              <a:rPr lang="en-US" sz="650" spc="50" baseline="0">
                <a:solidFill>
                  <a:schemeClr val="bg2"/>
                </a:solidFill>
                <a:latin typeface="Arial"/>
                <a:cs typeface="Arial"/>
              </a:rPr>
              <a:t> </a:t>
            </a:r>
            <a:r>
              <a:rPr lang="en-US" sz="650" spc="50">
                <a:solidFill>
                  <a:schemeClr val="bg2"/>
                </a:solidFill>
                <a:latin typeface="Arial"/>
                <a:cs typeface="Arial"/>
              </a:rPr>
              <a:t>Nuance Communications, Inc. All rights reserved.</a:t>
            </a:r>
            <a:endParaRPr lang="en-US" sz="650" b="1" spc="50">
              <a:solidFill>
                <a:schemeClr val="bg2"/>
              </a:solidFill>
              <a:latin typeface="Arial"/>
              <a:cs typeface="Arial"/>
            </a:endParaRPr>
          </a:p>
        </p:txBody>
      </p:sp>
      <p:sp>
        <p:nvSpPr>
          <p:cNvPr id="19" name="Rectangle 18"/>
          <p:cNvSpPr/>
          <p:nvPr userDrawn="1"/>
        </p:nvSpPr>
        <p:spPr bwMode="gray">
          <a:xfrm>
            <a:off x="575732" y="1"/>
            <a:ext cx="7993173" cy="156308"/>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48" eaLnBrk="0" fontAlgn="base" hangingPunct="0">
              <a:lnSpc>
                <a:spcPct val="90000"/>
              </a:lnSpc>
              <a:spcBef>
                <a:spcPct val="0"/>
              </a:spcBef>
              <a:spcAft>
                <a:spcPct val="0"/>
              </a:spcAft>
            </a:pPr>
            <a:endParaRPr lang="en-US" sz="2400">
              <a:solidFill>
                <a:srgbClr val="0AF5E3"/>
              </a:solidFill>
              <a:effectLst/>
              <a:latin typeface="Arial" charset="0"/>
            </a:endParaRPr>
          </a:p>
        </p:txBody>
      </p:sp>
      <p:pic>
        <p:nvPicPr>
          <p:cNvPr id="18" name="Picture 17" descr="NuanceLogo_Horz_r51 g51 b51.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2921" y="624053"/>
            <a:ext cx="1443713" cy="298511"/>
          </a:xfrm>
          <a:prstGeom prst="rect">
            <a:avLst/>
          </a:prstGeom>
        </p:spPr>
      </p:pic>
      <p:sp>
        <p:nvSpPr>
          <p:cNvPr id="20" name="Text Placeholder 2"/>
          <p:cNvSpPr>
            <a:spLocks noGrp="1"/>
          </p:cNvSpPr>
          <p:nvPr>
            <p:ph type="body" sz="quarter" idx="10" hasCustomPrompt="1"/>
          </p:nvPr>
        </p:nvSpPr>
        <p:spPr>
          <a:xfrm>
            <a:off x="1723776" y="1964269"/>
            <a:ext cx="5507038" cy="1150577"/>
          </a:xfrm>
        </p:spPr>
        <p:txBody>
          <a:bodyPr anchor="b">
            <a:noAutofit/>
          </a:bodyPr>
          <a:lstStyle>
            <a:lvl1pPr marL="0" indent="0">
              <a:lnSpc>
                <a:spcPct val="90000"/>
              </a:lnSpc>
              <a:spcBef>
                <a:spcPts val="0"/>
              </a:spcBef>
              <a:buNone/>
              <a:defRPr sz="3600" b="1" baseline="0">
                <a:solidFill>
                  <a:srgbClr val="F3F4F4"/>
                </a:solidFill>
              </a:defRPr>
            </a:lvl1pPr>
          </a:lstStyle>
          <a:p>
            <a:r>
              <a:rPr lang="en-US"/>
              <a:t>PowerPoint style</a:t>
            </a:r>
          </a:p>
          <a:p>
            <a:r>
              <a:rPr lang="en-US"/>
              <a:t>and user </a:t>
            </a:r>
            <a:r>
              <a:rPr lang="en-US">
                <a:solidFill>
                  <a:srgbClr val="0AF5E3"/>
                </a:solidFill>
              </a:rPr>
              <a:t>guide.</a:t>
            </a:r>
          </a:p>
        </p:txBody>
      </p:sp>
      <p:sp>
        <p:nvSpPr>
          <p:cNvPr id="21" name="Text Placeholder 2"/>
          <p:cNvSpPr>
            <a:spLocks noGrp="1"/>
          </p:cNvSpPr>
          <p:nvPr>
            <p:ph type="body" sz="quarter" idx="11" hasCustomPrompt="1"/>
          </p:nvPr>
        </p:nvSpPr>
        <p:spPr>
          <a:xfrm>
            <a:off x="1723774" y="3101726"/>
            <a:ext cx="3008312" cy="547687"/>
          </a:xfrm>
        </p:spPr>
        <p:txBody>
          <a:bodyPr>
            <a:noAutofit/>
          </a:bodyPr>
          <a:lstStyle>
            <a:lvl1pPr marL="0" indent="0">
              <a:buNone/>
              <a:defRPr sz="1200" baseline="0">
                <a:solidFill>
                  <a:srgbClr val="FFFFFF"/>
                </a:solidFill>
              </a:defRPr>
            </a:lvl1pPr>
          </a:lstStyle>
          <a:p>
            <a:pPr lvl="0"/>
            <a:r>
              <a:rPr lang="en-US"/>
              <a:t>September 2014</a:t>
            </a:r>
          </a:p>
        </p:txBody>
      </p:sp>
    </p:spTree>
    <p:extLst>
      <p:ext uri="{BB962C8B-B14F-4D97-AF65-F5344CB8AC3E}">
        <p14:creationId xmlns:p14="http://schemas.microsoft.com/office/powerpoint/2010/main" val="4012767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DDA458-B21B-4F7E-AFAD-F3F79373E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 y="2327527"/>
            <a:ext cx="9141440" cy="2817000"/>
          </a:xfrm>
          <a:prstGeom prst="rect">
            <a:avLst/>
          </a:prstGeom>
        </p:spPr>
      </p:pic>
      <p:sp>
        <p:nvSpPr>
          <p:cNvPr id="8" name="Rectangle 7"/>
          <p:cNvSpPr/>
          <p:nvPr/>
        </p:nvSpPr>
        <p:spPr>
          <a:xfrm>
            <a:off x="0" y="-1"/>
            <a:ext cx="9144000" cy="47684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prstClr val="white"/>
              </a:solidFill>
            </a:endParaRPr>
          </a:p>
        </p:txBody>
      </p:sp>
      <p:sp>
        <p:nvSpPr>
          <p:cNvPr id="9" name="Rectangle 8"/>
          <p:cNvSpPr/>
          <p:nvPr/>
        </p:nvSpPr>
        <p:spPr>
          <a:xfrm>
            <a:off x="0" y="0"/>
            <a:ext cx="9144000" cy="2386584"/>
          </a:xfrm>
          <a:prstGeom prst="rect">
            <a:avLst/>
          </a:prstGeom>
          <a:solidFill>
            <a:schemeClr val="bg1"/>
          </a:solidFill>
          <a:ln>
            <a:noFill/>
          </a:ln>
          <a:effectLst>
            <a:outerShdw blurRad="381000" dist="88900" dir="60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prstClr val="white"/>
              </a:solidFill>
            </a:endParaRPr>
          </a:p>
        </p:txBody>
      </p:sp>
      <p:sp>
        <p:nvSpPr>
          <p:cNvPr id="12" name="Title 1"/>
          <p:cNvSpPr>
            <a:spLocks noGrp="1"/>
          </p:cNvSpPr>
          <p:nvPr>
            <p:ph type="title" hasCustomPrompt="1"/>
          </p:nvPr>
        </p:nvSpPr>
        <p:spPr>
          <a:xfrm>
            <a:off x="748665" y="1282305"/>
            <a:ext cx="7646670" cy="920652"/>
          </a:xfrm>
          <a:prstGeom prst="rect">
            <a:avLst/>
          </a:prstGeom>
        </p:spPr>
        <p:txBody>
          <a:bodyPr anchor="b">
            <a:normAutofit/>
          </a:bodyPr>
          <a:lstStyle>
            <a:lvl1pPr>
              <a:defRPr sz="2699">
                <a:solidFill>
                  <a:srgbClr val="025389"/>
                </a:solidFill>
              </a:defRPr>
            </a:lvl1pPr>
          </a:lstStyle>
          <a:p>
            <a:r>
              <a:rPr lang="en-US" dirty="0"/>
              <a:t>Section Header Title</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8460" y="4881932"/>
            <a:ext cx="775558" cy="148086"/>
          </a:xfrm>
          <a:prstGeom prst="rect">
            <a:avLst/>
          </a:prstGeom>
        </p:spPr>
      </p:pic>
      <p:sp>
        <p:nvSpPr>
          <p:cNvPr id="2" name="TextBox 1"/>
          <p:cNvSpPr txBox="1"/>
          <p:nvPr/>
        </p:nvSpPr>
        <p:spPr>
          <a:xfrm>
            <a:off x="581693" y="489136"/>
            <a:ext cx="5187095" cy="322730"/>
          </a:xfrm>
          <a:prstGeom prst="rect">
            <a:avLst/>
          </a:prstGeom>
        </p:spPr>
        <p:txBody>
          <a:bodyPr vert="horz" wrap="square" lIns="68562" tIns="34281" rIns="68562" bIns="34281" rtlCol="0" anchor="ctr">
            <a:noAutofit/>
          </a:bodyPr>
          <a:lstStyle/>
          <a:p>
            <a:endParaRPr lang="en-US" sz="1799">
              <a:solidFill>
                <a:prstClr val="white">
                  <a:lumMod val="50000"/>
                </a:prstClr>
              </a:solidFill>
            </a:endParaRPr>
          </a:p>
        </p:txBody>
      </p:sp>
      <p:sp>
        <p:nvSpPr>
          <p:cNvPr id="10" name="Text Placeholder 2"/>
          <p:cNvSpPr>
            <a:spLocks noGrp="1"/>
          </p:cNvSpPr>
          <p:nvPr>
            <p:ph type="body" idx="1" hasCustomPrompt="1"/>
          </p:nvPr>
        </p:nvSpPr>
        <p:spPr>
          <a:xfrm>
            <a:off x="748665" y="2570212"/>
            <a:ext cx="7646670" cy="629489"/>
          </a:xfrm>
          <a:prstGeom prst="rect">
            <a:avLst/>
          </a:prstGeom>
        </p:spPr>
        <p:txBody>
          <a:bodyPr>
            <a:normAutofit/>
          </a:bodyPr>
          <a:lstStyle>
            <a:lvl1pPr marL="0" marR="0" indent="0" algn="l" defTabSz="685595" rtl="0" eaLnBrk="1" fontAlgn="auto" latinLnBrk="0" hangingPunct="1">
              <a:lnSpc>
                <a:spcPct val="90000"/>
              </a:lnSpc>
              <a:spcBef>
                <a:spcPts val="750"/>
              </a:spcBef>
              <a:spcAft>
                <a:spcPts val="0"/>
              </a:spcAft>
              <a:buClrTx/>
              <a:buSzTx/>
              <a:buFont typeface="Arial" panose="020B0604020202020204" pitchFamily="34" charset="0"/>
              <a:buNone/>
              <a:tabLst/>
              <a:defRPr sz="1499" baseline="0">
                <a:solidFill>
                  <a:schemeClr val="tx1"/>
                </a:solidFill>
                <a:latin typeface="Arial" panose="020B0604020202020204" pitchFamily="34" charset="0"/>
                <a:ea typeface="Lato" panose="020F0502020204030203" pitchFamily="34" charset="0"/>
                <a:cs typeface="Arial" panose="020B0604020202020204" pitchFamily="34" charset="0"/>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marL="0" marR="0" lvl="0" indent="0" algn="l" defTabSz="685595"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Subtitle</a:t>
            </a:r>
          </a:p>
          <a:p>
            <a:pPr lvl="0"/>
            <a:endParaRPr lang="en-US" dirty="0"/>
          </a:p>
        </p:txBody>
      </p:sp>
    </p:spTree>
    <p:extLst>
      <p:ext uri="{BB962C8B-B14F-4D97-AF65-F5344CB8AC3E}">
        <p14:creationId xmlns:p14="http://schemas.microsoft.com/office/powerpoint/2010/main" val="2702627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093E-0C31-4D34-9320-2E4E484AF6D4}"/>
              </a:ext>
            </a:extLst>
          </p:cNvPr>
          <p:cNvSpPr>
            <a:spLocks noGrp="1"/>
          </p:cNvSpPr>
          <p:nvPr>
            <p:ph type="title" hasCustomPrompt="1"/>
          </p:nvPr>
        </p:nvSpPr>
        <p:spPr>
          <a:xfrm>
            <a:off x="484294" y="100852"/>
            <a:ext cx="8175413" cy="638339"/>
          </a:xfrm>
        </p:spPr>
        <p:txBody>
          <a:bodyPr/>
          <a:lstStyle>
            <a:lvl1pPr>
              <a:lnSpc>
                <a:spcPct val="80000"/>
              </a:lnSpc>
              <a:defRPr baseline="0"/>
            </a:lvl1pPr>
          </a:lstStyle>
          <a:p>
            <a:r>
              <a:rPr lang="en-US" dirty="0"/>
              <a:t>Slide Title</a:t>
            </a:r>
          </a:p>
        </p:txBody>
      </p:sp>
    </p:spTree>
    <p:extLst>
      <p:ext uri="{BB962C8B-B14F-4D97-AF65-F5344CB8AC3E}">
        <p14:creationId xmlns:p14="http://schemas.microsoft.com/office/powerpoint/2010/main" val="1565924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 Gre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1666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15B4-BBAA-4FB9-BA30-9B8B2A85C317}"/>
              </a:ext>
            </a:extLst>
          </p:cNvPr>
          <p:cNvSpPr>
            <a:spLocks noGrp="1"/>
          </p:cNvSpPr>
          <p:nvPr>
            <p:ph type="ctrTitle"/>
          </p:nvPr>
        </p:nvSpPr>
        <p:spPr>
          <a:xfrm>
            <a:off x="509527" y="1149163"/>
            <a:ext cx="8124947" cy="1749240"/>
          </a:xfrm>
        </p:spPr>
        <p:txBody>
          <a:bodyPr anchor="b">
            <a:noAutofit/>
          </a:bodyPr>
          <a:lstStyle>
            <a:lvl1pPr algn="ctr">
              <a:defRPr sz="3375" cap="none"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1609073-81D1-4E02-9B27-06D9A62F3DB9}"/>
              </a:ext>
            </a:extLst>
          </p:cNvPr>
          <p:cNvSpPr>
            <a:spLocks noGrp="1"/>
          </p:cNvSpPr>
          <p:nvPr>
            <p:ph type="subTitle" idx="1"/>
          </p:nvPr>
        </p:nvSpPr>
        <p:spPr>
          <a:xfrm>
            <a:off x="509527" y="3004017"/>
            <a:ext cx="8124947" cy="939333"/>
          </a:xfrm>
          <a:prstGeom prst="rect">
            <a:avLst/>
          </a:prstGeom>
        </p:spPr>
        <p:txBody>
          <a:bodyPr>
            <a:noAutofit/>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6">
            <a:extLst>
              <a:ext uri="{FF2B5EF4-FFF2-40B4-BE49-F238E27FC236}">
                <a16:creationId xmlns:a16="http://schemas.microsoft.com/office/drawing/2014/main" id="{5C7026EB-1164-44D6-8932-443DC91D4DA2}"/>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8" name="Rectangle 7">
            <a:extLst>
              <a:ext uri="{FF2B5EF4-FFF2-40B4-BE49-F238E27FC236}">
                <a16:creationId xmlns:a16="http://schemas.microsoft.com/office/drawing/2014/main" id="{DF06D7E4-54A0-48AE-B033-9AA4EA13E01A}"/>
              </a:ext>
            </a:extLst>
          </p:cNvPr>
          <p:cNvSpPr/>
          <p:nvPr userDrawn="1"/>
        </p:nvSpPr>
        <p:spPr>
          <a:xfrm>
            <a:off x="-1" y="4048963"/>
            <a:ext cx="9144001" cy="109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6">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5046B262-08D6-406E-9ECA-59C78F88C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1016" y="718121"/>
            <a:ext cx="1714484" cy="325429"/>
          </a:xfrm>
          <a:prstGeom prst="rect">
            <a:avLst/>
          </a:prstGeom>
          <a:noFill/>
          <a:ln w="9525">
            <a:noFill/>
          </a:ln>
        </p:spPr>
      </p:pic>
      <p:pic>
        <p:nvPicPr>
          <p:cNvPr id="10" name="Picture 9">
            <a:extLst>
              <a:ext uri="{FF2B5EF4-FFF2-40B4-BE49-F238E27FC236}">
                <a16:creationId xmlns:a16="http://schemas.microsoft.com/office/drawing/2014/main" id="{E6601C68-438B-4A09-98F9-3C83A8EABF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5558" y="4395974"/>
            <a:ext cx="1988276" cy="407676"/>
          </a:xfrm>
          <a:prstGeom prst="rect">
            <a:avLst/>
          </a:prstGeom>
        </p:spPr>
      </p:pic>
      <p:sp>
        <p:nvSpPr>
          <p:cNvPr id="11" name="Picture Placeholder 17">
            <a:extLst>
              <a:ext uri="{FF2B5EF4-FFF2-40B4-BE49-F238E27FC236}">
                <a16:creationId xmlns:a16="http://schemas.microsoft.com/office/drawing/2014/main" id="{66E3F185-D024-4FD4-A86A-0586824EE947}"/>
              </a:ext>
            </a:extLst>
          </p:cNvPr>
          <p:cNvSpPr>
            <a:spLocks noGrp="1"/>
          </p:cNvSpPr>
          <p:nvPr>
            <p:ph type="pic" sz="quarter" idx="14"/>
          </p:nvPr>
        </p:nvSpPr>
        <p:spPr>
          <a:xfrm>
            <a:off x="410166" y="4270480"/>
            <a:ext cx="723337" cy="651005"/>
          </a:xfrm>
          <a:prstGeom prst="rect">
            <a:avLst/>
          </a:prstGeom>
          <a:solidFill>
            <a:schemeClr val="bg1"/>
          </a:solidFill>
        </p:spPr>
        <p:txBody>
          <a:bodyPr>
            <a:normAutofit/>
          </a:bodyPr>
          <a:lstStyle>
            <a:lvl1pPr>
              <a:defRPr sz="1050">
                <a:solidFill>
                  <a:schemeClr val="accent5"/>
                </a:solidFill>
                <a:latin typeface="Arial" panose="020B0604020202020204" pitchFamily="34" charset="0"/>
                <a:cs typeface="Arial" panose="020B0604020202020204" pitchFamily="34" charset="0"/>
              </a:defRPr>
            </a:lvl1pPr>
          </a:lstStyle>
          <a:p>
            <a:pPr marL="154299" marR="0" lvl="0" indent="-154299" algn="l" defTabSz="617196" rtl="0" eaLnBrk="1" fontAlgn="auto" latinLnBrk="0" hangingPunct="1">
              <a:lnSpc>
                <a:spcPct val="90000"/>
              </a:lnSpc>
              <a:spcBef>
                <a:spcPts val="675"/>
              </a:spcBef>
              <a:spcAft>
                <a:spcPts val="0"/>
              </a:spcAft>
              <a:buClrTx/>
              <a:buSzTx/>
              <a:buFont typeface="Calibri" panose="020F0502020204030204" charset="0"/>
              <a:buNone/>
              <a:tabLst/>
              <a:defRPr/>
            </a:pPr>
            <a:endParaRPr lang="en-US"/>
          </a:p>
        </p:txBody>
      </p:sp>
      <p:sp>
        <p:nvSpPr>
          <p:cNvPr id="12" name="Text Placeholder 19">
            <a:extLst>
              <a:ext uri="{FF2B5EF4-FFF2-40B4-BE49-F238E27FC236}">
                <a16:creationId xmlns:a16="http://schemas.microsoft.com/office/drawing/2014/main" id="{DCD5E721-035D-4FD4-989E-3F2FD69E0809}"/>
              </a:ext>
            </a:extLst>
          </p:cNvPr>
          <p:cNvSpPr>
            <a:spLocks noGrp="1"/>
          </p:cNvSpPr>
          <p:nvPr>
            <p:ph type="body" sz="quarter" idx="15" hasCustomPrompt="1"/>
          </p:nvPr>
        </p:nvSpPr>
        <p:spPr>
          <a:xfrm>
            <a:off x="1266627" y="4270877"/>
            <a:ext cx="4870045" cy="232679"/>
          </a:xfrm>
          <a:prstGeom prst="rect">
            <a:avLst/>
          </a:prstGeom>
        </p:spPr>
        <p:txBody>
          <a:bodyPr>
            <a:noAutofit/>
          </a:bodyPr>
          <a:lstStyle>
            <a:lvl1pPr marL="0" indent="0">
              <a:buNone/>
              <a:defRPr sz="1350" b="1" i="0" cap="none" baseline="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name</a:t>
            </a:r>
          </a:p>
        </p:txBody>
      </p:sp>
      <p:sp>
        <p:nvSpPr>
          <p:cNvPr id="13" name="Text Placeholder 22">
            <a:extLst>
              <a:ext uri="{FF2B5EF4-FFF2-40B4-BE49-F238E27FC236}">
                <a16:creationId xmlns:a16="http://schemas.microsoft.com/office/drawing/2014/main" id="{05CEC7C9-6261-43BB-8039-43AC58657475}"/>
              </a:ext>
            </a:extLst>
          </p:cNvPr>
          <p:cNvSpPr>
            <a:spLocks noGrp="1"/>
          </p:cNvSpPr>
          <p:nvPr>
            <p:ph type="body" sz="quarter" idx="16" hasCustomPrompt="1"/>
          </p:nvPr>
        </p:nvSpPr>
        <p:spPr>
          <a:xfrm>
            <a:off x="1266625" y="4528056"/>
            <a:ext cx="4870046" cy="415499"/>
          </a:xfrm>
          <a:prstGeom prst="rect">
            <a:avLst/>
          </a:prstGeom>
        </p:spPr>
        <p:txBody>
          <a:bodyPr>
            <a:noAutofit/>
          </a:bodyPr>
          <a:lstStyle>
            <a:lvl1pPr marL="0" indent="0">
              <a:lnSpc>
                <a:spcPct val="100000"/>
              </a:lnSpc>
              <a:spcBef>
                <a:spcPts val="0"/>
              </a:spcBef>
              <a:buNone/>
              <a:defRPr lang="en-US" sz="1200" b="0" i="0" baseline="0" dirty="0" smtClean="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308597" indent="0">
              <a:buNone/>
              <a:defRPr lang="en-US" b="0" i="0" dirty="0" smtClean="0">
                <a:solidFill>
                  <a:schemeClr val="bg1"/>
                </a:solidFill>
                <a:latin typeface="TT Norms" charset="0"/>
                <a:ea typeface="TT Norms" charset="0"/>
                <a:cs typeface="TT Norms" charset="0"/>
              </a:defRPr>
            </a:lvl2pPr>
            <a:lvl3pPr marL="617196" indent="0">
              <a:buNone/>
              <a:defRPr lang="en-US" b="0" i="0" dirty="0" smtClean="0">
                <a:solidFill>
                  <a:schemeClr val="bg1"/>
                </a:solidFill>
                <a:latin typeface="TT Norms" charset="0"/>
                <a:ea typeface="TT Norms" charset="0"/>
                <a:cs typeface="TT Norms" charset="0"/>
              </a:defRPr>
            </a:lvl3pPr>
            <a:lvl4pPr marL="925793" indent="0">
              <a:buNone/>
              <a:defRPr lang="en-US" b="0" i="0" dirty="0" smtClean="0">
                <a:solidFill>
                  <a:schemeClr val="bg1"/>
                </a:solidFill>
                <a:latin typeface="TT Norms" charset="0"/>
                <a:ea typeface="TT Norms" charset="0"/>
                <a:cs typeface="TT Norms" charset="0"/>
              </a:defRPr>
            </a:lvl4pPr>
            <a:lvl5pPr marL="1234391" indent="0">
              <a:buNone/>
              <a:defRPr lang="en-US" b="0" i="0" dirty="0">
                <a:solidFill>
                  <a:schemeClr val="bg1"/>
                </a:solidFill>
                <a:latin typeface="TT Norms" charset="0"/>
                <a:ea typeface="TT Norms" charset="0"/>
                <a:cs typeface="TT Norms" charset="0"/>
              </a:defRPr>
            </a:lvl5pPr>
          </a:lstStyle>
          <a:p>
            <a:pPr lvl="0"/>
            <a:r>
              <a:rPr lang="en-US" dirty="0"/>
              <a:t>Presenter Title, Company, Date</a:t>
            </a:r>
          </a:p>
        </p:txBody>
      </p:sp>
      <p:cxnSp>
        <p:nvCxnSpPr>
          <p:cNvPr id="5" name="Straight Connector 4">
            <a:extLst>
              <a:ext uri="{FF2B5EF4-FFF2-40B4-BE49-F238E27FC236}">
                <a16:creationId xmlns:a16="http://schemas.microsoft.com/office/drawing/2014/main" id="{A401D2EF-A279-4D83-8FE7-D2CD1F88DE39}"/>
              </a:ext>
            </a:extLst>
          </p:cNvPr>
          <p:cNvCxnSpPr>
            <a:cxnSpLocks/>
          </p:cNvCxnSpPr>
          <p:nvPr userDrawn="1"/>
        </p:nvCxnSpPr>
        <p:spPr>
          <a:xfrm>
            <a:off x="-22860" y="4048964"/>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C76467F-7245-4BD7-B408-35DF1FADD26D}"/>
              </a:ext>
            </a:extLst>
          </p:cNvPr>
          <p:cNvSpPr/>
          <p:nvPr userDrawn="1"/>
        </p:nvSpPr>
        <p:spPr>
          <a:xfrm>
            <a:off x="5572790" y="4870403"/>
            <a:ext cx="3210923" cy="196208"/>
          </a:xfrm>
          <a:prstGeom prst="rect">
            <a:avLst/>
          </a:prstGeom>
        </p:spPr>
        <p:txBody>
          <a:bodyPr wrap="square">
            <a:spAutoFit/>
          </a:bodyPr>
          <a:lstStyle/>
          <a:p>
            <a:pPr algn="r"/>
            <a:r>
              <a:rPr lang="en-IN" sz="675">
                <a:solidFill>
                  <a:schemeClr val="tx1">
                    <a:lumMod val="50000"/>
                    <a:lumOff val="50000"/>
                  </a:schemeClr>
                </a:solidFill>
                <a:latin typeface="Arial" panose="020B0604020202020204" pitchFamily="34" charset="0"/>
                <a:cs typeface="Arial" panose="020B0604020202020204" pitchFamily="34" charset="0"/>
              </a:rPr>
              <a:t>© 2020 Kofax</a:t>
            </a:r>
          </a:p>
        </p:txBody>
      </p:sp>
    </p:spTree>
    <p:extLst>
      <p:ext uri="{BB962C8B-B14F-4D97-AF65-F5344CB8AC3E}">
        <p14:creationId xmlns:p14="http://schemas.microsoft.com/office/powerpoint/2010/main" val="24608399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Alternative">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8910F3-939F-4E1C-9516-D4E99E9E9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B8C115B4-BBAA-4FB9-BA30-9B8B2A85C317}"/>
              </a:ext>
            </a:extLst>
          </p:cNvPr>
          <p:cNvSpPr>
            <a:spLocks noGrp="1"/>
          </p:cNvSpPr>
          <p:nvPr>
            <p:ph type="ctrTitle"/>
          </p:nvPr>
        </p:nvSpPr>
        <p:spPr>
          <a:xfrm>
            <a:off x="509527" y="1149163"/>
            <a:ext cx="8124947" cy="1749240"/>
          </a:xfrm>
        </p:spPr>
        <p:txBody>
          <a:bodyPr anchor="b">
            <a:noAutofit/>
          </a:bodyPr>
          <a:lstStyle>
            <a:lvl1pPr algn="ctr">
              <a:defRPr sz="3375" cap="none" baseline="0">
                <a:solidFill>
                  <a:schemeClr val="accent4"/>
                </a:solidFill>
              </a:defRPr>
            </a:lvl1pPr>
          </a:lstStyle>
          <a:p>
            <a:r>
              <a:rPr lang="en-US" dirty="0"/>
              <a:t>Click to edit Master title style</a:t>
            </a:r>
          </a:p>
        </p:txBody>
      </p:sp>
      <p:sp>
        <p:nvSpPr>
          <p:cNvPr id="3" name="Subtitle 2">
            <a:extLst>
              <a:ext uri="{FF2B5EF4-FFF2-40B4-BE49-F238E27FC236}">
                <a16:creationId xmlns:a16="http://schemas.microsoft.com/office/drawing/2014/main" id="{11609073-81D1-4E02-9B27-06D9A62F3DB9}"/>
              </a:ext>
            </a:extLst>
          </p:cNvPr>
          <p:cNvSpPr>
            <a:spLocks noGrp="1"/>
          </p:cNvSpPr>
          <p:nvPr>
            <p:ph type="subTitle" idx="1"/>
          </p:nvPr>
        </p:nvSpPr>
        <p:spPr>
          <a:xfrm>
            <a:off x="509527" y="3004017"/>
            <a:ext cx="8124947" cy="939333"/>
          </a:xfrm>
          <a:prstGeom prst="rect">
            <a:avLst/>
          </a:prstGeom>
        </p:spPr>
        <p:txBody>
          <a:bodyPr>
            <a:noAutofit/>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6">
            <a:extLst>
              <a:ext uri="{FF2B5EF4-FFF2-40B4-BE49-F238E27FC236}">
                <a16:creationId xmlns:a16="http://schemas.microsoft.com/office/drawing/2014/main" id="{5C7026EB-1164-44D6-8932-443DC91D4DA2}"/>
              </a:ext>
            </a:extLst>
          </p:cNvPr>
          <p:cNvSpPr>
            <a:spLocks noGrp="1"/>
          </p:cNvSpPr>
          <p:nvPr>
            <p:ph type="sldNum" sz="quarter" idx="10"/>
          </p:nvPr>
        </p:nvSpPr>
        <p:spPr/>
        <p:txBody>
          <a:bodyPr/>
          <a:lstStyle/>
          <a:p>
            <a:fld id="{151725ED-AB00-4B02-A764-80C23BBB66A4}" type="slidenum">
              <a:rPr lang="en-US" smtClean="0"/>
              <a:pPr/>
              <a:t>‹#›</a:t>
            </a:fld>
            <a:endParaRPr lang="en-US"/>
          </a:p>
        </p:txBody>
      </p:sp>
      <p:sp>
        <p:nvSpPr>
          <p:cNvPr id="8" name="Rectangle 7">
            <a:extLst>
              <a:ext uri="{FF2B5EF4-FFF2-40B4-BE49-F238E27FC236}">
                <a16:creationId xmlns:a16="http://schemas.microsoft.com/office/drawing/2014/main" id="{DF06D7E4-54A0-48AE-B033-9AA4EA13E01A}"/>
              </a:ext>
            </a:extLst>
          </p:cNvPr>
          <p:cNvSpPr/>
          <p:nvPr userDrawn="1"/>
        </p:nvSpPr>
        <p:spPr>
          <a:xfrm>
            <a:off x="-1" y="4048963"/>
            <a:ext cx="9144001" cy="109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6">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5046B262-08D6-406E-9ECA-59C78F88C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1016" y="718121"/>
            <a:ext cx="1714484" cy="325429"/>
          </a:xfrm>
          <a:prstGeom prst="rect">
            <a:avLst/>
          </a:prstGeom>
          <a:noFill/>
          <a:ln w="9525">
            <a:noFill/>
          </a:ln>
        </p:spPr>
      </p:pic>
      <p:sp>
        <p:nvSpPr>
          <p:cNvPr id="11" name="Picture Placeholder 17">
            <a:extLst>
              <a:ext uri="{FF2B5EF4-FFF2-40B4-BE49-F238E27FC236}">
                <a16:creationId xmlns:a16="http://schemas.microsoft.com/office/drawing/2014/main" id="{66E3F185-D024-4FD4-A86A-0586824EE947}"/>
              </a:ext>
            </a:extLst>
          </p:cNvPr>
          <p:cNvSpPr>
            <a:spLocks noGrp="1"/>
          </p:cNvSpPr>
          <p:nvPr>
            <p:ph type="pic" sz="quarter" idx="14"/>
          </p:nvPr>
        </p:nvSpPr>
        <p:spPr>
          <a:xfrm>
            <a:off x="410166" y="4270480"/>
            <a:ext cx="723337" cy="651005"/>
          </a:xfrm>
          <a:prstGeom prst="rect">
            <a:avLst/>
          </a:prstGeom>
          <a:solidFill>
            <a:schemeClr val="bg1"/>
          </a:solidFill>
        </p:spPr>
        <p:txBody>
          <a:bodyPr anchor="ctr">
            <a:normAutofit/>
          </a:bodyPr>
          <a:lstStyle>
            <a:lvl1pPr algn="ctr">
              <a:defRPr sz="900" i="1">
                <a:solidFill>
                  <a:schemeClr val="accent5"/>
                </a:solidFill>
                <a:latin typeface="Arial" panose="020B0604020202020204" pitchFamily="34" charset="0"/>
                <a:cs typeface="Arial" panose="020B0604020202020204" pitchFamily="34" charset="0"/>
              </a:defRPr>
            </a:lvl1pPr>
          </a:lstStyle>
          <a:p>
            <a:pPr marL="154299" marR="0" lvl="0" indent="-154299" algn="l" defTabSz="617196" rtl="0" eaLnBrk="1" fontAlgn="auto" latinLnBrk="0" hangingPunct="1">
              <a:lnSpc>
                <a:spcPct val="90000"/>
              </a:lnSpc>
              <a:spcBef>
                <a:spcPts val="675"/>
              </a:spcBef>
              <a:spcAft>
                <a:spcPts val="0"/>
              </a:spcAft>
              <a:buClrTx/>
              <a:buSzTx/>
              <a:buFont typeface="Calibri" panose="020F0502020204030204" charset="0"/>
              <a:buNone/>
              <a:tabLst/>
              <a:defRPr/>
            </a:pPr>
            <a:endParaRPr lang="en-US"/>
          </a:p>
        </p:txBody>
      </p:sp>
      <p:sp>
        <p:nvSpPr>
          <p:cNvPr id="12" name="Text Placeholder 19">
            <a:extLst>
              <a:ext uri="{FF2B5EF4-FFF2-40B4-BE49-F238E27FC236}">
                <a16:creationId xmlns:a16="http://schemas.microsoft.com/office/drawing/2014/main" id="{DCD5E721-035D-4FD4-989E-3F2FD69E0809}"/>
              </a:ext>
            </a:extLst>
          </p:cNvPr>
          <p:cNvSpPr>
            <a:spLocks noGrp="1"/>
          </p:cNvSpPr>
          <p:nvPr>
            <p:ph type="body" sz="quarter" idx="15" hasCustomPrompt="1"/>
          </p:nvPr>
        </p:nvSpPr>
        <p:spPr>
          <a:xfrm>
            <a:off x="1266627" y="4270877"/>
            <a:ext cx="4870045" cy="232679"/>
          </a:xfrm>
          <a:prstGeom prst="rect">
            <a:avLst/>
          </a:prstGeom>
        </p:spPr>
        <p:txBody>
          <a:bodyPr>
            <a:noAutofit/>
          </a:bodyPr>
          <a:lstStyle>
            <a:lvl1pPr marL="0" indent="0">
              <a:buNone/>
              <a:defRPr lang="en-US" sz="1350" b="1" i="0" kern="1200" cap="none" baseline="0" dirty="0">
                <a:solidFill>
                  <a:srgbClr val="00558C"/>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90000"/>
              </a:lnSpc>
              <a:spcBef>
                <a:spcPts val="750"/>
              </a:spcBef>
              <a:buClr>
                <a:schemeClr val="accent4"/>
              </a:buClr>
              <a:buFont typeface="Arial" panose="020B0604020202020204" pitchFamily="34" charset="0"/>
              <a:buNone/>
            </a:pPr>
            <a:r>
              <a:rPr lang="en-US" dirty="0"/>
              <a:t>Presenter name</a:t>
            </a:r>
          </a:p>
        </p:txBody>
      </p:sp>
      <p:sp>
        <p:nvSpPr>
          <p:cNvPr id="13" name="Text Placeholder 22">
            <a:extLst>
              <a:ext uri="{FF2B5EF4-FFF2-40B4-BE49-F238E27FC236}">
                <a16:creationId xmlns:a16="http://schemas.microsoft.com/office/drawing/2014/main" id="{05CEC7C9-6261-43BB-8039-43AC58657475}"/>
              </a:ext>
            </a:extLst>
          </p:cNvPr>
          <p:cNvSpPr>
            <a:spLocks noGrp="1"/>
          </p:cNvSpPr>
          <p:nvPr>
            <p:ph type="body" sz="quarter" idx="16" hasCustomPrompt="1"/>
          </p:nvPr>
        </p:nvSpPr>
        <p:spPr>
          <a:xfrm>
            <a:off x="1266625" y="4528056"/>
            <a:ext cx="4870046" cy="415499"/>
          </a:xfrm>
          <a:prstGeom prst="rect">
            <a:avLst/>
          </a:prstGeom>
        </p:spPr>
        <p:txBody>
          <a:bodyPr>
            <a:noAutofit/>
          </a:bodyPr>
          <a:lstStyle>
            <a:lvl1pPr marL="0" indent="0">
              <a:lnSpc>
                <a:spcPct val="100000"/>
              </a:lnSpc>
              <a:spcBef>
                <a:spcPts val="0"/>
              </a:spcBef>
              <a:buNone/>
              <a:defRPr lang="en-US" sz="1200" b="0" i="0" kern="1200" baseline="0" dirty="0">
                <a:solidFill>
                  <a:schemeClr val="accent5"/>
                </a:solidFill>
                <a:latin typeface="Arial" panose="020B0604020202020204" pitchFamily="34" charset="0"/>
                <a:ea typeface="Arial" panose="020B0604020202020204" pitchFamily="34" charset="0"/>
                <a:cs typeface="Arial" panose="020B0604020202020204" pitchFamily="34" charset="0"/>
              </a:defRPr>
            </a:lvl1pPr>
            <a:lvl2pPr marL="308597" indent="0">
              <a:buNone/>
              <a:defRPr lang="en-US" b="0" i="0" dirty="0" smtClean="0">
                <a:solidFill>
                  <a:schemeClr val="bg1"/>
                </a:solidFill>
                <a:latin typeface="TT Norms" charset="0"/>
                <a:ea typeface="TT Norms" charset="0"/>
                <a:cs typeface="TT Norms" charset="0"/>
              </a:defRPr>
            </a:lvl2pPr>
            <a:lvl3pPr marL="617196" indent="0">
              <a:buNone/>
              <a:defRPr lang="en-US" b="0" i="0" dirty="0" smtClean="0">
                <a:solidFill>
                  <a:schemeClr val="bg1"/>
                </a:solidFill>
                <a:latin typeface="TT Norms" charset="0"/>
                <a:ea typeface="TT Norms" charset="0"/>
                <a:cs typeface="TT Norms" charset="0"/>
              </a:defRPr>
            </a:lvl3pPr>
            <a:lvl4pPr marL="925793" indent="0">
              <a:buNone/>
              <a:defRPr lang="en-US" b="0" i="0" dirty="0" smtClean="0">
                <a:solidFill>
                  <a:schemeClr val="bg1"/>
                </a:solidFill>
                <a:latin typeface="TT Norms" charset="0"/>
                <a:ea typeface="TT Norms" charset="0"/>
                <a:cs typeface="TT Norms" charset="0"/>
              </a:defRPr>
            </a:lvl4pPr>
            <a:lvl5pPr marL="1234391" indent="0">
              <a:buNone/>
              <a:defRPr lang="en-US" b="0" i="0" dirty="0">
                <a:solidFill>
                  <a:schemeClr val="bg1"/>
                </a:solidFill>
                <a:latin typeface="TT Norms" charset="0"/>
                <a:ea typeface="TT Norms" charset="0"/>
                <a:cs typeface="TT Norms" charset="0"/>
              </a:defRPr>
            </a:lvl5pPr>
          </a:lstStyle>
          <a:p>
            <a:pPr marL="0" lvl="0" indent="0" algn="l" defTabSz="685800" rtl="0" eaLnBrk="1" latinLnBrk="0" hangingPunct="1">
              <a:lnSpc>
                <a:spcPct val="100000"/>
              </a:lnSpc>
              <a:spcBef>
                <a:spcPts val="0"/>
              </a:spcBef>
              <a:buClr>
                <a:schemeClr val="accent4"/>
              </a:buClr>
              <a:buFont typeface="Arial" panose="020B0604020202020204" pitchFamily="34" charset="0"/>
              <a:buNone/>
            </a:pPr>
            <a:r>
              <a:rPr lang="en-US" dirty="0"/>
              <a:t>Presenter Title, Company, Date</a:t>
            </a:r>
          </a:p>
        </p:txBody>
      </p:sp>
      <p:pic>
        <p:nvPicPr>
          <p:cNvPr id="16" name="Picture 15">
            <a:extLst>
              <a:ext uri="{FF2B5EF4-FFF2-40B4-BE49-F238E27FC236}">
                <a16:creationId xmlns:a16="http://schemas.microsoft.com/office/drawing/2014/main" id="{5CB2BA5D-60D1-490F-83FA-CF88F9028F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45558" y="4395974"/>
            <a:ext cx="1988276" cy="407676"/>
          </a:xfrm>
          <a:prstGeom prst="rect">
            <a:avLst/>
          </a:prstGeom>
        </p:spPr>
      </p:pic>
      <p:sp>
        <p:nvSpPr>
          <p:cNvPr id="17" name="Rectangle 16">
            <a:extLst>
              <a:ext uri="{FF2B5EF4-FFF2-40B4-BE49-F238E27FC236}">
                <a16:creationId xmlns:a16="http://schemas.microsoft.com/office/drawing/2014/main" id="{9031B837-96C0-40E5-8C30-B42ECAC9BD9D}"/>
              </a:ext>
            </a:extLst>
          </p:cNvPr>
          <p:cNvSpPr/>
          <p:nvPr userDrawn="1"/>
        </p:nvSpPr>
        <p:spPr>
          <a:xfrm>
            <a:off x="5572790" y="4870403"/>
            <a:ext cx="3210923" cy="196208"/>
          </a:xfrm>
          <a:prstGeom prst="rect">
            <a:avLst/>
          </a:prstGeom>
        </p:spPr>
        <p:txBody>
          <a:bodyPr wrap="square">
            <a:spAutoFit/>
          </a:bodyPr>
          <a:lstStyle/>
          <a:p>
            <a:pPr algn="r"/>
            <a:r>
              <a:rPr lang="en-IN" sz="675">
                <a:solidFill>
                  <a:schemeClr val="tx1">
                    <a:lumMod val="50000"/>
                    <a:lumOff val="50000"/>
                  </a:schemeClr>
                </a:solidFill>
                <a:latin typeface="Arial" panose="020B0604020202020204" pitchFamily="34" charset="0"/>
                <a:cs typeface="Arial" panose="020B0604020202020204" pitchFamily="34" charset="0"/>
              </a:rPr>
              <a:t>© 2020 Kofax</a:t>
            </a:r>
          </a:p>
        </p:txBody>
      </p:sp>
    </p:spTree>
    <p:extLst>
      <p:ext uri="{BB962C8B-B14F-4D97-AF65-F5344CB8AC3E}">
        <p14:creationId xmlns:p14="http://schemas.microsoft.com/office/powerpoint/2010/main" val="3344707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30DB-0C12-4E6D-8879-583FF19857A5}"/>
              </a:ext>
            </a:extLst>
          </p:cNvPr>
          <p:cNvSpPr>
            <a:spLocks noGrp="1"/>
          </p:cNvSpPr>
          <p:nvPr>
            <p:ph type="title" hasCustomPrompt="1"/>
          </p:nvPr>
        </p:nvSpPr>
        <p:spPr>
          <a:xfrm>
            <a:off x="4164807" y="446097"/>
            <a:ext cx="4504876" cy="606050"/>
          </a:xfrm>
        </p:spPr>
        <p:txBody>
          <a:bodyPr/>
          <a:lstStyle>
            <a:lvl1pPr>
              <a:defRPr cap="none" baseline="0"/>
            </a:lvl1pPr>
          </a:lstStyle>
          <a:p>
            <a:r>
              <a:rPr lang="en-US" dirty="0"/>
              <a:t>Agenda</a:t>
            </a:r>
          </a:p>
        </p:txBody>
      </p:sp>
      <p:sp>
        <p:nvSpPr>
          <p:cNvPr id="3" name="Slide Number Placeholder 2">
            <a:extLst>
              <a:ext uri="{FF2B5EF4-FFF2-40B4-BE49-F238E27FC236}">
                <a16:creationId xmlns:a16="http://schemas.microsoft.com/office/drawing/2014/main" id="{59C28CCA-BC6D-4653-A431-CD72C0F85839}"/>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4" name="Picture 3" descr="001">
            <a:extLst>
              <a:ext uri="{FF2B5EF4-FFF2-40B4-BE49-F238E27FC236}">
                <a16:creationId xmlns:a16="http://schemas.microsoft.com/office/drawing/2014/main" id="{2E22136B-8A90-4A10-AB91-760BD9953CB0}"/>
              </a:ext>
            </a:extLst>
          </p:cNvPr>
          <p:cNvPicPr>
            <a:picLocks noChangeAspect="1"/>
          </p:cNvPicPr>
          <p:nvPr userDrawn="1"/>
        </p:nvPicPr>
        <p:blipFill>
          <a:blip r:embed="rId2"/>
          <a:stretch>
            <a:fillRect/>
          </a:stretch>
        </p:blipFill>
        <p:spPr>
          <a:xfrm>
            <a:off x="3653666" y="476945"/>
            <a:ext cx="453528" cy="209283"/>
          </a:xfrm>
          <a:prstGeom prst="rect">
            <a:avLst/>
          </a:prstGeom>
          <a:noFill/>
          <a:ln w="9525">
            <a:noFill/>
          </a:ln>
        </p:spPr>
      </p:pic>
      <p:sp>
        <p:nvSpPr>
          <p:cNvPr id="5" name="Rectangle 4">
            <a:extLst>
              <a:ext uri="{FF2B5EF4-FFF2-40B4-BE49-F238E27FC236}">
                <a16:creationId xmlns:a16="http://schemas.microsoft.com/office/drawing/2014/main" id="{3A24B79E-9414-49C2-B89A-023E54B4DDB8}"/>
              </a:ext>
            </a:extLst>
          </p:cNvPr>
          <p:cNvSpPr/>
          <p:nvPr userDrawn="1"/>
        </p:nvSpPr>
        <p:spPr>
          <a:xfrm>
            <a:off x="1" y="1"/>
            <a:ext cx="3500438" cy="514350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6098B241-A5CE-4FD6-A915-2B8B03DCEA35}"/>
              </a:ext>
            </a:extLst>
          </p:cNvPr>
          <p:cNvSpPr>
            <a:spLocks noGrp="1"/>
          </p:cNvSpPr>
          <p:nvPr>
            <p:ph type="body" sz="quarter" idx="11" hasCustomPrompt="1"/>
          </p:nvPr>
        </p:nvSpPr>
        <p:spPr>
          <a:xfrm>
            <a:off x="4164806" y="1101884"/>
            <a:ext cx="4505325" cy="3714750"/>
          </a:xfrm>
          <a:prstGeom prst="rect">
            <a:avLst/>
          </a:prstGeom>
        </p:spPr>
        <p:txBody>
          <a:bodyPr>
            <a:noAutofit/>
          </a:bodyPr>
          <a:lstStyle>
            <a:lvl1pPr>
              <a:spcBef>
                <a:spcPts val="1200"/>
              </a:spcBef>
              <a:defRPr>
                <a:solidFill>
                  <a:schemeClr val="accent5"/>
                </a:solidFill>
              </a:defRPr>
            </a:lvl1pPr>
          </a:lstStyle>
          <a:p>
            <a:pPr lvl="0"/>
            <a:r>
              <a:rPr lang="en-US" dirty="0"/>
              <a:t>Section Title 1</a:t>
            </a:r>
          </a:p>
          <a:p>
            <a:pPr lvl="0"/>
            <a:r>
              <a:rPr lang="en-US" dirty="0"/>
              <a:t>Section Title 2</a:t>
            </a:r>
          </a:p>
          <a:p>
            <a:pPr lvl="0"/>
            <a:r>
              <a:rPr lang="en-US" dirty="0"/>
              <a:t>Section Title 3</a:t>
            </a:r>
          </a:p>
          <a:p>
            <a:pPr lvl="0"/>
            <a:r>
              <a:rPr lang="en-US" dirty="0"/>
              <a:t>Section Title 4</a:t>
            </a:r>
          </a:p>
          <a:p>
            <a:pPr lvl="0"/>
            <a:r>
              <a:rPr lang="en-US" dirty="0"/>
              <a:t>Section Title 5</a:t>
            </a:r>
          </a:p>
        </p:txBody>
      </p:sp>
      <p:sp>
        <p:nvSpPr>
          <p:cNvPr id="9" name="Picture Placeholder 17">
            <a:extLst>
              <a:ext uri="{FF2B5EF4-FFF2-40B4-BE49-F238E27FC236}">
                <a16:creationId xmlns:a16="http://schemas.microsoft.com/office/drawing/2014/main" id="{6AEB2D7E-1C4F-4825-90D4-ED1AD1BB3953}"/>
              </a:ext>
            </a:extLst>
          </p:cNvPr>
          <p:cNvSpPr>
            <a:spLocks noGrp="1"/>
          </p:cNvSpPr>
          <p:nvPr>
            <p:ph type="pic" sz="quarter" idx="14"/>
          </p:nvPr>
        </p:nvSpPr>
        <p:spPr>
          <a:xfrm>
            <a:off x="485408" y="987180"/>
            <a:ext cx="723337" cy="651005"/>
          </a:xfrm>
          <a:prstGeom prst="rect">
            <a:avLst/>
          </a:prstGeom>
          <a:solidFill>
            <a:schemeClr val="tx2"/>
          </a:solidFill>
        </p:spPr>
        <p:txBody>
          <a:bodyPr anchor="ctr">
            <a:normAutofit/>
          </a:bodyPr>
          <a:lstStyle>
            <a:lvl1pPr marL="0" indent="0" algn="ctr">
              <a:buNone/>
              <a:defRPr sz="900" i="1">
                <a:solidFill>
                  <a:schemeClr val="bg2"/>
                </a:solidFill>
                <a:latin typeface="Arial" panose="020B0604020202020204" pitchFamily="34" charset="0"/>
                <a:cs typeface="Arial" panose="020B0604020202020204" pitchFamily="34" charset="0"/>
              </a:defRPr>
            </a:lvl1pPr>
          </a:lstStyle>
          <a:p>
            <a:endParaRPr lang="en-US"/>
          </a:p>
        </p:txBody>
      </p:sp>
      <p:sp>
        <p:nvSpPr>
          <p:cNvPr id="10" name="Picture Placeholder 17">
            <a:extLst>
              <a:ext uri="{FF2B5EF4-FFF2-40B4-BE49-F238E27FC236}">
                <a16:creationId xmlns:a16="http://schemas.microsoft.com/office/drawing/2014/main" id="{CACCCD8C-E1C1-4C68-A884-B095393AEDA7}"/>
              </a:ext>
            </a:extLst>
          </p:cNvPr>
          <p:cNvSpPr>
            <a:spLocks noGrp="1"/>
          </p:cNvSpPr>
          <p:nvPr>
            <p:ph type="pic" sz="quarter" idx="24"/>
          </p:nvPr>
        </p:nvSpPr>
        <p:spPr>
          <a:xfrm>
            <a:off x="485408" y="2216597"/>
            <a:ext cx="723337" cy="651005"/>
          </a:xfrm>
          <a:prstGeom prst="rect">
            <a:avLst/>
          </a:prstGeom>
          <a:solidFill>
            <a:schemeClr val="tx2"/>
          </a:solidFill>
        </p:spPr>
        <p:txBody>
          <a:bodyPr anchor="ctr">
            <a:normAutofit/>
          </a:bodyPr>
          <a:lstStyle>
            <a:lvl1pPr marL="0" indent="0" algn="ctr">
              <a:buNone/>
              <a:defRPr sz="900" i="1">
                <a:solidFill>
                  <a:schemeClr val="bg2"/>
                </a:solidFill>
                <a:latin typeface="Arial" panose="020B0604020202020204" pitchFamily="34" charset="0"/>
                <a:cs typeface="Arial" panose="020B0604020202020204" pitchFamily="34" charset="0"/>
              </a:defRPr>
            </a:lvl1pPr>
          </a:lstStyle>
          <a:p>
            <a:endParaRPr lang="en-US"/>
          </a:p>
        </p:txBody>
      </p:sp>
      <p:sp>
        <p:nvSpPr>
          <p:cNvPr id="11" name="Picture Placeholder 17">
            <a:extLst>
              <a:ext uri="{FF2B5EF4-FFF2-40B4-BE49-F238E27FC236}">
                <a16:creationId xmlns:a16="http://schemas.microsoft.com/office/drawing/2014/main" id="{C980C588-A2E7-4573-954C-7F7E5C940F30}"/>
              </a:ext>
            </a:extLst>
          </p:cNvPr>
          <p:cNvSpPr>
            <a:spLocks noGrp="1"/>
          </p:cNvSpPr>
          <p:nvPr>
            <p:ph type="pic" sz="quarter" idx="25"/>
          </p:nvPr>
        </p:nvSpPr>
        <p:spPr>
          <a:xfrm>
            <a:off x="485408" y="3466453"/>
            <a:ext cx="723337" cy="651005"/>
          </a:xfrm>
          <a:prstGeom prst="rect">
            <a:avLst/>
          </a:prstGeom>
          <a:solidFill>
            <a:schemeClr val="tx2"/>
          </a:solidFill>
        </p:spPr>
        <p:txBody>
          <a:bodyPr anchor="ctr">
            <a:normAutofit/>
          </a:bodyPr>
          <a:lstStyle>
            <a:lvl1pPr marL="0" indent="0" algn="ctr">
              <a:buNone/>
              <a:defRPr sz="900" i="1">
                <a:solidFill>
                  <a:schemeClr val="bg2"/>
                </a:solidFill>
                <a:latin typeface="Arial" panose="020B0604020202020204" pitchFamily="34" charset="0"/>
                <a:cs typeface="Arial" panose="020B0604020202020204" pitchFamily="34" charset="0"/>
              </a:defRPr>
            </a:lvl1pPr>
          </a:lstStyle>
          <a:p>
            <a:endParaRPr lang="en-US"/>
          </a:p>
        </p:txBody>
      </p:sp>
      <p:sp>
        <p:nvSpPr>
          <p:cNvPr id="12" name="Text Placeholder 19">
            <a:extLst>
              <a:ext uri="{FF2B5EF4-FFF2-40B4-BE49-F238E27FC236}">
                <a16:creationId xmlns:a16="http://schemas.microsoft.com/office/drawing/2014/main" id="{8970BD74-01A3-49E8-982B-E8C90663083F}"/>
              </a:ext>
            </a:extLst>
          </p:cNvPr>
          <p:cNvSpPr>
            <a:spLocks noGrp="1"/>
          </p:cNvSpPr>
          <p:nvPr>
            <p:ph type="body" sz="quarter" idx="15" hasCustomPrompt="1"/>
          </p:nvPr>
        </p:nvSpPr>
        <p:spPr>
          <a:xfrm>
            <a:off x="1332104" y="853598"/>
            <a:ext cx="2096896" cy="429322"/>
          </a:xfrm>
          <a:prstGeom prst="rect">
            <a:avLst/>
          </a:prstGeom>
        </p:spPr>
        <p:txBody>
          <a:bodyPr anchor="b">
            <a:noAutofit/>
          </a:bodyPr>
          <a:lstStyle>
            <a:lvl1pPr marL="0" indent="0">
              <a:buNone/>
              <a:defRPr sz="12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3" name="Text Placeholder 22">
            <a:extLst>
              <a:ext uri="{FF2B5EF4-FFF2-40B4-BE49-F238E27FC236}">
                <a16:creationId xmlns:a16="http://schemas.microsoft.com/office/drawing/2014/main" id="{C6D27772-3D6C-47A6-9ACF-76426080992D}"/>
              </a:ext>
            </a:extLst>
          </p:cNvPr>
          <p:cNvSpPr>
            <a:spLocks noGrp="1"/>
          </p:cNvSpPr>
          <p:nvPr>
            <p:ph type="body" sz="quarter" idx="16" hasCustomPrompt="1"/>
          </p:nvPr>
        </p:nvSpPr>
        <p:spPr>
          <a:xfrm>
            <a:off x="1332106" y="1244357"/>
            <a:ext cx="2096897" cy="672675"/>
          </a:xfrm>
          <a:prstGeom prst="rect">
            <a:avLst/>
          </a:prstGeom>
        </p:spPr>
        <p:txBody>
          <a:bodyPr>
            <a:noAutofit/>
          </a:bodyPr>
          <a:lstStyle>
            <a:lvl1pPr marL="0" indent="0">
              <a:lnSpc>
                <a:spcPct val="100000"/>
              </a:lnSpc>
              <a:spcBef>
                <a:spcPts val="0"/>
              </a:spcBef>
              <a:buNone/>
              <a:defRPr lang="en-US" sz="975"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97" indent="0">
              <a:buNone/>
              <a:defRPr lang="en-US" b="0" i="0" dirty="0" smtClean="0">
                <a:solidFill>
                  <a:schemeClr val="bg1"/>
                </a:solidFill>
                <a:latin typeface="TT Norms" charset="0"/>
                <a:ea typeface="TT Norms" charset="0"/>
                <a:cs typeface="TT Norms" charset="0"/>
              </a:defRPr>
            </a:lvl2pPr>
            <a:lvl3pPr marL="617196" indent="0">
              <a:buNone/>
              <a:defRPr lang="en-US" b="0" i="0" dirty="0" smtClean="0">
                <a:solidFill>
                  <a:schemeClr val="bg1"/>
                </a:solidFill>
                <a:latin typeface="TT Norms" charset="0"/>
                <a:ea typeface="TT Norms" charset="0"/>
                <a:cs typeface="TT Norms" charset="0"/>
              </a:defRPr>
            </a:lvl3pPr>
            <a:lvl4pPr marL="925793" indent="0">
              <a:buNone/>
              <a:defRPr lang="en-US" b="0" i="0" dirty="0" smtClean="0">
                <a:solidFill>
                  <a:schemeClr val="bg1"/>
                </a:solidFill>
                <a:latin typeface="TT Norms" charset="0"/>
                <a:ea typeface="TT Norms" charset="0"/>
                <a:cs typeface="TT Norms" charset="0"/>
              </a:defRPr>
            </a:lvl4pPr>
            <a:lvl5pPr marL="123439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4" name="Text Placeholder 19">
            <a:extLst>
              <a:ext uri="{FF2B5EF4-FFF2-40B4-BE49-F238E27FC236}">
                <a16:creationId xmlns:a16="http://schemas.microsoft.com/office/drawing/2014/main" id="{8AB36E1C-ABFA-42E0-A927-D18C580F2EB9}"/>
              </a:ext>
            </a:extLst>
          </p:cNvPr>
          <p:cNvSpPr>
            <a:spLocks noGrp="1"/>
          </p:cNvSpPr>
          <p:nvPr>
            <p:ph type="body" sz="quarter" idx="26" hasCustomPrompt="1"/>
          </p:nvPr>
        </p:nvSpPr>
        <p:spPr>
          <a:xfrm>
            <a:off x="1332104" y="2082398"/>
            <a:ext cx="2096896" cy="429322"/>
          </a:xfrm>
          <a:prstGeom prst="rect">
            <a:avLst/>
          </a:prstGeom>
        </p:spPr>
        <p:txBody>
          <a:bodyPr anchor="b">
            <a:noAutofit/>
          </a:bodyPr>
          <a:lstStyle>
            <a:lvl1pPr marL="0" indent="0">
              <a:buNone/>
              <a:defRPr sz="12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2 name</a:t>
            </a:r>
          </a:p>
        </p:txBody>
      </p:sp>
      <p:sp>
        <p:nvSpPr>
          <p:cNvPr id="15" name="Text Placeholder 22">
            <a:extLst>
              <a:ext uri="{FF2B5EF4-FFF2-40B4-BE49-F238E27FC236}">
                <a16:creationId xmlns:a16="http://schemas.microsoft.com/office/drawing/2014/main" id="{1D7DA1AB-C8AC-498D-B708-B4845A309B92}"/>
              </a:ext>
            </a:extLst>
          </p:cNvPr>
          <p:cNvSpPr>
            <a:spLocks noGrp="1"/>
          </p:cNvSpPr>
          <p:nvPr>
            <p:ph type="body" sz="quarter" idx="27" hasCustomPrompt="1"/>
          </p:nvPr>
        </p:nvSpPr>
        <p:spPr>
          <a:xfrm>
            <a:off x="1332106" y="2473158"/>
            <a:ext cx="2096894" cy="697175"/>
          </a:xfrm>
          <a:prstGeom prst="rect">
            <a:avLst/>
          </a:prstGeom>
        </p:spPr>
        <p:txBody>
          <a:bodyPr>
            <a:noAutofit/>
          </a:bodyPr>
          <a:lstStyle>
            <a:lvl1pPr marL="0" indent="0">
              <a:lnSpc>
                <a:spcPct val="100000"/>
              </a:lnSpc>
              <a:spcBef>
                <a:spcPts val="0"/>
              </a:spcBef>
              <a:buNone/>
              <a:defRPr lang="en-US" sz="975"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97" indent="0">
              <a:buNone/>
              <a:defRPr lang="en-US" b="0" i="0" dirty="0" smtClean="0">
                <a:solidFill>
                  <a:schemeClr val="bg1"/>
                </a:solidFill>
                <a:latin typeface="TT Norms" charset="0"/>
                <a:ea typeface="TT Norms" charset="0"/>
                <a:cs typeface="TT Norms" charset="0"/>
              </a:defRPr>
            </a:lvl2pPr>
            <a:lvl3pPr marL="617196" indent="0">
              <a:buNone/>
              <a:defRPr lang="en-US" b="0" i="0" dirty="0" smtClean="0">
                <a:solidFill>
                  <a:schemeClr val="bg1"/>
                </a:solidFill>
                <a:latin typeface="TT Norms" charset="0"/>
                <a:ea typeface="TT Norms" charset="0"/>
                <a:cs typeface="TT Norms" charset="0"/>
              </a:defRPr>
            </a:lvl3pPr>
            <a:lvl4pPr marL="925793" indent="0">
              <a:buNone/>
              <a:defRPr lang="en-US" b="0" i="0" dirty="0" smtClean="0">
                <a:solidFill>
                  <a:schemeClr val="bg1"/>
                </a:solidFill>
                <a:latin typeface="TT Norms" charset="0"/>
                <a:ea typeface="TT Norms" charset="0"/>
                <a:cs typeface="TT Norms" charset="0"/>
              </a:defRPr>
            </a:lvl4pPr>
            <a:lvl5pPr marL="123439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6" name="Text Placeholder 19">
            <a:extLst>
              <a:ext uri="{FF2B5EF4-FFF2-40B4-BE49-F238E27FC236}">
                <a16:creationId xmlns:a16="http://schemas.microsoft.com/office/drawing/2014/main" id="{7B5A69F9-AE5E-407E-B041-F9DF52395559}"/>
              </a:ext>
            </a:extLst>
          </p:cNvPr>
          <p:cNvSpPr>
            <a:spLocks noGrp="1"/>
          </p:cNvSpPr>
          <p:nvPr>
            <p:ph type="body" sz="quarter" idx="28" hasCustomPrompt="1"/>
          </p:nvPr>
        </p:nvSpPr>
        <p:spPr>
          <a:xfrm>
            <a:off x="1332104" y="3311199"/>
            <a:ext cx="2096893" cy="429322"/>
          </a:xfrm>
          <a:prstGeom prst="rect">
            <a:avLst/>
          </a:prstGeom>
        </p:spPr>
        <p:txBody>
          <a:bodyPr anchor="b">
            <a:noAutofit/>
          </a:bodyPr>
          <a:lstStyle>
            <a:lvl1pPr marL="0" indent="0">
              <a:buNone/>
              <a:defRPr sz="12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3 name</a:t>
            </a:r>
          </a:p>
        </p:txBody>
      </p:sp>
      <p:sp>
        <p:nvSpPr>
          <p:cNvPr id="17" name="Text Placeholder 22">
            <a:extLst>
              <a:ext uri="{FF2B5EF4-FFF2-40B4-BE49-F238E27FC236}">
                <a16:creationId xmlns:a16="http://schemas.microsoft.com/office/drawing/2014/main" id="{FF70F0D3-3380-4949-85AA-140B7C6BFA9C}"/>
              </a:ext>
            </a:extLst>
          </p:cNvPr>
          <p:cNvSpPr>
            <a:spLocks noGrp="1"/>
          </p:cNvSpPr>
          <p:nvPr>
            <p:ph type="body" sz="quarter" idx="29" hasCustomPrompt="1"/>
          </p:nvPr>
        </p:nvSpPr>
        <p:spPr>
          <a:xfrm>
            <a:off x="1332106" y="3701959"/>
            <a:ext cx="2096891" cy="651004"/>
          </a:xfrm>
          <a:prstGeom prst="rect">
            <a:avLst/>
          </a:prstGeom>
        </p:spPr>
        <p:txBody>
          <a:bodyPr>
            <a:noAutofit/>
          </a:bodyPr>
          <a:lstStyle>
            <a:lvl1pPr marL="0" indent="0">
              <a:lnSpc>
                <a:spcPct val="100000"/>
              </a:lnSpc>
              <a:spcBef>
                <a:spcPts val="0"/>
              </a:spcBef>
              <a:buNone/>
              <a:defRPr lang="en-US" sz="975"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97" indent="0">
              <a:buNone/>
              <a:defRPr lang="en-US" b="0" i="0" dirty="0" smtClean="0">
                <a:solidFill>
                  <a:schemeClr val="bg1"/>
                </a:solidFill>
                <a:latin typeface="TT Norms" charset="0"/>
                <a:ea typeface="TT Norms" charset="0"/>
                <a:cs typeface="TT Norms" charset="0"/>
              </a:defRPr>
            </a:lvl2pPr>
            <a:lvl3pPr marL="617196" indent="0">
              <a:buNone/>
              <a:defRPr lang="en-US" b="0" i="0" dirty="0" smtClean="0">
                <a:solidFill>
                  <a:schemeClr val="bg1"/>
                </a:solidFill>
                <a:latin typeface="TT Norms" charset="0"/>
                <a:ea typeface="TT Norms" charset="0"/>
                <a:cs typeface="TT Norms" charset="0"/>
              </a:defRPr>
            </a:lvl3pPr>
            <a:lvl4pPr marL="925793" indent="0">
              <a:buNone/>
              <a:defRPr lang="en-US" b="0" i="0" dirty="0" smtClean="0">
                <a:solidFill>
                  <a:schemeClr val="bg1"/>
                </a:solidFill>
                <a:latin typeface="TT Norms" charset="0"/>
                <a:ea typeface="TT Norms" charset="0"/>
                <a:cs typeface="TT Norms" charset="0"/>
              </a:defRPr>
            </a:lvl4pPr>
            <a:lvl5pPr marL="123439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cxnSp>
        <p:nvCxnSpPr>
          <p:cNvPr id="21" name="Straight Connector 20">
            <a:extLst>
              <a:ext uri="{FF2B5EF4-FFF2-40B4-BE49-F238E27FC236}">
                <a16:creationId xmlns:a16="http://schemas.microsoft.com/office/drawing/2014/main" id="{7468FE2E-E94B-4679-A441-C54E9A15F058}"/>
              </a:ext>
            </a:extLst>
          </p:cNvPr>
          <p:cNvCxnSpPr>
            <a:cxnSpLocks/>
          </p:cNvCxnSpPr>
          <p:nvPr userDrawn="1"/>
        </p:nvCxnSpPr>
        <p:spPr>
          <a:xfrm>
            <a:off x="3500439" y="-34290"/>
            <a:ext cx="0" cy="521208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148316"/>
      </p:ext>
    </p:extLst>
  </p:cSld>
  <p:clrMapOvr>
    <a:masterClrMapping/>
  </p:clrMapOvr>
  <p:extLst>
    <p:ext uri="{DCECCB84-F9BA-43D5-87BE-67443E8EF086}">
      <p15:sldGuideLst xmlns:p15="http://schemas.microsoft.com/office/powerpoint/2012/main">
        <p15:guide id="1" orient="horz" pos="2424">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 No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30DB-0C12-4E6D-8879-583FF19857A5}"/>
              </a:ext>
            </a:extLst>
          </p:cNvPr>
          <p:cNvSpPr>
            <a:spLocks noGrp="1"/>
          </p:cNvSpPr>
          <p:nvPr>
            <p:ph type="title" hasCustomPrompt="1"/>
          </p:nvPr>
        </p:nvSpPr>
        <p:spPr>
          <a:xfrm>
            <a:off x="4164807" y="446097"/>
            <a:ext cx="4504876" cy="606050"/>
          </a:xfrm>
        </p:spPr>
        <p:txBody>
          <a:bodyPr/>
          <a:lstStyle>
            <a:lvl1pPr>
              <a:defRPr/>
            </a:lvl1pPr>
          </a:lstStyle>
          <a:p>
            <a:r>
              <a:rPr lang="en-US" dirty="0"/>
              <a:t>Agenda</a:t>
            </a:r>
          </a:p>
        </p:txBody>
      </p:sp>
      <p:pic>
        <p:nvPicPr>
          <p:cNvPr id="4" name="Picture 3" descr="001">
            <a:extLst>
              <a:ext uri="{FF2B5EF4-FFF2-40B4-BE49-F238E27FC236}">
                <a16:creationId xmlns:a16="http://schemas.microsoft.com/office/drawing/2014/main" id="{2E22136B-8A90-4A10-AB91-760BD9953CB0}"/>
              </a:ext>
            </a:extLst>
          </p:cNvPr>
          <p:cNvPicPr>
            <a:picLocks noChangeAspect="1"/>
          </p:cNvPicPr>
          <p:nvPr userDrawn="1"/>
        </p:nvPicPr>
        <p:blipFill>
          <a:blip r:embed="rId2"/>
          <a:stretch>
            <a:fillRect/>
          </a:stretch>
        </p:blipFill>
        <p:spPr>
          <a:xfrm>
            <a:off x="3653666" y="476945"/>
            <a:ext cx="453528" cy="209283"/>
          </a:xfrm>
          <a:prstGeom prst="rect">
            <a:avLst/>
          </a:prstGeom>
          <a:noFill/>
          <a:ln w="9525">
            <a:noFill/>
          </a:ln>
        </p:spPr>
      </p:pic>
      <p:sp>
        <p:nvSpPr>
          <p:cNvPr id="5" name="Rectangle 4">
            <a:extLst>
              <a:ext uri="{FF2B5EF4-FFF2-40B4-BE49-F238E27FC236}">
                <a16:creationId xmlns:a16="http://schemas.microsoft.com/office/drawing/2014/main" id="{3A24B79E-9414-49C2-B89A-023E54B4DDB8}"/>
              </a:ext>
            </a:extLst>
          </p:cNvPr>
          <p:cNvSpPr/>
          <p:nvPr userDrawn="1"/>
        </p:nvSpPr>
        <p:spPr>
          <a:xfrm>
            <a:off x="1" y="1"/>
            <a:ext cx="3500438" cy="5143500"/>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z="1616" strike="noStrike" noProof="1">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6098B241-A5CE-4FD6-A915-2B8B03DCEA35}"/>
              </a:ext>
            </a:extLst>
          </p:cNvPr>
          <p:cNvSpPr>
            <a:spLocks noGrp="1"/>
          </p:cNvSpPr>
          <p:nvPr>
            <p:ph type="body" sz="quarter" idx="11" hasCustomPrompt="1"/>
          </p:nvPr>
        </p:nvSpPr>
        <p:spPr>
          <a:xfrm>
            <a:off x="4164806" y="1101884"/>
            <a:ext cx="4505325" cy="3714750"/>
          </a:xfrm>
          <a:prstGeom prst="rect">
            <a:avLst/>
          </a:prstGeom>
        </p:spPr>
        <p:txBody>
          <a:bodyPr>
            <a:noAutofit/>
          </a:bodyPr>
          <a:lstStyle>
            <a:lvl1pPr>
              <a:spcBef>
                <a:spcPts val="1200"/>
              </a:spcBef>
              <a:defRPr>
                <a:solidFill>
                  <a:schemeClr val="accent5"/>
                </a:solidFill>
              </a:defRPr>
            </a:lvl1pPr>
          </a:lstStyle>
          <a:p>
            <a:pPr lvl="0"/>
            <a:r>
              <a:rPr lang="en-US" dirty="0"/>
              <a:t>Section Title 1</a:t>
            </a:r>
          </a:p>
          <a:p>
            <a:pPr lvl="0"/>
            <a:r>
              <a:rPr lang="en-US" dirty="0"/>
              <a:t>Section Title 2</a:t>
            </a:r>
          </a:p>
          <a:p>
            <a:pPr lvl="0"/>
            <a:r>
              <a:rPr lang="en-US" dirty="0"/>
              <a:t>Section Title 3</a:t>
            </a:r>
          </a:p>
          <a:p>
            <a:pPr lvl="0"/>
            <a:r>
              <a:rPr lang="en-US" dirty="0"/>
              <a:t>Section Title 4</a:t>
            </a:r>
          </a:p>
          <a:p>
            <a:pPr lvl="0"/>
            <a:r>
              <a:rPr lang="en-US" dirty="0"/>
              <a:t>Section Title 5</a:t>
            </a:r>
          </a:p>
          <a:p>
            <a:pPr lvl="0"/>
            <a:endParaRPr lang="en-US" dirty="0"/>
          </a:p>
        </p:txBody>
      </p:sp>
      <p:sp>
        <p:nvSpPr>
          <p:cNvPr id="12" name="Text Placeholder 19">
            <a:extLst>
              <a:ext uri="{FF2B5EF4-FFF2-40B4-BE49-F238E27FC236}">
                <a16:creationId xmlns:a16="http://schemas.microsoft.com/office/drawing/2014/main" id="{8970BD74-01A3-49E8-982B-E8C90663083F}"/>
              </a:ext>
            </a:extLst>
          </p:cNvPr>
          <p:cNvSpPr>
            <a:spLocks noGrp="1"/>
          </p:cNvSpPr>
          <p:nvPr>
            <p:ph type="body" sz="quarter" idx="15" hasCustomPrompt="1"/>
          </p:nvPr>
        </p:nvSpPr>
        <p:spPr>
          <a:xfrm>
            <a:off x="642935" y="824045"/>
            <a:ext cx="2792720" cy="450992"/>
          </a:xfrm>
          <a:prstGeom prst="rect">
            <a:avLst/>
          </a:prstGeom>
        </p:spPr>
        <p:txBody>
          <a:bodyPr anchor="b">
            <a:noAutofit/>
          </a:bodyPr>
          <a:lstStyle>
            <a:lvl1pPr marL="0" indent="0">
              <a:buNone/>
              <a:defRPr sz="12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1 name</a:t>
            </a:r>
          </a:p>
        </p:txBody>
      </p:sp>
      <p:sp>
        <p:nvSpPr>
          <p:cNvPr id="13" name="Text Placeholder 22">
            <a:extLst>
              <a:ext uri="{FF2B5EF4-FFF2-40B4-BE49-F238E27FC236}">
                <a16:creationId xmlns:a16="http://schemas.microsoft.com/office/drawing/2014/main" id="{C6D27772-3D6C-47A6-9ACF-76426080992D}"/>
              </a:ext>
            </a:extLst>
          </p:cNvPr>
          <p:cNvSpPr>
            <a:spLocks noGrp="1"/>
          </p:cNvSpPr>
          <p:nvPr>
            <p:ph type="body" sz="quarter" idx="16" hasCustomPrompt="1"/>
          </p:nvPr>
        </p:nvSpPr>
        <p:spPr>
          <a:xfrm>
            <a:off x="642938" y="1244357"/>
            <a:ext cx="2792721" cy="672675"/>
          </a:xfrm>
          <a:prstGeom prst="rect">
            <a:avLst/>
          </a:prstGeom>
        </p:spPr>
        <p:txBody>
          <a:bodyPr>
            <a:noAutofit/>
          </a:bodyPr>
          <a:lstStyle>
            <a:lvl1pPr marL="0" indent="0">
              <a:lnSpc>
                <a:spcPct val="100000"/>
              </a:lnSpc>
              <a:spcBef>
                <a:spcPts val="0"/>
              </a:spcBef>
              <a:buNone/>
              <a:defRPr lang="en-US" sz="975"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97" indent="0">
              <a:buNone/>
              <a:defRPr lang="en-US" b="0" i="0" dirty="0" smtClean="0">
                <a:solidFill>
                  <a:schemeClr val="bg1"/>
                </a:solidFill>
                <a:latin typeface="TT Norms" charset="0"/>
                <a:ea typeface="TT Norms" charset="0"/>
                <a:cs typeface="TT Norms" charset="0"/>
              </a:defRPr>
            </a:lvl2pPr>
            <a:lvl3pPr marL="617196" indent="0">
              <a:buNone/>
              <a:defRPr lang="en-US" b="0" i="0" dirty="0" smtClean="0">
                <a:solidFill>
                  <a:schemeClr val="bg1"/>
                </a:solidFill>
                <a:latin typeface="TT Norms" charset="0"/>
                <a:ea typeface="TT Norms" charset="0"/>
                <a:cs typeface="TT Norms" charset="0"/>
              </a:defRPr>
            </a:lvl3pPr>
            <a:lvl4pPr marL="925793" indent="0">
              <a:buNone/>
              <a:defRPr lang="en-US" b="0" i="0" dirty="0" smtClean="0">
                <a:solidFill>
                  <a:schemeClr val="bg1"/>
                </a:solidFill>
                <a:latin typeface="TT Norms" charset="0"/>
                <a:ea typeface="TT Norms" charset="0"/>
                <a:cs typeface="TT Norms" charset="0"/>
              </a:defRPr>
            </a:lvl4pPr>
            <a:lvl5pPr marL="123439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4" name="Text Placeholder 19">
            <a:extLst>
              <a:ext uri="{FF2B5EF4-FFF2-40B4-BE49-F238E27FC236}">
                <a16:creationId xmlns:a16="http://schemas.microsoft.com/office/drawing/2014/main" id="{8AB36E1C-ABFA-42E0-A927-D18C580F2EB9}"/>
              </a:ext>
            </a:extLst>
          </p:cNvPr>
          <p:cNvSpPr>
            <a:spLocks noGrp="1"/>
          </p:cNvSpPr>
          <p:nvPr>
            <p:ph type="body" sz="quarter" idx="26" hasCustomPrompt="1"/>
          </p:nvPr>
        </p:nvSpPr>
        <p:spPr>
          <a:xfrm>
            <a:off x="642935" y="2052845"/>
            <a:ext cx="2792720" cy="450992"/>
          </a:xfrm>
          <a:prstGeom prst="rect">
            <a:avLst/>
          </a:prstGeom>
        </p:spPr>
        <p:txBody>
          <a:bodyPr anchor="b">
            <a:noAutofit/>
          </a:bodyPr>
          <a:lstStyle>
            <a:lvl1pPr marL="0" indent="0">
              <a:buNone/>
              <a:defRPr sz="12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2 name</a:t>
            </a:r>
          </a:p>
        </p:txBody>
      </p:sp>
      <p:sp>
        <p:nvSpPr>
          <p:cNvPr id="15" name="Text Placeholder 22">
            <a:extLst>
              <a:ext uri="{FF2B5EF4-FFF2-40B4-BE49-F238E27FC236}">
                <a16:creationId xmlns:a16="http://schemas.microsoft.com/office/drawing/2014/main" id="{1D7DA1AB-C8AC-498D-B708-B4845A309B92}"/>
              </a:ext>
            </a:extLst>
          </p:cNvPr>
          <p:cNvSpPr>
            <a:spLocks noGrp="1"/>
          </p:cNvSpPr>
          <p:nvPr>
            <p:ph type="body" sz="quarter" idx="27" hasCustomPrompt="1"/>
          </p:nvPr>
        </p:nvSpPr>
        <p:spPr>
          <a:xfrm>
            <a:off x="642939" y="2473158"/>
            <a:ext cx="2792717" cy="697175"/>
          </a:xfrm>
          <a:prstGeom prst="rect">
            <a:avLst/>
          </a:prstGeom>
        </p:spPr>
        <p:txBody>
          <a:bodyPr>
            <a:noAutofit/>
          </a:bodyPr>
          <a:lstStyle>
            <a:lvl1pPr marL="0" indent="0">
              <a:lnSpc>
                <a:spcPct val="100000"/>
              </a:lnSpc>
              <a:spcBef>
                <a:spcPts val="0"/>
              </a:spcBef>
              <a:buNone/>
              <a:defRPr lang="en-US" sz="975"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97" indent="0">
              <a:buNone/>
              <a:defRPr lang="en-US" b="0" i="0" dirty="0" smtClean="0">
                <a:solidFill>
                  <a:schemeClr val="bg1"/>
                </a:solidFill>
                <a:latin typeface="TT Norms" charset="0"/>
                <a:ea typeface="TT Norms" charset="0"/>
                <a:cs typeface="TT Norms" charset="0"/>
              </a:defRPr>
            </a:lvl2pPr>
            <a:lvl3pPr marL="617196" indent="0">
              <a:buNone/>
              <a:defRPr lang="en-US" b="0" i="0" dirty="0" smtClean="0">
                <a:solidFill>
                  <a:schemeClr val="bg1"/>
                </a:solidFill>
                <a:latin typeface="TT Norms" charset="0"/>
                <a:ea typeface="TT Norms" charset="0"/>
                <a:cs typeface="TT Norms" charset="0"/>
              </a:defRPr>
            </a:lvl3pPr>
            <a:lvl4pPr marL="925793" indent="0">
              <a:buNone/>
              <a:defRPr lang="en-US" b="0" i="0" dirty="0" smtClean="0">
                <a:solidFill>
                  <a:schemeClr val="bg1"/>
                </a:solidFill>
                <a:latin typeface="TT Norms" charset="0"/>
                <a:ea typeface="TT Norms" charset="0"/>
                <a:cs typeface="TT Norms" charset="0"/>
              </a:defRPr>
            </a:lvl4pPr>
            <a:lvl5pPr marL="123439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6" name="Text Placeholder 19">
            <a:extLst>
              <a:ext uri="{FF2B5EF4-FFF2-40B4-BE49-F238E27FC236}">
                <a16:creationId xmlns:a16="http://schemas.microsoft.com/office/drawing/2014/main" id="{7B5A69F9-AE5E-407E-B041-F9DF52395559}"/>
              </a:ext>
            </a:extLst>
          </p:cNvPr>
          <p:cNvSpPr>
            <a:spLocks noGrp="1"/>
          </p:cNvSpPr>
          <p:nvPr>
            <p:ph type="body" sz="quarter" idx="28" hasCustomPrompt="1"/>
          </p:nvPr>
        </p:nvSpPr>
        <p:spPr>
          <a:xfrm>
            <a:off x="642936" y="3281647"/>
            <a:ext cx="2792716" cy="450992"/>
          </a:xfrm>
          <a:prstGeom prst="rect">
            <a:avLst/>
          </a:prstGeom>
        </p:spPr>
        <p:txBody>
          <a:bodyPr anchor="b">
            <a:noAutofit/>
          </a:bodyPr>
          <a:lstStyle>
            <a:lvl1pPr marL="0" indent="0">
              <a:buNone/>
              <a:defRPr sz="1200" b="1" i="0" cap="none"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Presenter 3 name</a:t>
            </a:r>
          </a:p>
        </p:txBody>
      </p:sp>
      <p:sp>
        <p:nvSpPr>
          <p:cNvPr id="17" name="Text Placeholder 22">
            <a:extLst>
              <a:ext uri="{FF2B5EF4-FFF2-40B4-BE49-F238E27FC236}">
                <a16:creationId xmlns:a16="http://schemas.microsoft.com/office/drawing/2014/main" id="{FF70F0D3-3380-4949-85AA-140B7C6BFA9C}"/>
              </a:ext>
            </a:extLst>
          </p:cNvPr>
          <p:cNvSpPr>
            <a:spLocks noGrp="1"/>
          </p:cNvSpPr>
          <p:nvPr>
            <p:ph type="body" sz="quarter" idx="29" hasCustomPrompt="1"/>
          </p:nvPr>
        </p:nvSpPr>
        <p:spPr>
          <a:xfrm>
            <a:off x="642940" y="3701959"/>
            <a:ext cx="2792713" cy="651004"/>
          </a:xfrm>
          <a:prstGeom prst="rect">
            <a:avLst/>
          </a:prstGeom>
        </p:spPr>
        <p:txBody>
          <a:bodyPr>
            <a:noAutofit/>
          </a:bodyPr>
          <a:lstStyle>
            <a:lvl1pPr marL="0" indent="0">
              <a:lnSpc>
                <a:spcPct val="100000"/>
              </a:lnSpc>
              <a:spcBef>
                <a:spcPts val="0"/>
              </a:spcBef>
              <a:buNone/>
              <a:defRPr lang="en-US" sz="975" b="0" i="0" baseline="0" dirty="0" smtClean="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08597" indent="0">
              <a:buNone/>
              <a:defRPr lang="en-US" b="0" i="0" dirty="0" smtClean="0">
                <a:solidFill>
                  <a:schemeClr val="bg1"/>
                </a:solidFill>
                <a:latin typeface="TT Norms" charset="0"/>
                <a:ea typeface="TT Norms" charset="0"/>
                <a:cs typeface="TT Norms" charset="0"/>
              </a:defRPr>
            </a:lvl2pPr>
            <a:lvl3pPr marL="617196" indent="0">
              <a:buNone/>
              <a:defRPr lang="en-US" b="0" i="0" dirty="0" smtClean="0">
                <a:solidFill>
                  <a:schemeClr val="bg1"/>
                </a:solidFill>
                <a:latin typeface="TT Norms" charset="0"/>
                <a:ea typeface="TT Norms" charset="0"/>
                <a:cs typeface="TT Norms" charset="0"/>
              </a:defRPr>
            </a:lvl3pPr>
            <a:lvl4pPr marL="925793" indent="0">
              <a:buNone/>
              <a:defRPr lang="en-US" b="0" i="0" dirty="0" smtClean="0">
                <a:solidFill>
                  <a:schemeClr val="bg1"/>
                </a:solidFill>
                <a:latin typeface="TT Norms" charset="0"/>
                <a:ea typeface="TT Norms" charset="0"/>
                <a:cs typeface="TT Norms" charset="0"/>
              </a:defRPr>
            </a:lvl4pPr>
            <a:lvl5pPr marL="1234391" indent="0">
              <a:buNone/>
              <a:defRPr lang="en-US" b="0" i="0" dirty="0">
                <a:solidFill>
                  <a:schemeClr val="bg1"/>
                </a:solidFill>
                <a:latin typeface="TT Norms" charset="0"/>
                <a:ea typeface="TT Norms" charset="0"/>
                <a:cs typeface="TT Norms" charset="0"/>
              </a:defRPr>
            </a:lvl5pPr>
          </a:lstStyle>
          <a:p>
            <a:pPr lvl="0"/>
            <a:r>
              <a:rPr lang="en-US" dirty="0"/>
              <a:t>Title, Company Name</a:t>
            </a:r>
          </a:p>
        </p:txBody>
      </p:sp>
      <p:sp>
        <p:nvSpPr>
          <p:cNvPr id="18" name="Slide Number Placeholder 2">
            <a:extLst>
              <a:ext uri="{FF2B5EF4-FFF2-40B4-BE49-F238E27FC236}">
                <a16:creationId xmlns:a16="http://schemas.microsoft.com/office/drawing/2014/main" id="{1209813F-CDF1-47C2-94E3-63EE1FFEE140}"/>
              </a:ext>
            </a:extLst>
          </p:cNvPr>
          <p:cNvSpPr>
            <a:spLocks noGrp="1"/>
          </p:cNvSpPr>
          <p:nvPr>
            <p:ph type="sldNum" sz="quarter" idx="10"/>
          </p:nvPr>
        </p:nvSpPr>
        <p:spPr>
          <a:xfrm>
            <a:off x="8494830" y="4767263"/>
            <a:ext cx="459983" cy="273844"/>
          </a:xfrm>
        </p:spPr>
        <p:txBody>
          <a:bodyPr/>
          <a:lstStyle/>
          <a:p>
            <a:fld id="{151725ED-AB00-4B02-A764-80C23BBB66A4}" type="slidenum">
              <a:rPr lang="en-US" smtClean="0"/>
              <a:pPr/>
              <a:t>‹#›</a:t>
            </a:fld>
            <a:endParaRPr lang="en-US"/>
          </a:p>
        </p:txBody>
      </p:sp>
      <p:cxnSp>
        <p:nvCxnSpPr>
          <p:cNvPr id="20" name="Straight Connector 19">
            <a:extLst>
              <a:ext uri="{FF2B5EF4-FFF2-40B4-BE49-F238E27FC236}">
                <a16:creationId xmlns:a16="http://schemas.microsoft.com/office/drawing/2014/main" id="{FB0618FF-5211-4F05-88DD-B1D279179D6F}"/>
              </a:ext>
            </a:extLst>
          </p:cNvPr>
          <p:cNvCxnSpPr>
            <a:cxnSpLocks/>
          </p:cNvCxnSpPr>
          <p:nvPr userDrawn="1"/>
        </p:nvCxnSpPr>
        <p:spPr>
          <a:xfrm>
            <a:off x="3500439" y="-34290"/>
            <a:ext cx="0" cy="521208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728108"/>
      </p:ext>
    </p:extLst>
  </p:cSld>
  <p:clrMapOvr>
    <a:masterClrMapping/>
  </p:clrMapOvr>
  <p:extLst>
    <p:ext uri="{DCECCB84-F9BA-43D5-87BE-67443E8EF086}">
      <p15:sldGuideLst xmlns:p15="http://schemas.microsoft.com/office/powerpoint/2012/main">
        <p15:guide id="1" orient="horz" pos="24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 PICTURE C">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4C48F1-FF29-4904-86EB-B21B78ED040E}"/>
              </a:ext>
            </a:extLst>
          </p:cNvPr>
          <p:cNvPicPr>
            <a:picLocks noChangeAspect="1"/>
          </p:cNvPicPr>
          <p:nvPr/>
        </p:nvPicPr>
        <p:blipFill rotWithShape="1">
          <a:blip r:embed="rId2">
            <a:extLst>
              <a:ext uri="{28A0092B-C50C-407E-A947-70E740481C1C}">
                <a14:useLocalDpi xmlns:a14="http://schemas.microsoft.com/office/drawing/2010/main" val="0"/>
              </a:ext>
            </a:extLst>
          </a:blip>
          <a:srcRect l="5055" r="31194"/>
          <a:stretch/>
        </p:blipFill>
        <p:spPr>
          <a:xfrm>
            <a:off x="5257800" y="0"/>
            <a:ext cx="38862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1" y="2168866"/>
            <a:ext cx="4458473"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1" y="2994878"/>
            <a:ext cx="4458473"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a:t>
            </a:fld>
            <a:endParaRPr lang="en-US"/>
          </a:p>
        </p:txBody>
      </p:sp>
      <p:cxnSp>
        <p:nvCxnSpPr>
          <p:cNvPr id="9" name="Straight Connector 8">
            <a:extLst>
              <a:ext uri="{FF2B5EF4-FFF2-40B4-BE49-F238E27FC236}">
                <a16:creationId xmlns:a16="http://schemas.microsoft.com/office/drawing/2014/main" id="{2205DB46-567F-4D4B-A3D9-1E9FADDCA11B}"/>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FBBD7C6-0228-4077-B265-274FFE6E2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86826357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A70A-AFB6-4D62-941E-E18DD7402A25}"/>
              </a:ext>
            </a:extLst>
          </p:cNvPr>
          <p:cNvSpPr>
            <a:spLocks noGrp="1"/>
          </p:cNvSpPr>
          <p:nvPr>
            <p:ph type="title"/>
          </p:nvPr>
        </p:nvSpPr>
        <p:spPr>
          <a:xfrm>
            <a:off x="623888" y="2148887"/>
            <a:ext cx="7886700" cy="805775"/>
          </a:xfrm>
        </p:spPr>
        <p:txBody>
          <a:bodyPr anchor="t">
            <a:noAutofit/>
          </a:bodyPr>
          <a:lstStyle>
            <a:lvl1pPr algn="l" defTabSz="685800" rtl="0" eaLnBrk="1" latinLnBrk="0" hangingPunct="1">
              <a:lnSpc>
                <a:spcPct val="90000"/>
              </a:lnSpc>
              <a:spcBef>
                <a:spcPct val="0"/>
              </a:spcBef>
              <a:buNone/>
              <a:defRPr lang="en-US" sz="2700" b="1" i="0" kern="1200" cap="none" baseline="0" dirty="0" smtClean="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3EF714E-257E-4BEB-AD13-F46F9B9E5EA1}"/>
              </a:ext>
            </a:extLst>
          </p:cNvPr>
          <p:cNvSpPr>
            <a:spLocks noGrp="1"/>
          </p:cNvSpPr>
          <p:nvPr>
            <p:ph type="body" idx="1"/>
          </p:nvPr>
        </p:nvSpPr>
        <p:spPr>
          <a:xfrm>
            <a:off x="623888" y="2994878"/>
            <a:ext cx="7886700"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bg2"/>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descr="001">
            <a:extLst>
              <a:ext uri="{FF2B5EF4-FFF2-40B4-BE49-F238E27FC236}">
                <a16:creationId xmlns:a16="http://schemas.microsoft.com/office/drawing/2014/main" id="{702E5079-B8E4-42DA-828A-C59B233094B2}"/>
              </a:ext>
            </a:extLst>
          </p:cNvPr>
          <p:cNvPicPr>
            <a:picLocks noChangeAspect="1"/>
          </p:cNvPicPr>
          <p:nvPr userDrawn="1"/>
        </p:nvPicPr>
        <p:blipFill>
          <a:blip r:embed="rId2"/>
          <a:stretch>
            <a:fillRect/>
          </a:stretch>
        </p:blipFill>
        <p:spPr>
          <a:xfrm>
            <a:off x="149366" y="2214239"/>
            <a:ext cx="453528" cy="209283"/>
          </a:xfrm>
          <a:prstGeom prst="rect">
            <a:avLst/>
          </a:prstGeom>
          <a:noFill/>
          <a:ln w="9525">
            <a:noFill/>
          </a:ln>
        </p:spPr>
      </p:pic>
      <p:pic>
        <p:nvPicPr>
          <p:cNvPr id="8" name="Picture 7">
            <a:extLst>
              <a:ext uri="{FF2B5EF4-FFF2-40B4-BE49-F238E27FC236}">
                <a16:creationId xmlns:a16="http://schemas.microsoft.com/office/drawing/2014/main" id="{458138C4-70A9-48E8-92B9-58CDE778565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7658516" y="4849739"/>
            <a:ext cx="678186" cy="127499"/>
          </a:xfrm>
          <a:prstGeom prst="rect">
            <a:avLst/>
          </a:prstGeom>
        </p:spPr>
      </p:pic>
      <p:cxnSp>
        <p:nvCxnSpPr>
          <p:cNvPr id="11" name="Straight Connector 10">
            <a:extLst>
              <a:ext uri="{FF2B5EF4-FFF2-40B4-BE49-F238E27FC236}">
                <a16:creationId xmlns:a16="http://schemas.microsoft.com/office/drawing/2014/main" id="{DDC1BF9C-FCB5-4241-B65D-A24AF6066A4A}"/>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845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 PICTURE A">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52CC4-28AE-4695-AEB9-4AB79393B9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9"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5975"/>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18476"/>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2"/>
                </a:solidFill>
              </a:defRPr>
            </a:lvl1pPr>
          </a:lstStyle>
          <a:p>
            <a:fld id="{151725ED-AB00-4B02-A764-80C23BBB66A4}" type="slidenum">
              <a:rPr lang="en-US" smtClean="0"/>
              <a:pPr/>
              <a:t>‹#›</a:t>
            </a:fld>
            <a:endParaRPr lang="en-US"/>
          </a:p>
        </p:txBody>
      </p:sp>
      <p:pic>
        <p:nvPicPr>
          <p:cNvPr id="8" name="Picture 7">
            <a:extLst>
              <a:ext uri="{FF2B5EF4-FFF2-40B4-BE49-F238E27FC236}">
                <a16:creationId xmlns:a16="http://schemas.microsoft.com/office/drawing/2014/main" id="{091927DF-3A93-43C6-A94B-90F6622516BF}"/>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9" name="Straight Connector 8">
            <a:extLst>
              <a:ext uri="{FF2B5EF4-FFF2-40B4-BE49-F238E27FC236}">
                <a16:creationId xmlns:a16="http://schemas.microsoft.com/office/drawing/2014/main" id="{523C9A20-74CD-47F0-B1D4-3E301F4EC1A9}"/>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0" name="Picture 9" descr="001">
            <a:extLst>
              <a:ext uri="{FF2B5EF4-FFF2-40B4-BE49-F238E27FC236}">
                <a16:creationId xmlns:a16="http://schemas.microsoft.com/office/drawing/2014/main" id="{07A49C65-E387-456F-9F3E-B862B2B18460}"/>
              </a:ext>
            </a:extLst>
          </p:cNvPr>
          <p:cNvPicPr>
            <a:picLocks noChangeAspect="1"/>
          </p:cNvPicPr>
          <p:nvPr userDrawn="1"/>
        </p:nvPicPr>
        <p:blipFill>
          <a:blip r:embed="rId4"/>
          <a:stretch>
            <a:fillRect/>
          </a:stretch>
        </p:blipFill>
        <p:spPr>
          <a:xfrm>
            <a:off x="149366" y="1811352"/>
            <a:ext cx="453528" cy="209283"/>
          </a:xfrm>
          <a:prstGeom prst="rect">
            <a:avLst/>
          </a:prstGeom>
          <a:noFill/>
          <a:ln w="9525">
            <a:noFill/>
          </a:ln>
        </p:spPr>
      </p:pic>
    </p:spTree>
    <p:extLst>
      <p:ext uri="{BB962C8B-B14F-4D97-AF65-F5344CB8AC3E}">
        <p14:creationId xmlns:p14="http://schemas.microsoft.com/office/powerpoint/2010/main" val="21228485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PICTURE B">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76A38-1A30-40F2-98DC-0B86C93C6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9"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1499"/>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03280"/>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06876"/>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2"/>
                </a:solidFill>
              </a:defRPr>
            </a:lvl1pPr>
          </a:lstStyle>
          <a:p>
            <a:fld id="{151725ED-AB00-4B02-A764-80C23BBB66A4}" type="slidenum">
              <a:rPr lang="en-US" smtClean="0"/>
              <a:pPr/>
              <a:t>‹#›</a:t>
            </a:fld>
            <a:endParaRPr lang="en-US"/>
          </a:p>
        </p:txBody>
      </p:sp>
      <p:pic>
        <p:nvPicPr>
          <p:cNvPr id="8" name="Picture 7">
            <a:extLst>
              <a:ext uri="{FF2B5EF4-FFF2-40B4-BE49-F238E27FC236}">
                <a16:creationId xmlns:a16="http://schemas.microsoft.com/office/drawing/2014/main" id="{83370D17-8385-4492-BE86-B24CFA4B59C5}"/>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9" name="Straight Connector 8">
            <a:extLst>
              <a:ext uri="{FF2B5EF4-FFF2-40B4-BE49-F238E27FC236}">
                <a16:creationId xmlns:a16="http://schemas.microsoft.com/office/drawing/2014/main" id="{62549F85-0335-4478-8A3C-FF2D7F188F3D}"/>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8373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 PICTURE C">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4C48F1-FF29-4904-86EB-B21B78ED0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9"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73858"/>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4390"/>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9235"/>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8" name="Picture 7">
            <a:extLst>
              <a:ext uri="{FF2B5EF4-FFF2-40B4-BE49-F238E27FC236}">
                <a16:creationId xmlns:a16="http://schemas.microsoft.com/office/drawing/2014/main" id="{A95E8CCC-05F0-425A-A573-1C2646929EF5}"/>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9" name="Straight Connector 8">
            <a:extLst>
              <a:ext uri="{FF2B5EF4-FFF2-40B4-BE49-F238E27FC236}">
                <a16:creationId xmlns:a16="http://schemas.microsoft.com/office/drawing/2014/main" id="{2205DB46-567F-4D4B-A3D9-1E9FADDCA11B}"/>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413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 PICTURE 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85EE1-1447-4E84-A01A-6D285274A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9"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382"/>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6928"/>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75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2"/>
                </a:solidFill>
              </a:defRPr>
            </a:lvl1pPr>
          </a:lstStyle>
          <a:p>
            <a:fld id="{151725ED-AB00-4B02-A764-80C23BBB66A4}" type="slidenum">
              <a:rPr lang="en-US" smtClean="0"/>
              <a:pPr/>
              <a:t>‹#›</a:t>
            </a:fld>
            <a:endParaRPr lang="en-US"/>
          </a:p>
        </p:txBody>
      </p:sp>
      <p:pic>
        <p:nvPicPr>
          <p:cNvPr id="8" name="Picture 7">
            <a:extLst>
              <a:ext uri="{FF2B5EF4-FFF2-40B4-BE49-F238E27FC236}">
                <a16:creationId xmlns:a16="http://schemas.microsoft.com/office/drawing/2014/main" id="{E226E28B-D828-424E-9A13-5F9382FC3822}"/>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9" name="Straight Connector 8">
            <a:extLst>
              <a:ext uri="{FF2B5EF4-FFF2-40B4-BE49-F238E27FC236}">
                <a16:creationId xmlns:a16="http://schemas.microsoft.com/office/drawing/2014/main" id="{50B8103B-B646-4F0A-8553-278F64947049}"/>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7133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 PICTURE 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8"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027"/>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32271"/>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404"/>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5349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 PICTURE F">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8"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382"/>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6928"/>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75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460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 PICTURE G">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998"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382"/>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6928"/>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75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1705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 PICTURE H">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4571998"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382"/>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6928"/>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75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2640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 PICTURE I">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4571998"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382"/>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6928"/>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75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77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 PICTURE 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85EE1-1447-4E84-A01A-6D285274A6BB}"/>
              </a:ext>
            </a:extLst>
          </p:cNvPr>
          <p:cNvPicPr>
            <a:picLocks noChangeAspect="1"/>
          </p:cNvPicPr>
          <p:nvPr/>
        </p:nvPicPr>
        <p:blipFill rotWithShape="1">
          <a:blip r:embed="rId2">
            <a:extLst>
              <a:ext uri="{28A0092B-C50C-407E-A947-70E740481C1C}">
                <a14:useLocalDpi xmlns:a14="http://schemas.microsoft.com/office/drawing/2010/main" val="0"/>
              </a:ext>
            </a:extLst>
          </a:blip>
          <a:srcRect l="11523" r="25000"/>
          <a:stretch/>
        </p:blipFill>
        <p:spPr>
          <a:xfrm>
            <a:off x="5274470" y="0"/>
            <a:ext cx="3869531"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90" y="2168866"/>
            <a:ext cx="4447840" cy="805775"/>
          </a:xfrm>
        </p:spPr>
        <p:txBody>
          <a:bodyPr anchor="t">
            <a:noAutofit/>
          </a:bodyPr>
          <a:lstStyle>
            <a:lvl1pPr algn="l" defTabSz="685783"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90" y="2994878"/>
            <a:ext cx="4447840" cy="1224240"/>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p:nvPicPr>
        <p:blipFill>
          <a:blip r:embed="rId3"/>
          <a:stretch>
            <a:fillRect/>
          </a:stretch>
        </p:blipFill>
        <p:spPr>
          <a:xfrm>
            <a:off x="149366" y="221423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a:t>
            </a:fld>
            <a:endParaRPr lang="en-US"/>
          </a:p>
        </p:txBody>
      </p:sp>
      <p:cxnSp>
        <p:nvCxnSpPr>
          <p:cNvPr id="9" name="Straight Connector 8">
            <a:extLst>
              <a:ext uri="{FF2B5EF4-FFF2-40B4-BE49-F238E27FC236}">
                <a16:creationId xmlns:a16="http://schemas.microsoft.com/office/drawing/2014/main" id="{50B8103B-B646-4F0A-8553-278F64947049}"/>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4EF9525-79F9-48B0-B18D-8A7F1A2F9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Tree>
    <p:extLst>
      <p:ext uri="{BB962C8B-B14F-4D97-AF65-F5344CB8AC3E}">
        <p14:creationId xmlns:p14="http://schemas.microsoft.com/office/powerpoint/2010/main" val="34333166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31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 PICTURE J">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4571998"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382"/>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6928"/>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75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1231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 PICTURE K">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4571998"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382"/>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6928"/>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75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027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 PICTURE L">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4571998"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382"/>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6928"/>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75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2165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 PICTURE M">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0FEC0C-E719-4B65-B74F-9B046E317AAC}"/>
              </a:ext>
            </a:extLst>
          </p:cNvPr>
          <p:cNvPicPr>
            <a:picLocks noChangeAspect="1"/>
          </p:cNvPicPr>
          <p:nvPr userDrawn="1"/>
        </p:nvPicPr>
        <p:blipFill>
          <a:blip r:embed="rId2"/>
          <a:stretch>
            <a:fillRect/>
          </a:stretch>
        </p:blipFill>
        <p:spPr>
          <a:xfrm>
            <a:off x="4571998" y="0"/>
            <a:ext cx="4572000" cy="5143500"/>
          </a:xfrm>
          <a:prstGeom prst="rect">
            <a:avLst/>
          </a:prstGeom>
        </p:spPr>
      </p:pic>
      <p:sp>
        <p:nvSpPr>
          <p:cNvPr id="11" name="Title 1">
            <a:extLst>
              <a:ext uri="{FF2B5EF4-FFF2-40B4-BE49-F238E27FC236}">
                <a16:creationId xmlns:a16="http://schemas.microsoft.com/office/drawing/2014/main" id="{72108873-BEEA-4DC6-BA3A-5084696BF13B}"/>
              </a:ext>
            </a:extLst>
          </p:cNvPr>
          <p:cNvSpPr>
            <a:spLocks noGrp="1"/>
          </p:cNvSpPr>
          <p:nvPr>
            <p:ph type="title"/>
          </p:nvPr>
        </p:nvSpPr>
        <p:spPr>
          <a:xfrm>
            <a:off x="623888" y="1769382"/>
            <a:ext cx="3869531" cy="805775"/>
          </a:xfrm>
        </p:spPr>
        <p:txBody>
          <a:bodyPr anchor="t">
            <a:noAutofit/>
          </a:bodyPr>
          <a:lstStyle>
            <a:lvl1pPr algn="l" defTabSz="685800" rtl="0" eaLnBrk="1" latinLnBrk="0" hangingPunct="1">
              <a:lnSpc>
                <a:spcPct val="90000"/>
              </a:lnSpc>
              <a:spcBef>
                <a:spcPct val="0"/>
              </a:spcBef>
              <a:buNone/>
              <a:defRPr lang="en-US" sz="2250" b="1" i="0" kern="1200" cap="none" baseline="0" dirty="0" smtClean="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89BD5EDF-4D3B-4801-AB65-55F621D21D56}"/>
              </a:ext>
            </a:extLst>
          </p:cNvPr>
          <p:cNvSpPr>
            <a:spLocks noGrp="1"/>
          </p:cNvSpPr>
          <p:nvPr>
            <p:ph type="body" idx="1"/>
          </p:nvPr>
        </p:nvSpPr>
        <p:spPr>
          <a:xfrm>
            <a:off x="623888" y="2626928"/>
            <a:ext cx="3869531" cy="122424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US" sz="1800" b="0" i="0" kern="1200" baseline="0" dirty="0" smtClean="0">
                <a:solidFill>
                  <a:schemeClr val="accent5"/>
                </a:solidFill>
                <a:latin typeface="Arial" panose="020B0604020202020204" pitchFamily="34" charset="0"/>
                <a:ea typeface="+mn-ea"/>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3" name="Picture 12" descr="001">
            <a:extLst>
              <a:ext uri="{FF2B5EF4-FFF2-40B4-BE49-F238E27FC236}">
                <a16:creationId xmlns:a16="http://schemas.microsoft.com/office/drawing/2014/main" id="{1E1B1B76-FE78-455C-A4F6-F67AAF997113}"/>
              </a:ext>
            </a:extLst>
          </p:cNvPr>
          <p:cNvPicPr>
            <a:picLocks noChangeAspect="1"/>
          </p:cNvPicPr>
          <p:nvPr userDrawn="1"/>
        </p:nvPicPr>
        <p:blipFill>
          <a:blip r:embed="rId3"/>
          <a:stretch>
            <a:fillRect/>
          </a:stretch>
        </p:blipFill>
        <p:spPr>
          <a:xfrm>
            <a:off x="149366" y="1814759"/>
            <a:ext cx="453528" cy="209283"/>
          </a:xfrm>
          <a:prstGeom prst="rect">
            <a:avLst/>
          </a:prstGeom>
          <a:noFill/>
          <a:ln w="9525">
            <a:noFill/>
          </a:ln>
        </p:spPr>
      </p:pic>
      <p:sp>
        <p:nvSpPr>
          <p:cNvPr id="7" name="Slide Number Placeholder 6">
            <a:extLst>
              <a:ext uri="{FF2B5EF4-FFF2-40B4-BE49-F238E27FC236}">
                <a16:creationId xmlns:a16="http://schemas.microsoft.com/office/drawing/2014/main" id="{94EC040A-B1B7-4241-9EBC-CBA75B1B1A6E}"/>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9" name="Picture 8">
            <a:extLst>
              <a:ext uri="{FF2B5EF4-FFF2-40B4-BE49-F238E27FC236}">
                <a16:creationId xmlns:a16="http://schemas.microsoft.com/office/drawing/2014/main" id="{C51F5724-DCAE-4887-877A-1804BC9801A7}"/>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0" name="Straight Connector 9">
            <a:extLst>
              <a:ext uri="{FF2B5EF4-FFF2-40B4-BE49-F238E27FC236}">
                <a16:creationId xmlns:a16="http://schemas.microsoft.com/office/drawing/2014/main" id="{A38FBCE5-99DE-4709-B178-C005587557E4}"/>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194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7"/>
            <a:ext cx="8119614" cy="697477"/>
          </a:xfrm>
        </p:spPr>
        <p:txBody>
          <a:bodyPr>
            <a:noAutofit/>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4" name="Text Placeholder 3">
            <a:extLst>
              <a:ext uri="{FF2B5EF4-FFF2-40B4-BE49-F238E27FC236}">
                <a16:creationId xmlns:a16="http://schemas.microsoft.com/office/drawing/2014/main" id="{86F18F3D-117D-470C-ADA4-901FA5DA42B8}"/>
              </a:ext>
            </a:extLst>
          </p:cNvPr>
          <p:cNvSpPr>
            <a:spLocks noGrp="1"/>
          </p:cNvSpPr>
          <p:nvPr>
            <p:ph type="body" sz="quarter" idx="14"/>
          </p:nvPr>
        </p:nvSpPr>
        <p:spPr>
          <a:xfrm>
            <a:off x="626542" y="1143573"/>
            <a:ext cx="8145369"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9">
            <a:extLst>
              <a:ext uri="{FF2B5EF4-FFF2-40B4-BE49-F238E27FC236}">
                <a16:creationId xmlns:a16="http://schemas.microsoft.com/office/drawing/2014/main" id="{005AF96F-0A5B-4836-A2C1-6C3FF8E7DE94}"/>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42227440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 PICTUR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7"/>
            <a:ext cx="8119614" cy="697477"/>
          </a:xfrm>
        </p:spPr>
        <p:txBody>
          <a:bodyPr>
            <a:noAutofit/>
          </a:bodyPr>
          <a:lstStyle>
            <a:lvl1pPr>
              <a:defRPr>
                <a:solidFill>
                  <a:schemeClr val="accent4"/>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9" name="Text Placeholder 3">
            <a:extLst>
              <a:ext uri="{FF2B5EF4-FFF2-40B4-BE49-F238E27FC236}">
                <a16:creationId xmlns:a16="http://schemas.microsoft.com/office/drawing/2014/main" id="{A06B47BA-8D00-4768-98F2-94531EF59577}"/>
              </a:ext>
            </a:extLst>
          </p:cNvPr>
          <p:cNvSpPr>
            <a:spLocks noGrp="1"/>
          </p:cNvSpPr>
          <p:nvPr>
            <p:ph type="body" sz="quarter" idx="14"/>
          </p:nvPr>
        </p:nvSpPr>
        <p:spPr>
          <a:xfrm>
            <a:off x="626542" y="1143573"/>
            <a:ext cx="8145369"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a:extLst>
              <a:ext uri="{FF2B5EF4-FFF2-40B4-BE49-F238E27FC236}">
                <a16:creationId xmlns:a16="http://schemas.microsoft.com/office/drawing/2014/main" id="{B8F72630-3859-41FD-BE4D-B4BCBD62EB7F}"/>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10" name="Picture 9">
            <a:extLst>
              <a:ext uri="{FF2B5EF4-FFF2-40B4-BE49-F238E27FC236}">
                <a16:creationId xmlns:a16="http://schemas.microsoft.com/office/drawing/2014/main" id="{1AEC2547-DAD0-41DC-9F34-8CBF27FE883F}"/>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Tree>
    <p:extLst>
      <p:ext uri="{BB962C8B-B14F-4D97-AF65-F5344CB8AC3E}">
        <p14:creationId xmlns:p14="http://schemas.microsoft.com/office/powerpoint/2010/main" val="10401092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 PICTURE L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1B4CD6-94A7-4138-AA16-50794C095C77}"/>
              </a:ext>
            </a:extLst>
          </p:cNvPr>
          <p:cNvSpPr/>
          <p:nvPr userDrawn="1"/>
        </p:nvSpPr>
        <p:spPr>
          <a:xfrm>
            <a:off x="0" y="0"/>
            <a:ext cx="9144000" cy="51435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7"/>
            <a:ext cx="8119614" cy="697477"/>
          </a:xfrm>
        </p:spPr>
        <p:txBody>
          <a:bodyPr>
            <a:noAutofit/>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3"/>
          <a:stretch>
            <a:fillRect/>
          </a:stretch>
        </p:blipFill>
        <p:spPr>
          <a:xfrm>
            <a:off x="149366" y="468153"/>
            <a:ext cx="453528" cy="209283"/>
          </a:xfrm>
          <a:prstGeom prst="rect">
            <a:avLst/>
          </a:prstGeom>
          <a:noFill/>
          <a:ln w="9525">
            <a:noFill/>
          </a:ln>
        </p:spPr>
      </p:pic>
      <p:sp>
        <p:nvSpPr>
          <p:cNvPr id="14" name="Text Placeholder 3">
            <a:extLst>
              <a:ext uri="{FF2B5EF4-FFF2-40B4-BE49-F238E27FC236}">
                <a16:creationId xmlns:a16="http://schemas.microsoft.com/office/drawing/2014/main" id="{4304994E-E200-43DB-962C-E9A77269BDD9}"/>
              </a:ext>
            </a:extLst>
          </p:cNvPr>
          <p:cNvSpPr>
            <a:spLocks noGrp="1"/>
          </p:cNvSpPr>
          <p:nvPr>
            <p:ph type="body" sz="quarter" idx="14"/>
          </p:nvPr>
        </p:nvSpPr>
        <p:spPr>
          <a:xfrm>
            <a:off x="626542" y="1143573"/>
            <a:ext cx="8145369"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9">
            <a:extLst>
              <a:ext uri="{FF2B5EF4-FFF2-40B4-BE49-F238E27FC236}">
                <a16:creationId xmlns:a16="http://schemas.microsoft.com/office/drawing/2014/main" id="{4C9E2BCB-49EE-4F41-88DF-225BE5D903C6}"/>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12" name="Picture 11">
            <a:extLst>
              <a:ext uri="{FF2B5EF4-FFF2-40B4-BE49-F238E27FC236}">
                <a16:creationId xmlns:a16="http://schemas.microsoft.com/office/drawing/2014/main" id="{2DDB99D8-E316-4BA5-A596-DD7F19D3A9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3" name="Straight Connector 12">
            <a:extLst>
              <a:ext uri="{FF2B5EF4-FFF2-40B4-BE49-F238E27FC236}">
                <a16:creationId xmlns:a16="http://schemas.microsoft.com/office/drawing/2014/main" id="{0F92410D-763A-4CD5-B57E-52B3289170A8}"/>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1517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7"/>
            <a:ext cx="8119614" cy="697477"/>
          </a:xfrm>
        </p:spPr>
        <p:txBody>
          <a:bodyPr>
            <a:noAutofit/>
          </a:bodyPr>
          <a:lstStyle>
            <a:lvl1pPr>
              <a:defRPr>
                <a:solidFill>
                  <a:schemeClr val="bg1"/>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sp>
        <p:nvSpPr>
          <p:cNvPr id="9" name="Text Placeholder 3">
            <a:extLst>
              <a:ext uri="{FF2B5EF4-FFF2-40B4-BE49-F238E27FC236}">
                <a16:creationId xmlns:a16="http://schemas.microsoft.com/office/drawing/2014/main" id="{C395562E-CBCB-4006-9475-201CA8C275AD}"/>
              </a:ext>
            </a:extLst>
          </p:cNvPr>
          <p:cNvSpPr>
            <a:spLocks noGrp="1"/>
          </p:cNvSpPr>
          <p:nvPr>
            <p:ph type="body" sz="quarter" idx="14"/>
          </p:nvPr>
        </p:nvSpPr>
        <p:spPr>
          <a:xfrm>
            <a:off x="626542" y="1143573"/>
            <a:ext cx="8145369"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a:extLst>
              <a:ext uri="{FF2B5EF4-FFF2-40B4-BE49-F238E27FC236}">
                <a16:creationId xmlns:a16="http://schemas.microsoft.com/office/drawing/2014/main" id="{1DDCBCBA-D2E7-420F-8774-F0895E89EB9E}"/>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10" name="Picture 9">
            <a:extLst>
              <a:ext uri="{FF2B5EF4-FFF2-40B4-BE49-F238E27FC236}">
                <a16:creationId xmlns:a16="http://schemas.microsoft.com/office/drawing/2014/main" id="{FF6D9A3A-F23A-4EB1-8745-718E78E2973F}"/>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2" name="Straight Connector 11">
            <a:extLst>
              <a:ext uri="{FF2B5EF4-FFF2-40B4-BE49-F238E27FC236}">
                <a16:creationId xmlns:a16="http://schemas.microsoft.com/office/drawing/2014/main" id="{0D8DAC53-CEDE-44CE-A233-2B358307C381}"/>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7004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 Rob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6"/>
            <a:ext cx="8119614" cy="674694"/>
          </a:xfrm>
        </p:spPr>
        <p:txBody>
          <a:bodyPr>
            <a:noAutofit/>
          </a:body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accent5"/>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8" name="Picture 2">
            <a:extLst>
              <a:ext uri="{FF2B5EF4-FFF2-40B4-BE49-F238E27FC236}">
                <a16:creationId xmlns:a16="http://schemas.microsoft.com/office/drawing/2014/main" id="{B92CFA7E-CCFE-4FDA-96D5-73DA3AD10D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72567" y="3648740"/>
            <a:ext cx="868680" cy="906185"/>
          </a:xfrm>
          <a:prstGeom prst="rect">
            <a:avLst/>
          </a:prstGeom>
          <a:noFill/>
          <a:ln w="9525">
            <a:noFill/>
          </a:ln>
        </p:spPr>
      </p:pic>
      <p:sp>
        <p:nvSpPr>
          <p:cNvPr id="9" name="Text Placeholder 3">
            <a:extLst>
              <a:ext uri="{FF2B5EF4-FFF2-40B4-BE49-F238E27FC236}">
                <a16:creationId xmlns:a16="http://schemas.microsoft.com/office/drawing/2014/main" id="{D5591BCA-28D0-4B07-9D66-0B4EDCF9EE56}"/>
              </a:ext>
            </a:extLst>
          </p:cNvPr>
          <p:cNvSpPr>
            <a:spLocks noGrp="1"/>
          </p:cNvSpPr>
          <p:nvPr>
            <p:ph type="body" sz="quarter" idx="14"/>
          </p:nvPr>
        </p:nvSpPr>
        <p:spPr>
          <a:xfrm>
            <a:off x="626542" y="1143573"/>
            <a:ext cx="8145369" cy="36236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9">
            <a:extLst>
              <a:ext uri="{FF2B5EF4-FFF2-40B4-BE49-F238E27FC236}">
                <a16:creationId xmlns:a16="http://schemas.microsoft.com/office/drawing/2014/main" id="{6061CC8A-4EBA-4688-816E-2B172A88D6B9}"/>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spTree>
    <p:extLst>
      <p:ext uri="{BB962C8B-B14F-4D97-AF65-F5344CB8AC3E}">
        <p14:creationId xmlns:p14="http://schemas.microsoft.com/office/powerpoint/2010/main" val="23375646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 BLUE, Robo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9756-DC34-406D-946A-A21837454B33}"/>
              </a:ext>
            </a:extLst>
          </p:cNvPr>
          <p:cNvSpPr>
            <a:spLocks noGrp="1"/>
          </p:cNvSpPr>
          <p:nvPr>
            <p:ph type="title" hasCustomPrompt="1"/>
          </p:nvPr>
        </p:nvSpPr>
        <p:spPr>
          <a:xfrm>
            <a:off x="628650" y="446097"/>
            <a:ext cx="8119614" cy="697477"/>
          </a:xfrm>
        </p:spPr>
        <p:txBody>
          <a:bodyPr>
            <a:noAutofit/>
          </a:bodyPr>
          <a:lstStyle>
            <a:lvl1pPr>
              <a:defRPr>
                <a:solidFill>
                  <a:schemeClr val="bg1"/>
                </a:solidFill>
              </a:defRPr>
            </a:lvl1pPr>
          </a:lstStyle>
          <a:p>
            <a:r>
              <a:rPr lang="en-US" dirty="0"/>
              <a:t>Click to edit title</a:t>
            </a:r>
          </a:p>
        </p:txBody>
      </p:sp>
      <p:sp>
        <p:nvSpPr>
          <p:cNvPr id="7" name="Slide Number Placeholder 6">
            <a:extLst>
              <a:ext uri="{FF2B5EF4-FFF2-40B4-BE49-F238E27FC236}">
                <a16:creationId xmlns:a16="http://schemas.microsoft.com/office/drawing/2014/main" id="{95A8BFA8-9486-4933-92A9-64EF5592E404}"/>
              </a:ext>
            </a:extLst>
          </p:cNvPr>
          <p:cNvSpPr>
            <a:spLocks noGrp="1"/>
          </p:cNvSpPr>
          <p:nvPr>
            <p:ph type="sldNum" sz="quarter" idx="10"/>
          </p:nvPr>
        </p:nvSpPr>
        <p:spPr/>
        <p:txBody>
          <a:bodyPr/>
          <a:lstStyle>
            <a:lvl1pPr>
              <a:defRPr>
                <a:solidFill>
                  <a:schemeClr val="bg1"/>
                </a:solidFill>
              </a:defRPr>
            </a:lvl1pPr>
          </a:lstStyle>
          <a:p>
            <a:fld id="{151725ED-AB00-4B02-A764-80C23BBB66A4}" type="slidenum">
              <a:rPr lang="en-US" smtClean="0"/>
              <a:pPr/>
              <a:t>‹#›</a:t>
            </a:fld>
            <a:endParaRPr lang="en-US"/>
          </a:p>
        </p:txBody>
      </p:sp>
      <p:pic>
        <p:nvPicPr>
          <p:cNvPr id="11" name="Picture 10" descr="001">
            <a:extLst>
              <a:ext uri="{FF2B5EF4-FFF2-40B4-BE49-F238E27FC236}">
                <a16:creationId xmlns:a16="http://schemas.microsoft.com/office/drawing/2014/main" id="{9FE8C7A1-8E8A-4151-9407-3431C60AE86D}"/>
              </a:ext>
            </a:extLst>
          </p:cNvPr>
          <p:cNvPicPr>
            <a:picLocks noChangeAspect="1"/>
          </p:cNvPicPr>
          <p:nvPr userDrawn="1"/>
        </p:nvPicPr>
        <p:blipFill>
          <a:blip r:embed="rId2"/>
          <a:stretch>
            <a:fillRect/>
          </a:stretch>
        </p:blipFill>
        <p:spPr>
          <a:xfrm>
            <a:off x="149366" y="468153"/>
            <a:ext cx="453528" cy="209283"/>
          </a:xfrm>
          <a:prstGeom prst="rect">
            <a:avLst/>
          </a:prstGeom>
          <a:noFill/>
          <a:ln w="9525">
            <a:noFill/>
          </a:ln>
        </p:spPr>
      </p:pic>
      <p:pic>
        <p:nvPicPr>
          <p:cNvPr id="8" name="Picture 2">
            <a:extLst>
              <a:ext uri="{FF2B5EF4-FFF2-40B4-BE49-F238E27FC236}">
                <a16:creationId xmlns:a16="http://schemas.microsoft.com/office/drawing/2014/main" id="{B92CFA7E-CCFE-4FDA-96D5-73DA3AD10D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72567" y="3648740"/>
            <a:ext cx="868680" cy="906185"/>
          </a:xfrm>
          <a:prstGeom prst="rect">
            <a:avLst/>
          </a:prstGeom>
          <a:noFill/>
          <a:ln w="9525">
            <a:noFill/>
          </a:ln>
        </p:spPr>
      </p:pic>
      <p:sp>
        <p:nvSpPr>
          <p:cNvPr id="9" name="Text Placeholder 3">
            <a:extLst>
              <a:ext uri="{FF2B5EF4-FFF2-40B4-BE49-F238E27FC236}">
                <a16:creationId xmlns:a16="http://schemas.microsoft.com/office/drawing/2014/main" id="{3BD1C20E-653A-451F-90B8-13BCECA22747}"/>
              </a:ext>
            </a:extLst>
          </p:cNvPr>
          <p:cNvSpPr>
            <a:spLocks noGrp="1"/>
          </p:cNvSpPr>
          <p:nvPr>
            <p:ph type="body" sz="quarter" idx="14"/>
          </p:nvPr>
        </p:nvSpPr>
        <p:spPr>
          <a:xfrm>
            <a:off x="626542" y="1143573"/>
            <a:ext cx="8145369" cy="362369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9">
            <a:extLst>
              <a:ext uri="{FF2B5EF4-FFF2-40B4-BE49-F238E27FC236}">
                <a16:creationId xmlns:a16="http://schemas.microsoft.com/office/drawing/2014/main" id="{997DEE07-88D2-494D-8FEA-67828320763C}"/>
              </a:ext>
            </a:extLst>
          </p:cNvPr>
          <p:cNvSpPr>
            <a:spLocks noGrp="1"/>
          </p:cNvSpPr>
          <p:nvPr>
            <p:ph type="body" sz="quarter" idx="15" hasCustomPrompt="1"/>
          </p:nvPr>
        </p:nvSpPr>
        <p:spPr>
          <a:xfrm>
            <a:off x="626542" y="128982"/>
            <a:ext cx="8119614" cy="310325"/>
          </a:xfrm>
          <a:prstGeom prst="rect">
            <a:avLst/>
          </a:prstGeom>
        </p:spPr>
        <p:txBody>
          <a:bodyPr anchor="b">
            <a:noAutofit/>
          </a:bodyPr>
          <a:lstStyle>
            <a:lvl1pPr marL="0" indent="0">
              <a:buNone/>
              <a:defRPr lang="en-US" sz="1080" b="0" i="0" kern="1200" cap="none" spc="113" baseline="0" dirty="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pPr marL="0" lvl="0" indent="0" algn="l" defTabSz="685800" rtl="0" eaLnBrk="1" latinLnBrk="0" hangingPunct="1">
              <a:lnSpc>
                <a:spcPct val="110000"/>
              </a:lnSpc>
              <a:spcBef>
                <a:spcPts val="900"/>
              </a:spcBef>
              <a:buClr>
                <a:schemeClr val="accent4"/>
              </a:buClr>
              <a:buFont typeface="Arial" panose="020B0604020202020204" pitchFamily="34" charset="0"/>
              <a:buNone/>
            </a:pPr>
            <a:r>
              <a:rPr lang="en-US" dirty="0"/>
              <a:t>Section Title</a:t>
            </a:r>
          </a:p>
        </p:txBody>
      </p:sp>
      <p:pic>
        <p:nvPicPr>
          <p:cNvPr id="13" name="Picture 12">
            <a:extLst>
              <a:ext uri="{FF2B5EF4-FFF2-40B4-BE49-F238E27FC236}">
                <a16:creationId xmlns:a16="http://schemas.microsoft.com/office/drawing/2014/main" id="{0098ED7F-DCB6-4910-B0F7-E19F23E0232C}"/>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cxnSp>
        <p:nvCxnSpPr>
          <p:cNvPr id="14" name="Straight Connector 13">
            <a:extLst>
              <a:ext uri="{FF2B5EF4-FFF2-40B4-BE49-F238E27FC236}">
                <a16:creationId xmlns:a16="http://schemas.microsoft.com/office/drawing/2014/main" id="{DEA9E4C5-08D2-4D59-B189-C463A44DADD7}"/>
              </a:ext>
            </a:extLst>
          </p:cNvPr>
          <p:cNvCxnSpPr>
            <a:cxnSpLocks/>
          </p:cNvCxnSpPr>
          <p:nvPr userDrawn="1"/>
        </p:nvCxnSpPr>
        <p:spPr>
          <a:xfrm>
            <a:off x="-22860" y="5127670"/>
            <a:ext cx="918972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0189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50" Type="http://schemas.openxmlformats.org/officeDocument/2006/relationships/slideLayout" Target="../slideLayouts/slideLayout125.xml"/><Relationship Id="rId55" Type="http://schemas.openxmlformats.org/officeDocument/2006/relationships/slideLayout" Target="../slideLayouts/slideLayout130.xml"/><Relationship Id="rId63" Type="http://schemas.openxmlformats.org/officeDocument/2006/relationships/image" Target="../media/image35.png"/><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62" Type="http://schemas.openxmlformats.org/officeDocument/2006/relationships/theme" Target="../theme/theme2.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slideLayout" Target="../slideLayouts/slideLayout128.xml"/><Relationship Id="rId58" Type="http://schemas.openxmlformats.org/officeDocument/2006/relationships/slideLayout" Target="../slideLayouts/slideLayout133.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57" Type="http://schemas.openxmlformats.org/officeDocument/2006/relationships/slideLayout" Target="../slideLayouts/slideLayout132.xml"/><Relationship Id="rId61" Type="http://schemas.openxmlformats.org/officeDocument/2006/relationships/slideLayout" Target="../slideLayouts/slideLayout136.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60" Type="http://schemas.openxmlformats.org/officeDocument/2006/relationships/slideLayout" Target="../slideLayouts/slideLayout13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56" Type="http://schemas.openxmlformats.org/officeDocument/2006/relationships/slideLayout" Target="../slideLayouts/slideLayout131.xml"/><Relationship Id="rId8" Type="http://schemas.openxmlformats.org/officeDocument/2006/relationships/slideLayout" Target="../slideLayouts/slideLayout83.xml"/><Relationship Id="rId51" Type="http://schemas.openxmlformats.org/officeDocument/2006/relationships/slideLayout" Target="../slideLayouts/slideLayout126.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59" Type="http://schemas.openxmlformats.org/officeDocument/2006/relationships/slideLayout" Target="../slideLayouts/slideLayout13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42" Type="http://schemas.openxmlformats.org/officeDocument/2006/relationships/slideLayout" Target="../slideLayouts/slideLayout178.xml"/><Relationship Id="rId47" Type="http://schemas.openxmlformats.org/officeDocument/2006/relationships/slideLayout" Target="../slideLayouts/slideLayout183.xml"/><Relationship Id="rId50" Type="http://schemas.openxmlformats.org/officeDocument/2006/relationships/image" Target="../media/image1.png"/><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46" Type="http://schemas.openxmlformats.org/officeDocument/2006/relationships/slideLayout" Target="../slideLayouts/slideLayout182.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41" Type="http://schemas.openxmlformats.org/officeDocument/2006/relationships/slideLayout" Target="../slideLayouts/slideLayout177.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slideLayout" Target="../slideLayouts/slideLayout176.xml"/><Relationship Id="rId45" Type="http://schemas.openxmlformats.org/officeDocument/2006/relationships/slideLayout" Target="../slideLayouts/slideLayout181.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49" Type="http://schemas.openxmlformats.org/officeDocument/2006/relationships/theme" Target="../theme/theme3.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4" Type="http://schemas.openxmlformats.org/officeDocument/2006/relationships/slideLayout" Target="../slideLayouts/slideLayout180.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43" Type="http://schemas.openxmlformats.org/officeDocument/2006/relationships/slideLayout" Target="../slideLayouts/slideLayout179.xml"/><Relationship Id="rId48" Type="http://schemas.openxmlformats.org/officeDocument/2006/relationships/slideLayout" Target="../slideLayouts/slideLayout184.xml"/><Relationship Id="rId8" Type="http://schemas.openxmlformats.org/officeDocument/2006/relationships/slideLayout" Target="../slideLayouts/slideLayout1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26" Type="http://schemas.openxmlformats.org/officeDocument/2006/relationships/image" Target="../media/image60.png"/><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theme" Target="../theme/theme4.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A8321-946B-449C-A2C3-E94FB2FAFEF3}"/>
              </a:ext>
            </a:extLst>
          </p:cNvPr>
          <p:cNvSpPr>
            <a:spLocks noGrp="1"/>
          </p:cNvSpPr>
          <p:nvPr>
            <p:ph type="title"/>
          </p:nvPr>
        </p:nvSpPr>
        <p:spPr>
          <a:xfrm>
            <a:off x="628650" y="446100"/>
            <a:ext cx="8119614" cy="606050"/>
          </a:xfrm>
          <a:prstGeom prst="rect">
            <a:avLst/>
          </a:prstGeom>
        </p:spPr>
        <p:txBody>
          <a:bodyPr vert="horz" lIns="91440" tIns="45720" rIns="91440" bIns="45720" rtlCol="0" anchor="t">
            <a:normAutofit/>
          </a:bodyPr>
          <a:lstStyle/>
          <a:p>
            <a:pPr lvl="0"/>
            <a:r>
              <a:rPr lang="en-US" dirty="0"/>
              <a:t>Click to edit Master title</a:t>
            </a:r>
          </a:p>
        </p:txBody>
      </p:sp>
      <p:sp>
        <p:nvSpPr>
          <p:cNvPr id="6" name="Slide Number Placeholder 5">
            <a:extLst>
              <a:ext uri="{FF2B5EF4-FFF2-40B4-BE49-F238E27FC236}">
                <a16:creationId xmlns:a16="http://schemas.microsoft.com/office/drawing/2014/main" id="{D62E24AF-5AFB-4858-A79E-1ADCAD5AF1BA}"/>
              </a:ext>
            </a:extLst>
          </p:cNvPr>
          <p:cNvSpPr>
            <a:spLocks noGrp="1"/>
          </p:cNvSpPr>
          <p:nvPr>
            <p:ph type="sldNum" sz="quarter" idx="4"/>
          </p:nvPr>
        </p:nvSpPr>
        <p:spPr>
          <a:xfrm>
            <a:off x="8494833" y="4767267"/>
            <a:ext cx="459983" cy="273844"/>
          </a:xfrm>
          <a:prstGeom prst="rect">
            <a:avLst/>
          </a:prstGeom>
        </p:spPr>
        <p:txBody>
          <a:bodyPr vert="horz" lIns="91440" tIns="45720" rIns="91440" bIns="45720" rtlCol="0" anchor="ctr"/>
          <a:lstStyle>
            <a:lvl1pPr algn="l">
              <a:defRPr sz="900">
                <a:solidFill>
                  <a:schemeClr val="accent5"/>
                </a:solidFill>
              </a:defRPr>
            </a:lvl1pPr>
          </a:lstStyle>
          <a:p>
            <a:fld id="{151725ED-AB00-4B02-A764-80C23BBB66A4}" type="slidenum">
              <a:rPr lang="en-US" smtClean="0"/>
              <a:pPr/>
              <a:t>‹#›</a:t>
            </a:fld>
            <a:endParaRPr lang="en-US"/>
          </a:p>
        </p:txBody>
      </p:sp>
      <p:cxnSp>
        <p:nvCxnSpPr>
          <p:cNvPr id="14" name="Straight Connector 13">
            <a:extLst>
              <a:ext uri="{FF2B5EF4-FFF2-40B4-BE49-F238E27FC236}">
                <a16:creationId xmlns:a16="http://schemas.microsoft.com/office/drawing/2014/main" id="{10B2BCA6-5BFC-45A7-B1CB-74361C7F5713}"/>
              </a:ext>
            </a:extLst>
          </p:cNvPr>
          <p:cNvCxnSpPr>
            <a:cxnSpLocks/>
          </p:cNvCxnSpPr>
          <p:nvPr/>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89C70A5-A351-4E55-9B45-FB93EAF04ED2}"/>
              </a:ext>
            </a:extLst>
          </p:cNvPr>
          <p:cNvSpPr>
            <a:spLocks noGrp="1"/>
          </p:cNvSpPr>
          <p:nvPr>
            <p:ph type="body" idx="1"/>
          </p:nvPr>
        </p:nvSpPr>
        <p:spPr>
          <a:xfrm>
            <a:off x="628650" y="1140001"/>
            <a:ext cx="8326164" cy="36166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A1E1628-F0EA-4AF1-8737-07E257D2B9B2}"/>
              </a:ext>
            </a:extLst>
          </p:cNvPr>
          <p:cNvPicPr>
            <a:picLocks noChangeAspect="1"/>
          </p:cNvPicPr>
          <p:nvPr/>
        </p:nvPicPr>
        <p:blipFill>
          <a:blip r:embed="rId77" cstate="print">
            <a:extLst>
              <a:ext uri="{28A0092B-C50C-407E-A947-70E740481C1C}">
                <a14:useLocalDpi xmlns:a14="http://schemas.microsoft.com/office/drawing/2010/main" val="0"/>
              </a:ext>
            </a:extLst>
          </a:blip>
          <a:stretch>
            <a:fillRect/>
          </a:stretch>
        </p:blipFill>
        <p:spPr>
          <a:xfrm>
            <a:off x="7403337" y="4842953"/>
            <a:ext cx="904218" cy="127495"/>
          </a:xfrm>
          <a:prstGeom prst="rect">
            <a:avLst/>
          </a:prstGeom>
        </p:spPr>
      </p:pic>
      <p:sp>
        <p:nvSpPr>
          <p:cNvPr id="7" name="Rectangle 6">
            <a:extLst>
              <a:ext uri="{FF2B5EF4-FFF2-40B4-BE49-F238E27FC236}">
                <a16:creationId xmlns:a16="http://schemas.microsoft.com/office/drawing/2014/main" id="{4B9372F2-F5E6-4B30-8A1C-9B8C5156DB51}"/>
              </a:ext>
            </a:extLst>
          </p:cNvPr>
          <p:cNvSpPr/>
          <p:nvPr userDrawn="1"/>
        </p:nvSpPr>
        <p:spPr bwMode="gray">
          <a:xfrm>
            <a:off x="575735" y="1"/>
            <a:ext cx="7993173" cy="156308"/>
          </a:xfrm>
          <a:prstGeom prst="rect">
            <a:avLst/>
          </a:prstGeom>
          <a:solidFill>
            <a:schemeClr val="accent1"/>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r" defTabSz="814388" eaLnBrk="0" fontAlgn="base" hangingPunct="0">
              <a:lnSpc>
                <a:spcPct val="90000"/>
              </a:lnSpc>
              <a:spcBef>
                <a:spcPct val="0"/>
              </a:spcBef>
              <a:spcAft>
                <a:spcPct val="0"/>
              </a:spcAft>
            </a:pPr>
            <a:endParaRPr lang="en-US" sz="2400">
              <a:solidFill>
                <a:srgbClr val="0AF5E3"/>
              </a:solidFill>
            </a:endParaRPr>
          </a:p>
        </p:txBody>
      </p:sp>
      <p:sp>
        <p:nvSpPr>
          <p:cNvPr id="9" name="TextBox 8">
            <a:extLst>
              <a:ext uri="{FF2B5EF4-FFF2-40B4-BE49-F238E27FC236}">
                <a16:creationId xmlns:a16="http://schemas.microsoft.com/office/drawing/2014/main" id="{929B4BA2-6375-4E50-B1C5-798948EA67CF}"/>
              </a:ext>
            </a:extLst>
          </p:cNvPr>
          <p:cNvSpPr txBox="1"/>
          <p:nvPr userDrawn="1"/>
        </p:nvSpPr>
        <p:spPr>
          <a:xfrm>
            <a:off x="6643453" y="1460895"/>
            <a:ext cx="2016224" cy="287684"/>
          </a:xfrm>
          <a:prstGeom prst="rect">
            <a:avLst/>
          </a:prstGeom>
        </p:spPr>
        <p:txBody>
          <a:bodyPr vert="horz" wrap="square" lIns="0" tIns="45720" rIns="91440" bIns="45720" rtlCol="0" anchor="t">
            <a:noAutofit/>
          </a:bodyPr>
          <a:lstStyle/>
          <a:p>
            <a:endParaRPr lang="en-GB" sz="900"/>
          </a:p>
        </p:txBody>
      </p:sp>
      <p:sp>
        <p:nvSpPr>
          <p:cNvPr id="10" name="TextBox 9">
            <a:extLst>
              <a:ext uri="{FF2B5EF4-FFF2-40B4-BE49-F238E27FC236}">
                <a16:creationId xmlns:a16="http://schemas.microsoft.com/office/drawing/2014/main" id="{DABD3963-EA1A-46EE-AEA8-9CDCCB0720AE}"/>
              </a:ext>
            </a:extLst>
          </p:cNvPr>
          <p:cNvSpPr txBox="1"/>
          <p:nvPr userDrawn="1"/>
        </p:nvSpPr>
        <p:spPr>
          <a:xfrm>
            <a:off x="2483768" y="1491630"/>
            <a:ext cx="914400" cy="914400"/>
          </a:xfrm>
          <a:prstGeom prst="rect">
            <a:avLst/>
          </a:prstGeom>
        </p:spPr>
        <p:txBody>
          <a:bodyPr vert="horz" wrap="none" lIns="0" tIns="45720" rIns="91440" bIns="45720" rtlCol="0" anchor="t">
            <a:noAutofit/>
          </a:bodyPr>
          <a:lstStyle/>
          <a:p>
            <a:endParaRPr lang="en-GB"/>
          </a:p>
        </p:txBody>
      </p:sp>
    </p:spTree>
    <p:extLst>
      <p:ext uri="{BB962C8B-B14F-4D97-AF65-F5344CB8AC3E}">
        <p14:creationId xmlns:p14="http://schemas.microsoft.com/office/powerpoint/2010/main" val="29645428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33" r:id="rId50"/>
    <p:sldLayoutId id="2147483662" r:id="rId51"/>
    <p:sldLayoutId id="2147483663" r:id="rId52"/>
    <p:sldLayoutId id="2147483664" r:id="rId53"/>
    <p:sldLayoutId id="2147483666" r:id="rId54"/>
    <p:sldLayoutId id="2147483667" r:id="rId55"/>
    <p:sldLayoutId id="2147483668" r:id="rId56"/>
    <p:sldLayoutId id="2147483669" r:id="rId57"/>
    <p:sldLayoutId id="2147483670" r:id="rId58"/>
    <p:sldLayoutId id="2147483671" r:id="rId59"/>
    <p:sldLayoutId id="2147483674" r:id="rId60"/>
    <p:sldLayoutId id="2147483675" r:id="rId61"/>
    <p:sldLayoutId id="2147483676" r:id="rId62"/>
    <p:sldLayoutId id="2147483677" r:id="rId63"/>
    <p:sldLayoutId id="2147483678" r:id="rId64"/>
    <p:sldLayoutId id="2147483679" r:id="rId65"/>
    <p:sldLayoutId id="2147483680" r:id="rId66"/>
    <p:sldLayoutId id="2147483681" r:id="rId67"/>
    <p:sldLayoutId id="2147483682" r:id="rId68"/>
    <p:sldLayoutId id="2147483683" r:id="rId69"/>
    <p:sldLayoutId id="2147483684" r:id="rId70"/>
    <p:sldLayoutId id="2147483685" r:id="rId71"/>
    <p:sldLayoutId id="2147483734" r:id="rId72"/>
    <p:sldLayoutId id="2147483788" r:id="rId73"/>
    <p:sldLayoutId id="2147483909" r:id="rId74"/>
    <p:sldLayoutId id="2147483951" r:id="rId75"/>
  </p:sldLayoutIdLst>
  <p:txStyles>
    <p:titleStyle>
      <a:lvl1pPr algn="l" defTabSz="685783" rtl="0" eaLnBrk="1" latinLnBrk="0" hangingPunct="1">
        <a:lnSpc>
          <a:spcPct val="90000"/>
        </a:lnSpc>
        <a:spcBef>
          <a:spcPct val="0"/>
        </a:spcBef>
        <a:buNone/>
        <a:defRPr lang="en-US" sz="1950" b="1" i="0" kern="1200" cap="none" baseline="0" dirty="0" smtClean="0">
          <a:solidFill>
            <a:schemeClr val="tx2"/>
          </a:solidFill>
          <a:latin typeface="Arial" panose="020B0604020202020204" pitchFamily="34" charset="0"/>
          <a:ea typeface="+mj-ea"/>
          <a:cs typeface="Arial" panose="020B0604020202020204" pitchFamily="34" charset="0"/>
        </a:defRPr>
      </a:lvl1pPr>
    </p:titleStyle>
    <p:bodyStyle>
      <a:lvl1pPr marL="205735" indent="-171446" algn="l" defTabSz="685783" rtl="0" eaLnBrk="1" latinLnBrk="0" hangingPunct="1">
        <a:lnSpc>
          <a:spcPct val="110000"/>
        </a:lnSpc>
        <a:spcBef>
          <a:spcPts val="900"/>
        </a:spcBef>
        <a:buClr>
          <a:schemeClr val="accent4"/>
        </a:buClr>
        <a:buFont typeface="Arial" panose="020B0604020202020204" pitchFamily="34" charset="0"/>
        <a:buChar char="•"/>
        <a:defRPr lang="en-US" sz="1650" b="0" i="0" kern="1200" baseline="0" smtClean="0">
          <a:solidFill>
            <a:schemeClr val="accent5"/>
          </a:solidFill>
          <a:latin typeface="Arial" panose="020B0604020202020204" pitchFamily="34" charset="0"/>
          <a:ea typeface="+mn-ea"/>
          <a:cs typeface="Arial" panose="020B0604020202020204" pitchFamily="34" charset="0"/>
        </a:defRPr>
      </a:lvl1pPr>
      <a:lvl2pPr marL="411470" indent="-171446" algn="l" defTabSz="685783" rtl="0" eaLnBrk="1" latinLnBrk="0" hangingPunct="1">
        <a:lnSpc>
          <a:spcPct val="110000"/>
        </a:lnSpc>
        <a:spcBef>
          <a:spcPts val="450"/>
        </a:spcBef>
        <a:buClr>
          <a:schemeClr val="accent4"/>
        </a:buClr>
        <a:buFont typeface="Arial" panose="020B0604020202020204" pitchFamily="34" charset="0"/>
        <a:buChar char="–"/>
        <a:defRPr lang="en-US" sz="1500" b="0" i="0" kern="1200" baseline="0" smtClean="0">
          <a:solidFill>
            <a:schemeClr val="accent5"/>
          </a:solidFill>
          <a:latin typeface="Arial" panose="020B0604020202020204" pitchFamily="34" charset="0"/>
          <a:ea typeface="+mn-ea"/>
          <a:cs typeface="Arial" panose="020B0604020202020204" pitchFamily="34" charset="0"/>
        </a:defRPr>
      </a:lvl2pPr>
      <a:lvl3pPr marL="685783" indent="-171446" algn="l" defTabSz="685783" rtl="0" eaLnBrk="1" latinLnBrk="0" hangingPunct="1">
        <a:lnSpc>
          <a:spcPct val="110000"/>
        </a:lnSpc>
        <a:spcBef>
          <a:spcPts val="450"/>
        </a:spcBef>
        <a:buClr>
          <a:schemeClr val="accent4"/>
        </a:buClr>
        <a:buFont typeface="Arial" panose="020B0604020202020204" pitchFamily="34" charset="0"/>
        <a:buChar char="•"/>
        <a:defRPr lang="en-US" sz="1350" b="0" i="0" kern="1200" baseline="0" smtClean="0">
          <a:solidFill>
            <a:schemeClr val="accent5"/>
          </a:solidFill>
          <a:latin typeface="Arial" panose="020B0604020202020204" pitchFamily="34" charset="0"/>
          <a:ea typeface="+mn-ea"/>
          <a:cs typeface="Arial" panose="020B0604020202020204" pitchFamily="34" charset="0"/>
        </a:defRPr>
      </a:lvl3pPr>
      <a:lvl4pPr marL="960096"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200" b="0" i="0" kern="1200" baseline="0" smtClean="0">
          <a:solidFill>
            <a:schemeClr val="accent5"/>
          </a:solidFill>
          <a:latin typeface="Arial" panose="020B0604020202020204" pitchFamily="34" charset="0"/>
          <a:ea typeface="+mn-ea"/>
          <a:cs typeface="Arial" panose="020B0604020202020204" pitchFamily="34" charset="0"/>
        </a:defRPr>
      </a:lvl4pPr>
      <a:lvl5pPr marL="1234409"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050" b="0" i="0" kern="1200" baseline="0" dirty="0">
          <a:solidFill>
            <a:schemeClr val="accent5"/>
          </a:solidFill>
          <a:latin typeface="Arial" panose="020B0604020202020204" pitchFamily="34" charset="0"/>
          <a:ea typeface="+mn-ea"/>
          <a:cs typeface="Arial" panose="020B0604020202020204" pitchFamily="34" charset="0"/>
        </a:defRPr>
      </a:lvl5pPr>
      <a:lvl6pPr marL="1371566"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6pPr>
      <a:lvl7pPr marL="1242982"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7pPr>
      <a:lvl8pPr marL="2057348"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8pPr>
      <a:lvl9pPr marL="1585874"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A8321-946B-449C-A2C3-E94FB2FAFEF3}"/>
              </a:ext>
            </a:extLst>
          </p:cNvPr>
          <p:cNvSpPr>
            <a:spLocks noGrp="1"/>
          </p:cNvSpPr>
          <p:nvPr>
            <p:ph type="title"/>
          </p:nvPr>
        </p:nvSpPr>
        <p:spPr>
          <a:xfrm>
            <a:off x="628650" y="446097"/>
            <a:ext cx="8119614" cy="606050"/>
          </a:xfrm>
          <a:prstGeom prst="rect">
            <a:avLst/>
          </a:prstGeom>
        </p:spPr>
        <p:txBody>
          <a:bodyPr vert="horz" lIns="91440" tIns="45720" rIns="91440" bIns="45720" rtlCol="0" anchor="t">
            <a:normAutofit/>
          </a:bodyPr>
          <a:lstStyle/>
          <a:p>
            <a:pPr lvl="0"/>
            <a:r>
              <a:rPr lang="en-US" dirty="0"/>
              <a:t>Click to edit Master title</a:t>
            </a:r>
          </a:p>
        </p:txBody>
      </p:sp>
      <p:sp>
        <p:nvSpPr>
          <p:cNvPr id="6" name="Slide Number Placeholder 5">
            <a:extLst>
              <a:ext uri="{FF2B5EF4-FFF2-40B4-BE49-F238E27FC236}">
                <a16:creationId xmlns:a16="http://schemas.microsoft.com/office/drawing/2014/main" id="{D62E24AF-5AFB-4858-A79E-1ADCAD5AF1BA}"/>
              </a:ext>
            </a:extLst>
          </p:cNvPr>
          <p:cNvSpPr>
            <a:spLocks noGrp="1"/>
          </p:cNvSpPr>
          <p:nvPr>
            <p:ph type="sldNum" sz="quarter" idx="4"/>
          </p:nvPr>
        </p:nvSpPr>
        <p:spPr>
          <a:xfrm>
            <a:off x="8494830" y="4767263"/>
            <a:ext cx="459983" cy="273844"/>
          </a:xfrm>
          <a:prstGeom prst="rect">
            <a:avLst/>
          </a:prstGeom>
        </p:spPr>
        <p:txBody>
          <a:bodyPr vert="horz" lIns="91440" tIns="45720" rIns="91440" bIns="45720" rtlCol="0" anchor="ctr"/>
          <a:lstStyle>
            <a:lvl1pPr algn="l">
              <a:defRPr sz="900">
                <a:solidFill>
                  <a:schemeClr val="accent5"/>
                </a:solidFill>
              </a:defRPr>
            </a:lvl1pPr>
          </a:lstStyle>
          <a:p>
            <a:fld id="{151725ED-AB00-4B02-A764-80C23BBB66A4}" type="slidenum">
              <a:rPr lang="en-US" smtClean="0"/>
              <a:pPr/>
              <a:t>‹#›</a:t>
            </a:fld>
            <a:endParaRPr lang="en-US"/>
          </a:p>
        </p:txBody>
      </p:sp>
      <p:cxnSp>
        <p:nvCxnSpPr>
          <p:cNvPr id="14" name="Straight Connector 13">
            <a:extLst>
              <a:ext uri="{FF2B5EF4-FFF2-40B4-BE49-F238E27FC236}">
                <a16:creationId xmlns:a16="http://schemas.microsoft.com/office/drawing/2014/main" id="{10B2BCA6-5BFC-45A7-B1CB-74361C7F5713}"/>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89C70A5-A351-4E55-9B45-FB93EAF04ED2}"/>
              </a:ext>
            </a:extLst>
          </p:cNvPr>
          <p:cNvSpPr>
            <a:spLocks noGrp="1"/>
          </p:cNvSpPr>
          <p:nvPr>
            <p:ph type="body" idx="1"/>
          </p:nvPr>
        </p:nvSpPr>
        <p:spPr>
          <a:xfrm>
            <a:off x="628650" y="1139999"/>
            <a:ext cx="8326164" cy="36166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3A1E1628-F0EA-4AF1-8737-07E257D2B9B2}"/>
              </a:ext>
            </a:extLst>
          </p:cNvPr>
          <p:cNvPicPr>
            <a:picLocks noChangeAspect="1"/>
          </p:cNvPicPr>
          <p:nvPr userDrawn="1"/>
        </p:nvPicPr>
        <p:blipFill>
          <a:blip r:embed="rId63" cstate="print">
            <a:extLst>
              <a:ext uri="{28A0092B-C50C-407E-A947-70E740481C1C}">
                <a14:useLocalDpi xmlns:a14="http://schemas.microsoft.com/office/drawing/2010/main" val="0"/>
              </a:ext>
            </a:extLst>
          </a:blip>
          <a:stretch>
            <a:fillRect/>
          </a:stretch>
        </p:blipFill>
        <p:spPr>
          <a:xfrm>
            <a:off x="7658516" y="4842949"/>
            <a:ext cx="678186" cy="127499"/>
          </a:xfrm>
          <a:prstGeom prst="rect">
            <a:avLst/>
          </a:prstGeom>
        </p:spPr>
      </p:pic>
    </p:spTree>
    <p:extLst>
      <p:ext uri="{BB962C8B-B14F-4D97-AF65-F5344CB8AC3E}">
        <p14:creationId xmlns:p14="http://schemas.microsoft.com/office/powerpoint/2010/main" val="249301722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 id="2147483833" r:id="rId42"/>
    <p:sldLayoutId id="2147483834" r:id="rId43"/>
    <p:sldLayoutId id="2147483835" r:id="rId44"/>
    <p:sldLayoutId id="2147483836" r:id="rId45"/>
    <p:sldLayoutId id="2147483837" r:id="rId46"/>
    <p:sldLayoutId id="2147483838" r:id="rId47"/>
    <p:sldLayoutId id="2147483839" r:id="rId48"/>
    <p:sldLayoutId id="2147483840" r:id="rId49"/>
    <p:sldLayoutId id="2147483841" r:id="rId50"/>
    <p:sldLayoutId id="2147483842" r:id="rId51"/>
    <p:sldLayoutId id="2147483843" r:id="rId52"/>
    <p:sldLayoutId id="2147483844" r:id="rId53"/>
    <p:sldLayoutId id="2147483845" r:id="rId54"/>
    <p:sldLayoutId id="2147483846" r:id="rId55"/>
    <p:sldLayoutId id="2147483847" r:id="rId56"/>
    <p:sldLayoutId id="2147483848" r:id="rId57"/>
    <p:sldLayoutId id="2147483849" r:id="rId58"/>
    <p:sldLayoutId id="2147483850" r:id="rId59"/>
    <p:sldLayoutId id="2147483851" r:id="rId60"/>
    <p:sldLayoutId id="2147483852" r:id="rId61"/>
  </p:sldLayoutIdLst>
  <p:hf hdr="0" ftr="0" dt="0"/>
  <p:txStyles>
    <p:titleStyle>
      <a:lvl1pPr algn="l" defTabSz="685800" rtl="0" eaLnBrk="1" latinLnBrk="0" hangingPunct="1">
        <a:lnSpc>
          <a:spcPct val="90000"/>
        </a:lnSpc>
        <a:spcBef>
          <a:spcPct val="0"/>
        </a:spcBef>
        <a:buNone/>
        <a:defRPr lang="en-US" sz="1950" b="1" i="0" kern="1200" cap="none" baseline="0" dirty="0" smtClean="0">
          <a:solidFill>
            <a:schemeClr val="tx2"/>
          </a:solidFill>
          <a:latin typeface="Arial" panose="020B0604020202020204" pitchFamily="34" charset="0"/>
          <a:ea typeface="+mj-ea"/>
          <a:cs typeface="Arial" panose="020B0604020202020204" pitchFamily="34" charset="0"/>
        </a:defRPr>
      </a:lvl1pPr>
    </p:titleStyle>
    <p:bodyStyle>
      <a:lvl1pPr marL="205740" indent="-171450" algn="l" defTabSz="685800" rtl="0" eaLnBrk="1" latinLnBrk="0" hangingPunct="1">
        <a:lnSpc>
          <a:spcPct val="110000"/>
        </a:lnSpc>
        <a:spcBef>
          <a:spcPts val="900"/>
        </a:spcBef>
        <a:buClr>
          <a:schemeClr val="accent4"/>
        </a:buClr>
        <a:buFont typeface="Arial" panose="020B0604020202020204" pitchFamily="34" charset="0"/>
        <a:buChar char="•"/>
        <a:defRPr lang="en-US" sz="1650" b="0" i="0" kern="1200" baseline="0" smtClean="0">
          <a:solidFill>
            <a:schemeClr val="accent5"/>
          </a:solidFill>
          <a:latin typeface="Arial" panose="020B0604020202020204" pitchFamily="34" charset="0"/>
          <a:ea typeface="+mn-ea"/>
          <a:cs typeface="Arial" panose="020B0604020202020204" pitchFamily="34" charset="0"/>
        </a:defRPr>
      </a:lvl1pPr>
      <a:lvl2pPr marL="411480" indent="-171450" algn="l" defTabSz="685800" rtl="0" eaLnBrk="1" latinLnBrk="0" hangingPunct="1">
        <a:lnSpc>
          <a:spcPct val="110000"/>
        </a:lnSpc>
        <a:spcBef>
          <a:spcPts val="450"/>
        </a:spcBef>
        <a:buClr>
          <a:schemeClr val="accent4"/>
        </a:buClr>
        <a:buFont typeface="Arial" panose="020B0604020202020204" pitchFamily="34" charset="0"/>
        <a:buChar char="–"/>
        <a:defRPr lang="en-US" sz="1500" b="0" i="0" kern="1200" baseline="0" smtClean="0">
          <a:solidFill>
            <a:schemeClr val="accent5"/>
          </a:solidFill>
          <a:latin typeface="Arial" panose="020B0604020202020204" pitchFamily="34" charset="0"/>
          <a:ea typeface="+mn-ea"/>
          <a:cs typeface="Arial" panose="020B0604020202020204" pitchFamily="34" charset="0"/>
        </a:defRPr>
      </a:lvl2pPr>
      <a:lvl3pPr marL="685800" indent="-171450" algn="l" defTabSz="685800" rtl="0" eaLnBrk="1" latinLnBrk="0" hangingPunct="1">
        <a:lnSpc>
          <a:spcPct val="110000"/>
        </a:lnSpc>
        <a:spcBef>
          <a:spcPts val="450"/>
        </a:spcBef>
        <a:buClr>
          <a:schemeClr val="accent4"/>
        </a:buClr>
        <a:buFont typeface="Arial" panose="020B0604020202020204" pitchFamily="34" charset="0"/>
        <a:buChar char="•"/>
        <a:defRPr lang="en-US" sz="1350" b="0" i="0" kern="1200" baseline="0" smtClean="0">
          <a:solidFill>
            <a:schemeClr val="accent5"/>
          </a:solidFill>
          <a:latin typeface="Arial" panose="020B0604020202020204" pitchFamily="34" charset="0"/>
          <a:ea typeface="+mn-ea"/>
          <a:cs typeface="Arial" panose="020B0604020202020204" pitchFamily="34" charset="0"/>
        </a:defRPr>
      </a:lvl3pPr>
      <a:lvl4pPr marL="960120" indent="-171450" algn="l" defTabSz="685800" rtl="0" eaLnBrk="1" latinLnBrk="0" hangingPunct="1">
        <a:lnSpc>
          <a:spcPct val="110000"/>
        </a:lnSpc>
        <a:spcBef>
          <a:spcPts val="450"/>
        </a:spcBef>
        <a:spcAft>
          <a:spcPts val="0"/>
        </a:spcAft>
        <a:buClr>
          <a:schemeClr val="accent4"/>
        </a:buClr>
        <a:buFont typeface="Arial" panose="020B0604020202020204" pitchFamily="34" charset="0"/>
        <a:buChar char="–"/>
        <a:defRPr lang="en-US" sz="1200" b="0" i="0" kern="1200" baseline="0" smtClean="0">
          <a:solidFill>
            <a:schemeClr val="accent5"/>
          </a:solidFill>
          <a:latin typeface="Arial" panose="020B0604020202020204" pitchFamily="34" charset="0"/>
          <a:ea typeface="+mn-ea"/>
          <a:cs typeface="Arial" panose="020B0604020202020204" pitchFamily="34" charset="0"/>
        </a:defRPr>
      </a:lvl4pPr>
      <a:lvl5pPr marL="1234440" indent="-171450" algn="l" defTabSz="685800" rtl="0" eaLnBrk="1" latinLnBrk="0" hangingPunct="1">
        <a:lnSpc>
          <a:spcPct val="110000"/>
        </a:lnSpc>
        <a:spcBef>
          <a:spcPts val="450"/>
        </a:spcBef>
        <a:spcAft>
          <a:spcPts val="0"/>
        </a:spcAft>
        <a:buClr>
          <a:schemeClr val="accent4"/>
        </a:buClr>
        <a:buFont typeface="Arial" panose="020B0604020202020204" pitchFamily="34" charset="0"/>
        <a:buChar char="•"/>
        <a:defRPr lang="en-US" sz="1050" b="0" i="0" kern="1200" baseline="0" dirty="0">
          <a:solidFill>
            <a:schemeClr val="accent5"/>
          </a:solidFill>
          <a:latin typeface="Arial" panose="020B0604020202020204" pitchFamily="34" charset="0"/>
          <a:ea typeface="+mn-ea"/>
          <a:cs typeface="Arial" panose="020B0604020202020204" pitchFamily="34" charset="0"/>
        </a:defRPr>
      </a:lvl5pPr>
      <a:lvl6pPr marL="1371600" indent="-171450" algn="l" defTabSz="685800"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6pPr>
      <a:lvl7pPr marL="1243013" indent="-214313" algn="l" defTabSz="685800"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7pPr>
      <a:lvl8pPr marL="2057400" indent="-171450" algn="l" defTabSz="685800"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8pPr>
      <a:lvl9pPr marL="1585913" indent="-214313" algn="l" defTabSz="685800"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A8321-946B-449C-A2C3-E94FB2FAFEF3}"/>
              </a:ext>
            </a:extLst>
          </p:cNvPr>
          <p:cNvSpPr>
            <a:spLocks noGrp="1"/>
          </p:cNvSpPr>
          <p:nvPr>
            <p:ph type="title"/>
          </p:nvPr>
        </p:nvSpPr>
        <p:spPr>
          <a:xfrm>
            <a:off x="628650" y="446100"/>
            <a:ext cx="8119614" cy="606050"/>
          </a:xfrm>
          <a:prstGeom prst="rect">
            <a:avLst/>
          </a:prstGeom>
        </p:spPr>
        <p:txBody>
          <a:bodyPr vert="horz" lIns="91440" tIns="45720" rIns="91440" bIns="45720" rtlCol="0" anchor="t">
            <a:normAutofit/>
          </a:bodyPr>
          <a:lstStyle/>
          <a:p>
            <a:pPr lvl="0"/>
            <a:r>
              <a:rPr lang="en-US" dirty="0"/>
              <a:t>Click to edit Master title</a:t>
            </a:r>
          </a:p>
        </p:txBody>
      </p:sp>
      <p:sp>
        <p:nvSpPr>
          <p:cNvPr id="6" name="Slide Number Placeholder 5">
            <a:extLst>
              <a:ext uri="{FF2B5EF4-FFF2-40B4-BE49-F238E27FC236}">
                <a16:creationId xmlns:a16="http://schemas.microsoft.com/office/drawing/2014/main" id="{D62E24AF-5AFB-4858-A79E-1ADCAD5AF1BA}"/>
              </a:ext>
            </a:extLst>
          </p:cNvPr>
          <p:cNvSpPr>
            <a:spLocks noGrp="1"/>
          </p:cNvSpPr>
          <p:nvPr>
            <p:ph type="sldNum" sz="quarter" idx="4"/>
          </p:nvPr>
        </p:nvSpPr>
        <p:spPr>
          <a:xfrm>
            <a:off x="8494833" y="4767267"/>
            <a:ext cx="459983" cy="273844"/>
          </a:xfrm>
          <a:prstGeom prst="rect">
            <a:avLst/>
          </a:prstGeom>
        </p:spPr>
        <p:txBody>
          <a:bodyPr vert="horz" lIns="91440" tIns="45720" rIns="91440" bIns="45720" rtlCol="0" anchor="ctr"/>
          <a:lstStyle>
            <a:lvl1pPr algn="l">
              <a:defRPr sz="900">
                <a:solidFill>
                  <a:schemeClr val="accent5"/>
                </a:solidFill>
              </a:defRPr>
            </a:lvl1pPr>
          </a:lstStyle>
          <a:p>
            <a:fld id="{151725ED-AB00-4B02-A764-80C23BBB66A4}" type="slidenum">
              <a:rPr lang="en-US" smtClean="0"/>
              <a:pPr/>
              <a:t>‹#›</a:t>
            </a:fld>
            <a:endParaRPr lang="en-US"/>
          </a:p>
        </p:txBody>
      </p:sp>
      <p:cxnSp>
        <p:nvCxnSpPr>
          <p:cNvPr id="14" name="Straight Connector 13">
            <a:extLst>
              <a:ext uri="{FF2B5EF4-FFF2-40B4-BE49-F238E27FC236}">
                <a16:creationId xmlns:a16="http://schemas.microsoft.com/office/drawing/2014/main" id="{10B2BCA6-5BFC-45A7-B1CB-74361C7F5713}"/>
              </a:ext>
            </a:extLst>
          </p:cNvPr>
          <p:cNvCxnSpPr>
            <a:cxnSpLocks/>
          </p:cNvCxnSpPr>
          <p:nvPr userDrawn="1"/>
        </p:nvCxnSpPr>
        <p:spPr>
          <a:xfrm>
            <a:off x="8444637" y="4842949"/>
            <a:ext cx="0" cy="127499"/>
          </a:xfrm>
          <a:prstGeom prst="line">
            <a:avLst/>
          </a:prstGeom>
          <a:ln w="12700">
            <a:solidFill>
              <a:srgbClr val="FFC600"/>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89C70A5-A351-4E55-9B45-FB93EAF04ED2}"/>
              </a:ext>
            </a:extLst>
          </p:cNvPr>
          <p:cNvSpPr>
            <a:spLocks noGrp="1"/>
          </p:cNvSpPr>
          <p:nvPr>
            <p:ph type="body" idx="1"/>
          </p:nvPr>
        </p:nvSpPr>
        <p:spPr>
          <a:xfrm>
            <a:off x="628650" y="1140001"/>
            <a:ext cx="8326164" cy="36166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3A1E1628-F0EA-4AF1-8737-07E257D2B9B2}"/>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7403337" y="4842954"/>
            <a:ext cx="904218" cy="127495"/>
          </a:xfrm>
          <a:prstGeom prst="rect">
            <a:avLst/>
          </a:prstGeom>
        </p:spPr>
      </p:pic>
    </p:spTree>
    <p:extLst>
      <p:ext uri="{BB962C8B-B14F-4D97-AF65-F5344CB8AC3E}">
        <p14:creationId xmlns:p14="http://schemas.microsoft.com/office/powerpoint/2010/main" val="58496873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 id="2147483885" r:id="rId31"/>
    <p:sldLayoutId id="2147483886" r:id="rId32"/>
    <p:sldLayoutId id="2147483887" r:id="rId33"/>
    <p:sldLayoutId id="2147483888" r:id="rId34"/>
    <p:sldLayoutId id="2147483889" r:id="rId35"/>
    <p:sldLayoutId id="2147483890" r:id="rId36"/>
    <p:sldLayoutId id="2147483891" r:id="rId37"/>
    <p:sldLayoutId id="2147483892" r:id="rId38"/>
    <p:sldLayoutId id="2147483893" r:id="rId39"/>
    <p:sldLayoutId id="2147483894" r:id="rId40"/>
    <p:sldLayoutId id="2147483895" r:id="rId41"/>
    <p:sldLayoutId id="2147483896" r:id="rId42"/>
    <p:sldLayoutId id="2147483897" r:id="rId43"/>
    <p:sldLayoutId id="2147483898" r:id="rId44"/>
    <p:sldLayoutId id="2147483899" r:id="rId45"/>
    <p:sldLayoutId id="2147483900" r:id="rId46"/>
    <p:sldLayoutId id="2147483901" r:id="rId47"/>
    <p:sldLayoutId id="2147483902" r:id="rId48"/>
  </p:sldLayoutIdLst>
  <p:hf hdr="0" ftr="0" dt="0"/>
  <p:txStyles>
    <p:titleStyle>
      <a:lvl1pPr algn="l" defTabSz="685783" rtl="0" eaLnBrk="1" latinLnBrk="0" hangingPunct="1">
        <a:lnSpc>
          <a:spcPct val="90000"/>
        </a:lnSpc>
        <a:spcBef>
          <a:spcPct val="0"/>
        </a:spcBef>
        <a:buNone/>
        <a:defRPr lang="en-US" sz="1950" b="1" i="0" kern="1200" cap="none" baseline="0" dirty="0" smtClean="0">
          <a:solidFill>
            <a:schemeClr val="tx2"/>
          </a:solidFill>
          <a:latin typeface="Arial" panose="020B0604020202020204" pitchFamily="34" charset="0"/>
          <a:ea typeface="+mj-ea"/>
          <a:cs typeface="Arial" panose="020B0604020202020204" pitchFamily="34" charset="0"/>
        </a:defRPr>
      </a:lvl1pPr>
    </p:titleStyle>
    <p:bodyStyle>
      <a:lvl1pPr marL="205735" indent="-171446" algn="l" defTabSz="685783" rtl="0" eaLnBrk="1" latinLnBrk="0" hangingPunct="1">
        <a:lnSpc>
          <a:spcPct val="110000"/>
        </a:lnSpc>
        <a:spcBef>
          <a:spcPts val="900"/>
        </a:spcBef>
        <a:buClr>
          <a:schemeClr val="accent4"/>
        </a:buClr>
        <a:buFont typeface="Arial" panose="020B0604020202020204" pitchFamily="34" charset="0"/>
        <a:buChar char="•"/>
        <a:defRPr lang="en-US" sz="1650" b="0" i="0" kern="1200" baseline="0" smtClean="0">
          <a:solidFill>
            <a:schemeClr val="accent5"/>
          </a:solidFill>
          <a:latin typeface="Arial" panose="020B0604020202020204" pitchFamily="34" charset="0"/>
          <a:ea typeface="+mn-ea"/>
          <a:cs typeface="Arial" panose="020B0604020202020204" pitchFamily="34" charset="0"/>
        </a:defRPr>
      </a:lvl1pPr>
      <a:lvl2pPr marL="411470" indent="-171446" algn="l" defTabSz="685783" rtl="0" eaLnBrk="1" latinLnBrk="0" hangingPunct="1">
        <a:lnSpc>
          <a:spcPct val="110000"/>
        </a:lnSpc>
        <a:spcBef>
          <a:spcPts val="450"/>
        </a:spcBef>
        <a:buClr>
          <a:schemeClr val="accent4"/>
        </a:buClr>
        <a:buFont typeface="Arial" panose="020B0604020202020204" pitchFamily="34" charset="0"/>
        <a:buChar char="–"/>
        <a:defRPr lang="en-US" sz="1500" b="0" i="0" kern="1200" baseline="0" smtClean="0">
          <a:solidFill>
            <a:schemeClr val="accent5"/>
          </a:solidFill>
          <a:latin typeface="Arial" panose="020B0604020202020204" pitchFamily="34" charset="0"/>
          <a:ea typeface="+mn-ea"/>
          <a:cs typeface="Arial" panose="020B0604020202020204" pitchFamily="34" charset="0"/>
        </a:defRPr>
      </a:lvl2pPr>
      <a:lvl3pPr marL="685783" indent="-171446" algn="l" defTabSz="685783" rtl="0" eaLnBrk="1" latinLnBrk="0" hangingPunct="1">
        <a:lnSpc>
          <a:spcPct val="110000"/>
        </a:lnSpc>
        <a:spcBef>
          <a:spcPts val="450"/>
        </a:spcBef>
        <a:buClr>
          <a:schemeClr val="accent4"/>
        </a:buClr>
        <a:buFont typeface="Arial" panose="020B0604020202020204" pitchFamily="34" charset="0"/>
        <a:buChar char="•"/>
        <a:defRPr lang="en-US" sz="1350" b="0" i="0" kern="1200" baseline="0" smtClean="0">
          <a:solidFill>
            <a:schemeClr val="accent5"/>
          </a:solidFill>
          <a:latin typeface="Arial" panose="020B0604020202020204" pitchFamily="34" charset="0"/>
          <a:ea typeface="+mn-ea"/>
          <a:cs typeface="Arial" panose="020B0604020202020204" pitchFamily="34" charset="0"/>
        </a:defRPr>
      </a:lvl3pPr>
      <a:lvl4pPr marL="960096"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200" b="0" i="0" kern="1200" baseline="0" smtClean="0">
          <a:solidFill>
            <a:schemeClr val="accent5"/>
          </a:solidFill>
          <a:latin typeface="Arial" panose="020B0604020202020204" pitchFamily="34" charset="0"/>
          <a:ea typeface="+mn-ea"/>
          <a:cs typeface="Arial" panose="020B0604020202020204" pitchFamily="34" charset="0"/>
        </a:defRPr>
      </a:lvl4pPr>
      <a:lvl5pPr marL="1234409"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050" b="0" i="0" kern="1200" baseline="0" dirty="0">
          <a:solidFill>
            <a:schemeClr val="accent5"/>
          </a:solidFill>
          <a:latin typeface="Arial" panose="020B0604020202020204" pitchFamily="34" charset="0"/>
          <a:ea typeface="+mn-ea"/>
          <a:cs typeface="Arial" panose="020B0604020202020204" pitchFamily="34" charset="0"/>
        </a:defRPr>
      </a:lvl5pPr>
      <a:lvl6pPr marL="1371566"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6pPr>
      <a:lvl7pPr marL="1242982"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7pPr>
      <a:lvl8pPr marL="2057348"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8pPr>
      <a:lvl9pPr marL="1585874"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EDF1480-E34C-48BA-A05D-778106E48902}"/>
              </a:ext>
            </a:extLst>
          </p:cNvPr>
          <p:cNvSpPr>
            <a:spLocks noGrp="1"/>
          </p:cNvSpPr>
          <p:nvPr>
            <p:ph type="title"/>
          </p:nvPr>
        </p:nvSpPr>
        <p:spPr>
          <a:xfrm>
            <a:off x="478632" y="153282"/>
            <a:ext cx="8186737" cy="574568"/>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E6680B3D-243D-4C7B-999A-02712793F64D}"/>
              </a:ext>
            </a:extLst>
          </p:cNvPr>
          <p:cNvSpPr>
            <a:spLocks noGrp="1"/>
          </p:cNvSpPr>
          <p:nvPr>
            <p:ph type="body" idx="1"/>
          </p:nvPr>
        </p:nvSpPr>
        <p:spPr>
          <a:xfrm>
            <a:off x="478631" y="743512"/>
            <a:ext cx="8186738" cy="38892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F8CF8FE9-A732-4899-B4D3-6B2464AD56A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37005" y="669996"/>
            <a:ext cx="5260858" cy="198983"/>
          </a:xfrm>
          <a:prstGeom prst="rect">
            <a:avLst/>
          </a:prstGeom>
        </p:spPr>
      </p:pic>
      <p:sp>
        <p:nvSpPr>
          <p:cNvPr id="10" name="Rectangle 9">
            <a:extLst>
              <a:ext uri="{FF2B5EF4-FFF2-40B4-BE49-F238E27FC236}">
                <a16:creationId xmlns:a16="http://schemas.microsoft.com/office/drawing/2014/main" id="{CAE701C3-A535-409A-BE3E-3E9CA817511D}"/>
              </a:ext>
            </a:extLst>
          </p:cNvPr>
          <p:cNvSpPr/>
          <p:nvPr userDrawn="1"/>
        </p:nvSpPr>
        <p:spPr>
          <a:xfrm>
            <a:off x="0" y="4768451"/>
            <a:ext cx="9144000" cy="381537"/>
          </a:xfrm>
          <a:prstGeom prst="rect">
            <a:avLst/>
          </a:prstGeom>
          <a:gradFill flip="none" rotWithShape="1">
            <a:gsLst>
              <a:gs pos="0">
                <a:srgbClr val="025389"/>
              </a:gs>
              <a:gs pos="100000">
                <a:srgbClr val="00386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538F5BF8-7ED5-4AED-B9D6-BBA3F78412A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78460" y="4881932"/>
            <a:ext cx="775558" cy="148086"/>
          </a:xfrm>
          <a:prstGeom prst="rect">
            <a:avLst/>
          </a:prstGeom>
        </p:spPr>
      </p:pic>
    </p:spTree>
    <p:extLst>
      <p:ext uri="{BB962C8B-B14F-4D97-AF65-F5344CB8AC3E}">
        <p14:creationId xmlns:p14="http://schemas.microsoft.com/office/powerpoint/2010/main" val="194462144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48" r:id="rId22"/>
    <p:sldLayoutId id="2147483949" r:id="rId23"/>
    <p:sldLayoutId id="2147483950" r:id="rId24"/>
  </p:sldLayoutIdLst>
  <p:txStyles>
    <p:titleStyle>
      <a:lvl1pPr algn="l" defTabSz="685800" rtl="0" eaLnBrk="1" latinLnBrk="0" hangingPunct="1">
        <a:lnSpc>
          <a:spcPct val="90000"/>
        </a:lnSpc>
        <a:spcBef>
          <a:spcPct val="0"/>
        </a:spcBef>
        <a:buNone/>
        <a:defRPr sz="2100" kern="1200">
          <a:solidFill>
            <a:srgbClr val="025389"/>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25389"/>
        </a:buClr>
        <a:buFont typeface="Wingdings" panose="05000000000000000000" pitchFamily="2" charset="2"/>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25389"/>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25389"/>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hyperlink" Target="https://learn.kofax.com/" TargetMode="Externa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75.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hyperlink" Target="https://community.kofax.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0CA00-9CB8-4CC1-B888-812199AEEF50}"/>
              </a:ext>
            </a:extLst>
          </p:cNvPr>
          <p:cNvSpPr>
            <a:spLocks noGrp="1"/>
          </p:cNvSpPr>
          <p:nvPr>
            <p:ph type="ctrTitle"/>
          </p:nvPr>
        </p:nvSpPr>
        <p:spPr/>
        <p:txBody>
          <a:bodyPr/>
          <a:lstStyle/>
          <a:p>
            <a:r>
              <a:rPr lang="en-US" dirty="0"/>
              <a:t>Top 10 MFDP Pre-Sales Resources</a:t>
            </a:r>
            <a:endParaRPr lang="en-GB" dirty="0"/>
          </a:p>
        </p:txBody>
      </p:sp>
      <p:sp>
        <p:nvSpPr>
          <p:cNvPr id="3" name="Subtitle 2">
            <a:extLst>
              <a:ext uri="{FF2B5EF4-FFF2-40B4-BE49-F238E27FC236}">
                <a16:creationId xmlns:a16="http://schemas.microsoft.com/office/drawing/2014/main" id="{5734F342-6DA8-4939-AB95-CF1C7D52599A}"/>
              </a:ext>
            </a:extLst>
          </p:cNvPr>
          <p:cNvSpPr>
            <a:spLocks noGrp="1"/>
          </p:cNvSpPr>
          <p:nvPr>
            <p:ph type="subTitle" idx="1"/>
          </p:nvPr>
        </p:nvSpPr>
        <p:spPr/>
        <p:txBody>
          <a:bodyPr/>
          <a:lstStyle/>
          <a:p>
            <a:r>
              <a:rPr lang="en-US"/>
              <a:t>September </a:t>
            </a:r>
            <a:r>
              <a:rPr lang="en-US" dirty="0"/>
              <a:t>2021</a:t>
            </a:r>
            <a:endParaRPr lang="en-GB" dirty="0"/>
          </a:p>
        </p:txBody>
      </p:sp>
      <p:sp>
        <p:nvSpPr>
          <p:cNvPr id="4" name="Picture Placeholder 3">
            <a:extLst>
              <a:ext uri="{FF2B5EF4-FFF2-40B4-BE49-F238E27FC236}">
                <a16:creationId xmlns:a16="http://schemas.microsoft.com/office/drawing/2014/main" id="{0CAB327F-BBBF-4D38-BDCD-E1E62428A4CC}"/>
              </a:ext>
            </a:extLst>
          </p:cNvPr>
          <p:cNvSpPr>
            <a:spLocks noGrp="1"/>
          </p:cNvSpPr>
          <p:nvPr>
            <p:ph type="pic" sz="quarter" idx="14"/>
          </p:nvPr>
        </p:nvSpPr>
        <p:spPr/>
      </p:sp>
      <p:sp>
        <p:nvSpPr>
          <p:cNvPr id="5" name="Text Placeholder 4">
            <a:extLst>
              <a:ext uri="{FF2B5EF4-FFF2-40B4-BE49-F238E27FC236}">
                <a16:creationId xmlns:a16="http://schemas.microsoft.com/office/drawing/2014/main" id="{0B10E9C3-3E0F-451E-87E6-6C490E59184E}"/>
              </a:ext>
            </a:extLst>
          </p:cNvPr>
          <p:cNvSpPr>
            <a:spLocks noGrp="1"/>
          </p:cNvSpPr>
          <p:nvPr>
            <p:ph type="body" sz="quarter" idx="15"/>
          </p:nvPr>
        </p:nvSpPr>
        <p:spPr/>
        <p:txBody>
          <a:bodyPr/>
          <a:lstStyle/>
          <a:p>
            <a:r>
              <a:rPr lang="en-US" dirty="0"/>
              <a:t>Chris Pearce-King</a:t>
            </a:r>
            <a:endParaRPr lang="en-GB" dirty="0"/>
          </a:p>
        </p:txBody>
      </p:sp>
      <p:sp>
        <p:nvSpPr>
          <p:cNvPr id="6" name="Text Placeholder 5">
            <a:extLst>
              <a:ext uri="{FF2B5EF4-FFF2-40B4-BE49-F238E27FC236}">
                <a16:creationId xmlns:a16="http://schemas.microsoft.com/office/drawing/2014/main" id="{D2C2312A-4C54-4493-9E1F-E1BE66E5DF34}"/>
              </a:ext>
            </a:extLst>
          </p:cNvPr>
          <p:cNvSpPr>
            <a:spLocks noGrp="1"/>
          </p:cNvSpPr>
          <p:nvPr>
            <p:ph type="body" sz="quarter" idx="16"/>
          </p:nvPr>
        </p:nvSpPr>
        <p:spPr/>
        <p:txBody>
          <a:bodyPr/>
          <a:lstStyle/>
          <a:p>
            <a:r>
              <a:rPr lang="en-GB" dirty="0"/>
              <a:t>Sr. Manager, Sales Engineering</a:t>
            </a:r>
          </a:p>
        </p:txBody>
      </p:sp>
    </p:spTree>
    <p:extLst>
      <p:ext uri="{BB962C8B-B14F-4D97-AF65-F5344CB8AC3E}">
        <p14:creationId xmlns:p14="http://schemas.microsoft.com/office/powerpoint/2010/main" val="331510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D0D288-0A7A-4DE7-B5DF-FEAF9D8FA503}"/>
              </a:ext>
            </a:extLst>
          </p:cNvPr>
          <p:cNvSpPr>
            <a:spLocks noGrp="1"/>
          </p:cNvSpPr>
          <p:nvPr>
            <p:ph type="title"/>
          </p:nvPr>
        </p:nvSpPr>
        <p:spPr/>
        <p:txBody>
          <a:bodyPr/>
          <a:lstStyle/>
          <a:p>
            <a:r>
              <a:rPr lang="en-US" dirty="0"/>
              <a:t>MFD and Productivity Release Announcements</a:t>
            </a:r>
            <a:endParaRPr lang="en-GB" dirty="0"/>
          </a:p>
        </p:txBody>
      </p:sp>
      <p:pic>
        <p:nvPicPr>
          <p:cNvPr id="3" name="Picture 2">
            <a:extLst>
              <a:ext uri="{FF2B5EF4-FFF2-40B4-BE49-F238E27FC236}">
                <a16:creationId xmlns:a16="http://schemas.microsoft.com/office/drawing/2014/main" id="{FBC003E2-3E35-4E6F-8182-E22D9A111097}"/>
              </a:ext>
            </a:extLst>
          </p:cNvPr>
          <p:cNvPicPr>
            <a:picLocks noChangeAspect="1"/>
          </p:cNvPicPr>
          <p:nvPr/>
        </p:nvPicPr>
        <p:blipFill>
          <a:blip r:embed="rId2"/>
          <a:stretch>
            <a:fillRect/>
          </a:stretch>
        </p:blipFill>
        <p:spPr>
          <a:xfrm>
            <a:off x="1589133" y="1810864"/>
            <a:ext cx="5854844" cy="1521771"/>
          </a:xfrm>
          <a:prstGeom prst="rect">
            <a:avLst/>
          </a:prstGeom>
          <a:ln>
            <a:solidFill>
              <a:schemeClr val="bg1">
                <a:lumMod val="75000"/>
              </a:schemeClr>
            </a:solidFill>
          </a:ln>
        </p:spPr>
      </p:pic>
      <p:sp>
        <p:nvSpPr>
          <p:cNvPr id="11" name="Rectangle: Rounded Corners 10">
            <a:extLst>
              <a:ext uri="{FF2B5EF4-FFF2-40B4-BE49-F238E27FC236}">
                <a16:creationId xmlns:a16="http://schemas.microsoft.com/office/drawing/2014/main" id="{4A3CFA45-61EC-49DB-B62D-813CFFD7D689}"/>
              </a:ext>
            </a:extLst>
          </p:cNvPr>
          <p:cNvSpPr/>
          <p:nvPr/>
        </p:nvSpPr>
        <p:spPr>
          <a:xfrm>
            <a:off x="6719722" y="2052028"/>
            <a:ext cx="570431" cy="2541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a:extLst>
              <a:ext uri="{FF2B5EF4-FFF2-40B4-BE49-F238E27FC236}">
                <a16:creationId xmlns:a16="http://schemas.microsoft.com/office/drawing/2014/main" id="{C38B6FEA-A1DB-4FDB-98F7-EF8A079BD98F}"/>
              </a:ext>
            </a:extLst>
          </p:cNvPr>
          <p:cNvPicPr>
            <a:picLocks noChangeAspect="1"/>
          </p:cNvPicPr>
          <p:nvPr/>
        </p:nvPicPr>
        <p:blipFill>
          <a:blip r:embed="rId3"/>
          <a:stretch>
            <a:fillRect/>
          </a:stretch>
        </p:blipFill>
        <p:spPr>
          <a:xfrm>
            <a:off x="1589133" y="3523707"/>
            <a:ext cx="5854844" cy="593522"/>
          </a:xfrm>
          <a:prstGeom prst="rect">
            <a:avLst/>
          </a:prstGeom>
          <a:ln>
            <a:solidFill>
              <a:schemeClr val="bg1">
                <a:lumMod val="75000"/>
              </a:schemeClr>
            </a:solidFill>
          </a:ln>
        </p:spPr>
      </p:pic>
      <p:sp>
        <p:nvSpPr>
          <p:cNvPr id="14" name="Rectangle: Rounded Corners 13">
            <a:extLst>
              <a:ext uri="{FF2B5EF4-FFF2-40B4-BE49-F238E27FC236}">
                <a16:creationId xmlns:a16="http://schemas.microsoft.com/office/drawing/2014/main" id="{8ED214B2-3159-485E-B864-8DF53BE84401}"/>
              </a:ext>
            </a:extLst>
          </p:cNvPr>
          <p:cNvSpPr/>
          <p:nvPr/>
        </p:nvSpPr>
        <p:spPr>
          <a:xfrm>
            <a:off x="7123851" y="3516628"/>
            <a:ext cx="319782" cy="2541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ext Placeholder 4">
            <a:extLst>
              <a:ext uri="{FF2B5EF4-FFF2-40B4-BE49-F238E27FC236}">
                <a16:creationId xmlns:a16="http://schemas.microsoft.com/office/drawing/2014/main" id="{521CF6F9-9279-4109-A215-416503D8F682}"/>
              </a:ext>
            </a:extLst>
          </p:cNvPr>
          <p:cNvSpPr txBox="1">
            <a:spLocks/>
          </p:cNvSpPr>
          <p:nvPr/>
        </p:nvSpPr>
        <p:spPr>
          <a:xfrm>
            <a:off x="625958" y="915567"/>
            <a:ext cx="8145369" cy="1329852"/>
          </a:xfrm>
          <a:prstGeom prst="rect">
            <a:avLst/>
          </a:prstGeom>
        </p:spPr>
        <p:txBody>
          <a:bodyPr vert="horz" lIns="91440" tIns="45720" rIns="91440" bIns="45720" rtlCol="0">
            <a:normAutofit/>
          </a:bodyPr>
          <a:lstStyle>
            <a:lvl1pPr marL="205735" indent="-171446" algn="l" defTabSz="685783" rtl="0" eaLnBrk="1" latinLnBrk="0" hangingPunct="1">
              <a:lnSpc>
                <a:spcPct val="110000"/>
              </a:lnSpc>
              <a:spcBef>
                <a:spcPts val="900"/>
              </a:spcBef>
              <a:buClr>
                <a:schemeClr val="accent4"/>
              </a:buClr>
              <a:buFont typeface="Arial" panose="020B0604020202020204" pitchFamily="34" charset="0"/>
              <a:buChar char="•"/>
              <a:defRPr lang="en-US" sz="1650" b="0" i="0" kern="1200" baseline="0" smtClean="0">
                <a:solidFill>
                  <a:schemeClr val="accent5"/>
                </a:solidFill>
                <a:latin typeface="Arial" panose="020B0604020202020204" pitchFamily="34" charset="0"/>
                <a:ea typeface="+mn-ea"/>
                <a:cs typeface="Arial" panose="020B0604020202020204" pitchFamily="34" charset="0"/>
              </a:defRPr>
            </a:lvl1pPr>
            <a:lvl2pPr marL="411470" indent="-171446" algn="l" defTabSz="685783" rtl="0" eaLnBrk="1" latinLnBrk="0" hangingPunct="1">
              <a:lnSpc>
                <a:spcPct val="110000"/>
              </a:lnSpc>
              <a:spcBef>
                <a:spcPts val="450"/>
              </a:spcBef>
              <a:buClr>
                <a:schemeClr val="accent4"/>
              </a:buClr>
              <a:buFont typeface="Arial" panose="020B0604020202020204" pitchFamily="34" charset="0"/>
              <a:buChar char="–"/>
              <a:defRPr lang="en-US" sz="1500" b="0" i="0" kern="1200" baseline="0" smtClean="0">
                <a:solidFill>
                  <a:schemeClr val="accent5"/>
                </a:solidFill>
                <a:latin typeface="Arial" panose="020B0604020202020204" pitchFamily="34" charset="0"/>
                <a:ea typeface="+mn-ea"/>
                <a:cs typeface="Arial" panose="020B0604020202020204" pitchFamily="34" charset="0"/>
              </a:defRPr>
            </a:lvl2pPr>
            <a:lvl3pPr marL="685783" indent="-171446" algn="l" defTabSz="685783" rtl="0" eaLnBrk="1" latinLnBrk="0" hangingPunct="1">
              <a:lnSpc>
                <a:spcPct val="110000"/>
              </a:lnSpc>
              <a:spcBef>
                <a:spcPts val="450"/>
              </a:spcBef>
              <a:buClr>
                <a:schemeClr val="accent4"/>
              </a:buClr>
              <a:buFont typeface="Arial" panose="020B0604020202020204" pitchFamily="34" charset="0"/>
              <a:buChar char="•"/>
              <a:defRPr lang="en-US" sz="1350" b="0" i="0" kern="1200" baseline="0" smtClean="0">
                <a:solidFill>
                  <a:schemeClr val="accent5"/>
                </a:solidFill>
                <a:latin typeface="Arial" panose="020B0604020202020204" pitchFamily="34" charset="0"/>
                <a:ea typeface="+mn-ea"/>
                <a:cs typeface="Arial" panose="020B0604020202020204" pitchFamily="34" charset="0"/>
              </a:defRPr>
            </a:lvl3pPr>
            <a:lvl4pPr marL="960096"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200" b="0" i="0" kern="1200" baseline="0" smtClean="0">
                <a:solidFill>
                  <a:schemeClr val="accent5"/>
                </a:solidFill>
                <a:latin typeface="Arial" panose="020B0604020202020204" pitchFamily="34" charset="0"/>
                <a:ea typeface="+mn-ea"/>
                <a:cs typeface="Arial" panose="020B0604020202020204" pitchFamily="34" charset="0"/>
              </a:defRPr>
            </a:lvl4pPr>
            <a:lvl5pPr marL="1234409"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050" b="0" i="0" kern="1200" baseline="0" dirty="0">
                <a:solidFill>
                  <a:schemeClr val="accent5"/>
                </a:solidFill>
                <a:latin typeface="Arial" panose="020B0604020202020204" pitchFamily="34" charset="0"/>
                <a:ea typeface="+mn-ea"/>
                <a:cs typeface="Arial" panose="020B0604020202020204" pitchFamily="34" charset="0"/>
              </a:defRPr>
            </a:lvl5pPr>
            <a:lvl6pPr marL="1371566"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6pPr>
            <a:lvl7pPr marL="1242982"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7pPr>
            <a:lvl8pPr marL="2057348"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8pPr>
            <a:lvl9pPr marL="1585874"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9pPr>
          </a:lstStyle>
          <a:p>
            <a:r>
              <a:rPr lang="en-US" dirty="0"/>
              <a:t>Pinned to the top you will see </a:t>
            </a:r>
            <a:r>
              <a:rPr lang="en-US" b="1" dirty="0"/>
              <a:t>MFD and Productivity Release Announcements.</a:t>
            </a:r>
          </a:p>
          <a:p>
            <a:r>
              <a:rPr lang="en-US" dirty="0"/>
              <a:t>Click and Bookmark it. You will then be notified of upcoming product releases.</a:t>
            </a:r>
          </a:p>
        </p:txBody>
      </p:sp>
    </p:spTree>
    <p:extLst>
      <p:ext uri="{BB962C8B-B14F-4D97-AF65-F5344CB8AC3E}">
        <p14:creationId xmlns:p14="http://schemas.microsoft.com/office/powerpoint/2010/main" val="31111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D0D288-0A7A-4DE7-B5DF-FEAF9D8FA503}"/>
              </a:ext>
            </a:extLst>
          </p:cNvPr>
          <p:cNvSpPr>
            <a:spLocks noGrp="1"/>
          </p:cNvSpPr>
          <p:nvPr>
            <p:ph type="title"/>
          </p:nvPr>
        </p:nvSpPr>
        <p:spPr/>
        <p:txBody>
          <a:bodyPr/>
          <a:lstStyle/>
          <a:p>
            <a:r>
              <a:rPr lang="en-US" dirty="0"/>
              <a:t>ControlSuite Knowledge Base Article Notifications</a:t>
            </a:r>
            <a:endParaRPr lang="en-GB" dirty="0"/>
          </a:p>
        </p:txBody>
      </p:sp>
      <p:sp>
        <p:nvSpPr>
          <p:cNvPr id="10" name="Text Placeholder 4">
            <a:extLst>
              <a:ext uri="{FF2B5EF4-FFF2-40B4-BE49-F238E27FC236}">
                <a16:creationId xmlns:a16="http://schemas.microsoft.com/office/drawing/2014/main" id="{521CF6F9-9279-4109-A215-416503D8F682}"/>
              </a:ext>
            </a:extLst>
          </p:cNvPr>
          <p:cNvSpPr txBox="1">
            <a:spLocks/>
          </p:cNvSpPr>
          <p:nvPr/>
        </p:nvSpPr>
        <p:spPr>
          <a:xfrm>
            <a:off x="625958" y="915567"/>
            <a:ext cx="8266757" cy="1329852"/>
          </a:xfrm>
          <a:prstGeom prst="rect">
            <a:avLst/>
          </a:prstGeom>
        </p:spPr>
        <p:txBody>
          <a:bodyPr vert="horz" lIns="91440" tIns="45720" rIns="91440" bIns="45720" rtlCol="0">
            <a:normAutofit/>
          </a:bodyPr>
          <a:lstStyle>
            <a:lvl1pPr marL="205735" indent="-171446" algn="l" defTabSz="685783" rtl="0" eaLnBrk="1" latinLnBrk="0" hangingPunct="1">
              <a:lnSpc>
                <a:spcPct val="110000"/>
              </a:lnSpc>
              <a:spcBef>
                <a:spcPts val="900"/>
              </a:spcBef>
              <a:buClr>
                <a:schemeClr val="accent4"/>
              </a:buClr>
              <a:buFont typeface="Arial" panose="020B0604020202020204" pitchFamily="34" charset="0"/>
              <a:buChar char="•"/>
              <a:defRPr lang="en-US" sz="1650" b="0" i="0" kern="1200" baseline="0" smtClean="0">
                <a:solidFill>
                  <a:schemeClr val="accent5"/>
                </a:solidFill>
                <a:latin typeface="Arial" panose="020B0604020202020204" pitchFamily="34" charset="0"/>
                <a:ea typeface="+mn-ea"/>
                <a:cs typeface="Arial" panose="020B0604020202020204" pitchFamily="34" charset="0"/>
              </a:defRPr>
            </a:lvl1pPr>
            <a:lvl2pPr marL="411470" indent="-171446" algn="l" defTabSz="685783" rtl="0" eaLnBrk="1" latinLnBrk="0" hangingPunct="1">
              <a:lnSpc>
                <a:spcPct val="110000"/>
              </a:lnSpc>
              <a:spcBef>
                <a:spcPts val="450"/>
              </a:spcBef>
              <a:buClr>
                <a:schemeClr val="accent4"/>
              </a:buClr>
              <a:buFont typeface="Arial" panose="020B0604020202020204" pitchFamily="34" charset="0"/>
              <a:buChar char="–"/>
              <a:defRPr lang="en-US" sz="1500" b="0" i="0" kern="1200" baseline="0" smtClean="0">
                <a:solidFill>
                  <a:schemeClr val="accent5"/>
                </a:solidFill>
                <a:latin typeface="Arial" panose="020B0604020202020204" pitchFamily="34" charset="0"/>
                <a:ea typeface="+mn-ea"/>
                <a:cs typeface="Arial" panose="020B0604020202020204" pitchFamily="34" charset="0"/>
              </a:defRPr>
            </a:lvl2pPr>
            <a:lvl3pPr marL="685783" indent="-171446" algn="l" defTabSz="685783" rtl="0" eaLnBrk="1" latinLnBrk="0" hangingPunct="1">
              <a:lnSpc>
                <a:spcPct val="110000"/>
              </a:lnSpc>
              <a:spcBef>
                <a:spcPts val="450"/>
              </a:spcBef>
              <a:buClr>
                <a:schemeClr val="accent4"/>
              </a:buClr>
              <a:buFont typeface="Arial" panose="020B0604020202020204" pitchFamily="34" charset="0"/>
              <a:buChar char="•"/>
              <a:defRPr lang="en-US" sz="1350" b="0" i="0" kern="1200" baseline="0" smtClean="0">
                <a:solidFill>
                  <a:schemeClr val="accent5"/>
                </a:solidFill>
                <a:latin typeface="Arial" panose="020B0604020202020204" pitchFamily="34" charset="0"/>
                <a:ea typeface="+mn-ea"/>
                <a:cs typeface="Arial" panose="020B0604020202020204" pitchFamily="34" charset="0"/>
              </a:defRPr>
            </a:lvl3pPr>
            <a:lvl4pPr marL="960096"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200" b="0" i="0" kern="1200" baseline="0" smtClean="0">
                <a:solidFill>
                  <a:schemeClr val="accent5"/>
                </a:solidFill>
                <a:latin typeface="Arial" panose="020B0604020202020204" pitchFamily="34" charset="0"/>
                <a:ea typeface="+mn-ea"/>
                <a:cs typeface="Arial" panose="020B0604020202020204" pitchFamily="34" charset="0"/>
              </a:defRPr>
            </a:lvl4pPr>
            <a:lvl5pPr marL="1234409"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050" b="0" i="0" kern="1200" baseline="0" dirty="0">
                <a:solidFill>
                  <a:schemeClr val="accent5"/>
                </a:solidFill>
                <a:latin typeface="Arial" panose="020B0604020202020204" pitchFamily="34" charset="0"/>
                <a:ea typeface="+mn-ea"/>
                <a:cs typeface="Arial" panose="020B0604020202020204" pitchFamily="34" charset="0"/>
              </a:defRPr>
            </a:lvl5pPr>
            <a:lvl6pPr marL="1371566"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6pPr>
            <a:lvl7pPr marL="1242982"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7pPr>
            <a:lvl8pPr marL="2057348"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8pPr>
            <a:lvl9pPr marL="1585874"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9pPr>
          </a:lstStyle>
          <a:p>
            <a:r>
              <a:rPr lang="en-US" dirty="0"/>
              <a:t>Search the Community for “ControlSuite Knowledge Base Article Notifications”.</a:t>
            </a:r>
            <a:endParaRPr lang="en-US" b="1" dirty="0"/>
          </a:p>
          <a:p>
            <a:r>
              <a:rPr lang="en-US" dirty="0"/>
              <a:t>Bookmark the article below. You will then be notified of new knowledge base articles.</a:t>
            </a:r>
          </a:p>
        </p:txBody>
      </p:sp>
      <p:pic>
        <p:nvPicPr>
          <p:cNvPr id="5" name="Picture 4">
            <a:extLst>
              <a:ext uri="{FF2B5EF4-FFF2-40B4-BE49-F238E27FC236}">
                <a16:creationId xmlns:a16="http://schemas.microsoft.com/office/drawing/2014/main" id="{9191384E-DE30-4E76-9BBD-CA55F778DCA6}"/>
              </a:ext>
            </a:extLst>
          </p:cNvPr>
          <p:cNvPicPr>
            <a:picLocks noChangeAspect="1"/>
          </p:cNvPicPr>
          <p:nvPr/>
        </p:nvPicPr>
        <p:blipFill>
          <a:blip r:embed="rId2"/>
          <a:stretch>
            <a:fillRect/>
          </a:stretch>
        </p:blipFill>
        <p:spPr>
          <a:xfrm>
            <a:off x="1778806" y="1744392"/>
            <a:ext cx="5586387" cy="3190576"/>
          </a:xfrm>
          <a:prstGeom prst="rect">
            <a:avLst/>
          </a:prstGeom>
        </p:spPr>
      </p:pic>
    </p:spTree>
    <p:extLst>
      <p:ext uri="{BB962C8B-B14F-4D97-AF65-F5344CB8AC3E}">
        <p14:creationId xmlns:p14="http://schemas.microsoft.com/office/powerpoint/2010/main" val="328482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4. Kofax Education Portal</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US" dirty="0"/>
              <a:t>https://learn.Kofax.com</a:t>
            </a:r>
            <a:endParaRPr lang="en-GB" dirty="0"/>
          </a:p>
        </p:txBody>
      </p:sp>
    </p:spTree>
    <p:extLst>
      <p:ext uri="{BB962C8B-B14F-4D97-AF65-F5344CB8AC3E}">
        <p14:creationId xmlns:p14="http://schemas.microsoft.com/office/powerpoint/2010/main" val="29333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Kofax Education Portal</a:t>
            </a:r>
            <a:endParaRPr lang="en-GB" dirty="0"/>
          </a:p>
        </p:txBody>
      </p:sp>
      <p:sp>
        <p:nvSpPr>
          <p:cNvPr id="5" name="Text Placeholder 4">
            <a:extLst>
              <a:ext uri="{FF2B5EF4-FFF2-40B4-BE49-F238E27FC236}">
                <a16:creationId xmlns:a16="http://schemas.microsoft.com/office/drawing/2014/main" id="{3C0BE3BB-8CCD-4E68-85E6-8CEC78925017}"/>
              </a:ext>
            </a:extLst>
          </p:cNvPr>
          <p:cNvSpPr>
            <a:spLocks noGrp="1"/>
          </p:cNvSpPr>
          <p:nvPr>
            <p:ph type="body" sz="quarter" idx="14"/>
          </p:nvPr>
        </p:nvSpPr>
        <p:spPr>
          <a:xfrm>
            <a:off x="625958" y="915566"/>
            <a:ext cx="8145369" cy="3707681"/>
          </a:xfrm>
        </p:spPr>
        <p:txBody>
          <a:bodyPr>
            <a:normAutofit/>
          </a:bodyPr>
          <a:lstStyle/>
          <a:p>
            <a:r>
              <a:rPr lang="en-US" dirty="0"/>
              <a:t>Here at Kofax we believe that educated partners are the ones most likely to be successful with Kofax products and offer the highest levels of customer service.</a:t>
            </a:r>
          </a:p>
          <a:p>
            <a:r>
              <a:rPr lang="en-US" dirty="0"/>
              <a:t>The Kofax Training team provide both Sales and Technical curriculums. </a:t>
            </a:r>
          </a:p>
          <a:p>
            <a:pPr lvl="1"/>
            <a:r>
              <a:rPr lang="en-US" dirty="0"/>
              <a:t>Sales Training eLearning courses </a:t>
            </a:r>
          </a:p>
          <a:p>
            <a:pPr lvl="1"/>
            <a:r>
              <a:rPr lang="en-US" dirty="0"/>
              <a:t>Pre-Sales and Technical eLearning courses </a:t>
            </a:r>
          </a:p>
          <a:p>
            <a:pPr lvl="1"/>
            <a:r>
              <a:rPr lang="en-US" dirty="0"/>
              <a:t>MFP specific online training programs.</a:t>
            </a:r>
          </a:p>
          <a:p>
            <a:r>
              <a:rPr lang="en-US" dirty="0"/>
              <a:t>Our goal is for partners to become as self-sufficient as possible.</a:t>
            </a:r>
          </a:p>
          <a:p>
            <a:r>
              <a:rPr lang="en-US" dirty="0"/>
              <a:t>Online training is provided for free to Kofax resellers.</a:t>
            </a:r>
          </a:p>
        </p:txBody>
      </p:sp>
      <p:sp>
        <p:nvSpPr>
          <p:cNvPr id="4" name="Rectangle 3">
            <a:extLst>
              <a:ext uri="{FF2B5EF4-FFF2-40B4-BE49-F238E27FC236}">
                <a16:creationId xmlns:a16="http://schemas.microsoft.com/office/drawing/2014/main" id="{44A57DE1-B881-4FF1-840B-588618BF5FF4}"/>
              </a:ext>
            </a:extLst>
          </p:cNvPr>
          <p:cNvSpPr/>
          <p:nvPr/>
        </p:nvSpPr>
        <p:spPr>
          <a:xfrm>
            <a:off x="0" y="3849338"/>
            <a:ext cx="6660174" cy="914400"/>
          </a:xfrm>
          <a:prstGeom prst="rect">
            <a:avLst/>
          </a:prstGeom>
          <a:solidFill>
            <a:srgbClr val="1A6B96">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latin typeface="Arial"/>
            </a:endParaRPr>
          </a:p>
        </p:txBody>
      </p:sp>
      <p:sp>
        <p:nvSpPr>
          <p:cNvPr id="6" name="TextBox 5">
            <a:extLst>
              <a:ext uri="{FF2B5EF4-FFF2-40B4-BE49-F238E27FC236}">
                <a16:creationId xmlns:a16="http://schemas.microsoft.com/office/drawing/2014/main" id="{1E865AE2-DCF3-4465-9A55-8496B1A7441A}"/>
              </a:ext>
            </a:extLst>
          </p:cNvPr>
          <p:cNvSpPr txBox="1"/>
          <p:nvPr/>
        </p:nvSpPr>
        <p:spPr>
          <a:xfrm>
            <a:off x="999803" y="3966054"/>
            <a:ext cx="3495996" cy="615553"/>
          </a:xfrm>
          <a:prstGeom prst="rect">
            <a:avLst/>
          </a:prstGeom>
          <a:noFill/>
        </p:spPr>
        <p:txBody>
          <a:bodyPr wrap="square" rtlCol="0">
            <a:spAutoFit/>
          </a:bodyPr>
          <a:lstStyle/>
          <a:p>
            <a:pPr defTabSz="685800"/>
            <a:r>
              <a:rPr lang="en-US" sz="1600" b="1" dirty="0">
                <a:solidFill>
                  <a:srgbClr val="FFFFFF"/>
                </a:solidFill>
                <a:latin typeface="Arial"/>
              </a:rPr>
              <a:t>To access to go:</a:t>
            </a:r>
            <a:endParaRPr lang="en-US" b="1" dirty="0">
              <a:solidFill>
                <a:srgbClr val="FFFFFF"/>
              </a:solidFill>
              <a:latin typeface="Arial"/>
            </a:endParaRPr>
          </a:p>
          <a:p>
            <a:pPr defTabSz="685800"/>
            <a:r>
              <a:rPr lang="en-US" b="1" dirty="0">
                <a:solidFill>
                  <a:srgbClr val="FFFFFF"/>
                </a:solidFill>
                <a:latin typeface="Arial"/>
              </a:rPr>
              <a:t>https://learn.kofax.com</a:t>
            </a:r>
          </a:p>
        </p:txBody>
      </p:sp>
      <p:grpSp>
        <p:nvGrpSpPr>
          <p:cNvPr id="7" name="Group 6">
            <a:extLst>
              <a:ext uri="{FF2B5EF4-FFF2-40B4-BE49-F238E27FC236}">
                <a16:creationId xmlns:a16="http://schemas.microsoft.com/office/drawing/2014/main" id="{3DF73D3D-0913-4A69-86D0-929D679099B3}"/>
              </a:ext>
            </a:extLst>
          </p:cNvPr>
          <p:cNvGrpSpPr/>
          <p:nvPr/>
        </p:nvGrpSpPr>
        <p:grpSpPr>
          <a:xfrm>
            <a:off x="308856" y="3961512"/>
            <a:ext cx="695710" cy="781664"/>
            <a:chOff x="437765" y="3435128"/>
            <a:chExt cx="594676" cy="668147"/>
          </a:xfrm>
        </p:grpSpPr>
        <p:sp>
          <p:nvSpPr>
            <p:cNvPr id="8" name="Oval 7">
              <a:extLst>
                <a:ext uri="{FF2B5EF4-FFF2-40B4-BE49-F238E27FC236}">
                  <a16:creationId xmlns:a16="http://schemas.microsoft.com/office/drawing/2014/main" id="{37339231-08B1-41FE-9BCC-4F7510B6A064}"/>
                </a:ext>
              </a:extLst>
            </p:cNvPr>
            <p:cNvSpPr/>
            <p:nvPr/>
          </p:nvSpPr>
          <p:spPr>
            <a:xfrm>
              <a:off x="437765" y="3435128"/>
              <a:ext cx="594676" cy="5946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dirty="0">
                <a:solidFill>
                  <a:srgbClr val="FFFFFF"/>
                </a:solidFill>
                <a:latin typeface="Arial"/>
              </a:endParaRPr>
            </a:p>
          </p:txBody>
        </p:sp>
        <p:grpSp>
          <p:nvGrpSpPr>
            <p:cNvPr id="9" name="Group 8">
              <a:extLst>
                <a:ext uri="{FF2B5EF4-FFF2-40B4-BE49-F238E27FC236}">
                  <a16:creationId xmlns:a16="http://schemas.microsoft.com/office/drawing/2014/main" id="{75E40B3E-DE49-49C1-A4E8-4F8355941B00}"/>
                </a:ext>
              </a:extLst>
            </p:cNvPr>
            <p:cNvGrpSpPr/>
            <p:nvPr/>
          </p:nvGrpSpPr>
          <p:grpSpPr>
            <a:xfrm>
              <a:off x="572886" y="3478087"/>
              <a:ext cx="318331" cy="625188"/>
              <a:chOff x="-763588" y="3616325"/>
              <a:chExt cx="176213" cy="346075"/>
            </a:xfrm>
            <a:solidFill>
              <a:schemeClr val="accent2"/>
            </a:solidFill>
          </p:grpSpPr>
          <p:sp>
            <p:nvSpPr>
              <p:cNvPr id="10" name="Freeform 5">
                <a:extLst>
                  <a:ext uri="{FF2B5EF4-FFF2-40B4-BE49-F238E27FC236}">
                    <a16:creationId xmlns:a16="http://schemas.microsoft.com/office/drawing/2014/main" id="{F42EBE97-7CAE-49EF-A14E-D9F731DD9BE4}"/>
                  </a:ext>
                </a:extLst>
              </p:cNvPr>
              <p:cNvSpPr>
                <a:spLocks/>
              </p:cNvSpPr>
              <p:nvPr/>
            </p:nvSpPr>
            <p:spPr bwMode="auto">
              <a:xfrm>
                <a:off x="-763588" y="3698875"/>
                <a:ext cx="176213" cy="263525"/>
              </a:xfrm>
              <a:custGeom>
                <a:avLst/>
                <a:gdLst>
                  <a:gd name="T0" fmla="*/ 25 w 44"/>
                  <a:gd name="T1" fmla="*/ 0 h 68"/>
                  <a:gd name="T2" fmla="*/ 24 w 44"/>
                  <a:gd name="T3" fmla="*/ 0 h 68"/>
                  <a:gd name="T4" fmla="*/ 24 w 44"/>
                  <a:gd name="T5" fmla="*/ 9 h 68"/>
                  <a:gd name="T6" fmla="*/ 27 w 44"/>
                  <a:gd name="T7" fmla="*/ 13 h 68"/>
                  <a:gd name="T8" fmla="*/ 27 w 44"/>
                  <a:gd name="T9" fmla="*/ 28 h 68"/>
                  <a:gd name="T10" fmla="*/ 22 w 44"/>
                  <a:gd name="T11" fmla="*/ 32 h 68"/>
                  <a:gd name="T12" fmla="*/ 18 w 44"/>
                  <a:gd name="T13" fmla="*/ 28 h 68"/>
                  <a:gd name="T14" fmla="*/ 18 w 44"/>
                  <a:gd name="T15" fmla="*/ 13 h 68"/>
                  <a:gd name="T16" fmla="*/ 21 w 44"/>
                  <a:gd name="T17" fmla="*/ 9 h 68"/>
                  <a:gd name="T18" fmla="*/ 21 w 44"/>
                  <a:gd name="T19" fmla="*/ 0 h 68"/>
                  <a:gd name="T20" fmla="*/ 20 w 44"/>
                  <a:gd name="T21" fmla="*/ 0 h 68"/>
                  <a:gd name="T22" fmla="*/ 0 w 44"/>
                  <a:gd name="T23" fmla="*/ 20 h 68"/>
                  <a:gd name="T24" fmla="*/ 0 w 44"/>
                  <a:gd name="T25" fmla="*/ 49 h 68"/>
                  <a:gd name="T26" fmla="*/ 20 w 44"/>
                  <a:gd name="T27" fmla="*/ 68 h 68"/>
                  <a:gd name="T28" fmla="*/ 25 w 44"/>
                  <a:gd name="T29" fmla="*/ 68 h 68"/>
                  <a:gd name="T30" fmla="*/ 44 w 44"/>
                  <a:gd name="T31" fmla="*/ 49 h 68"/>
                  <a:gd name="T32" fmla="*/ 44 w 44"/>
                  <a:gd name="T33" fmla="*/ 20 h 68"/>
                  <a:gd name="T34" fmla="*/ 25 w 44"/>
                  <a:gd name="T3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8">
                    <a:moveTo>
                      <a:pt x="25" y="0"/>
                    </a:moveTo>
                    <a:cubicBezTo>
                      <a:pt x="24" y="0"/>
                      <a:pt x="24" y="0"/>
                      <a:pt x="24" y="0"/>
                    </a:cubicBezTo>
                    <a:cubicBezTo>
                      <a:pt x="24" y="9"/>
                      <a:pt x="24" y="9"/>
                      <a:pt x="24" y="9"/>
                    </a:cubicBezTo>
                    <a:cubicBezTo>
                      <a:pt x="25" y="10"/>
                      <a:pt x="27" y="11"/>
                      <a:pt x="27" y="13"/>
                    </a:cubicBezTo>
                    <a:cubicBezTo>
                      <a:pt x="27" y="28"/>
                      <a:pt x="27" y="28"/>
                      <a:pt x="27" y="28"/>
                    </a:cubicBezTo>
                    <a:cubicBezTo>
                      <a:pt x="27" y="30"/>
                      <a:pt x="25" y="32"/>
                      <a:pt x="22" y="32"/>
                    </a:cubicBezTo>
                    <a:cubicBezTo>
                      <a:pt x="20" y="32"/>
                      <a:pt x="18" y="30"/>
                      <a:pt x="18" y="28"/>
                    </a:cubicBezTo>
                    <a:cubicBezTo>
                      <a:pt x="18" y="13"/>
                      <a:pt x="18" y="13"/>
                      <a:pt x="18" y="13"/>
                    </a:cubicBezTo>
                    <a:cubicBezTo>
                      <a:pt x="18" y="11"/>
                      <a:pt x="19" y="10"/>
                      <a:pt x="21" y="9"/>
                    </a:cubicBezTo>
                    <a:cubicBezTo>
                      <a:pt x="21" y="0"/>
                      <a:pt x="21" y="0"/>
                      <a:pt x="21" y="0"/>
                    </a:cubicBezTo>
                    <a:cubicBezTo>
                      <a:pt x="20" y="0"/>
                      <a:pt x="20" y="0"/>
                      <a:pt x="20" y="0"/>
                    </a:cubicBezTo>
                    <a:cubicBezTo>
                      <a:pt x="9" y="0"/>
                      <a:pt x="0" y="9"/>
                      <a:pt x="0" y="20"/>
                    </a:cubicBezTo>
                    <a:cubicBezTo>
                      <a:pt x="0" y="49"/>
                      <a:pt x="0" y="49"/>
                      <a:pt x="0" y="49"/>
                    </a:cubicBezTo>
                    <a:cubicBezTo>
                      <a:pt x="0" y="60"/>
                      <a:pt x="9" y="68"/>
                      <a:pt x="20" y="68"/>
                    </a:cubicBezTo>
                    <a:cubicBezTo>
                      <a:pt x="25" y="68"/>
                      <a:pt x="25" y="68"/>
                      <a:pt x="25" y="68"/>
                    </a:cubicBezTo>
                    <a:cubicBezTo>
                      <a:pt x="36" y="68"/>
                      <a:pt x="44" y="60"/>
                      <a:pt x="44" y="49"/>
                    </a:cubicBezTo>
                    <a:cubicBezTo>
                      <a:pt x="44" y="20"/>
                      <a:pt x="44" y="20"/>
                      <a:pt x="44" y="20"/>
                    </a:cubicBezTo>
                    <a:cubicBezTo>
                      <a:pt x="44" y="9"/>
                      <a:pt x="36" y="0"/>
                      <a:pt x="25" y="0"/>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pPr defTabSz="685800"/>
                <a:endParaRPr lang="en-US" dirty="0">
                  <a:solidFill>
                    <a:srgbClr val="333333"/>
                  </a:solidFill>
                  <a:latin typeface="Arial"/>
                </a:endParaRPr>
              </a:p>
            </p:txBody>
          </p:sp>
          <p:sp>
            <p:nvSpPr>
              <p:cNvPr id="11" name="Freeform 6">
                <a:extLst>
                  <a:ext uri="{FF2B5EF4-FFF2-40B4-BE49-F238E27FC236}">
                    <a16:creationId xmlns:a16="http://schemas.microsoft.com/office/drawing/2014/main" id="{EDFE02E3-0AFB-4A24-BD02-6337E8DE500D}"/>
                  </a:ext>
                </a:extLst>
              </p:cNvPr>
              <p:cNvSpPr>
                <a:spLocks/>
              </p:cNvSpPr>
              <p:nvPr/>
            </p:nvSpPr>
            <p:spPr bwMode="auto">
              <a:xfrm>
                <a:off x="-682626" y="3741738"/>
                <a:ext cx="19050" cy="49213"/>
              </a:xfrm>
              <a:custGeom>
                <a:avLst/>
                <a:gdLst>
                  <a:gd name="T0" fmla="*/ 0 w 5"/>
                  <a:gd name="T1" fmla="*/ 2 h 13"/>
                  <a:gd name="T2" fmla="*/ 0 w 5"/>
                  <a:gd name="T3" fmla="*/ 10 h 13"/>
                  <a:gd name="T4" fmla="*/ 2 w 5"/>
                  <a:gd name="T5" fmla="*/ 13 h 13"/>
                  <a:gd name="T6" fmla="*/ 5 w 5"/>
                  <a:gd name="T7" fmla="*/ 10 h 13"/>
                  <a:gd name="T8" fmla="*/ 5 w 5"/>
                  <a:gd name="T9" fmla="*/ 2 h 13"/>
                  <a:gd name="T10" fmla="*/ 2 w 5"/>
                  <a:gd name="T11" fmla="*/ 0 h 13"/>
                  <a:gd name="T12" fmla="*/ 0 w 5"/>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5" h="13">
                    <a:moveTo>
                      <a:pt x="0" y="2"/>
                    </a:moveTo>
                    <a:cubicBezTo>
                      <a:pt x="0" y="10"/>
                      <a:pt x="0" y="10"/>
                      <a:pt x="0" y="10"/>
                    </a:cubicBezTo>
                    <a:cubicBezTo>
                      <a:pt x="0" y="12"/>
                      <a:pt x="1" y="13"/>
                      <a:pt x="2" y="13"/>
                    </a:cubicBezTo>
                    <a:cubicBezTo>
                      <a:pt x="4" y="13"/>
                      <a:pt x="5" y="12"/>
                      <a:pt x="5" y="10"/>
                    </a:cubicBezTo>
                    <a:cubicBezTo>
                      <a:pt x="5" y="2"/>
                      <a:pt x="5" y="2"/>
                      <a:pt x="5" y="2"/>
                    </a:cubicBezTo>
                    <a:cubicBezTo>
                      <a:pt x="5" y="1"/>
                      <a:pt x="4" y="0"/>
                      <a:pt x="2" y="0"/>
                    </a:cubicBezTo>
                    <a:cubicBezTo>
                      <a:pt x="1" y="0"/>
                      <a:pt x="0" y="1"/>
                      <a:pt x="0" y="2"/>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pPr defTabSz="685800"/>
                <a:endParaRPr lang="en-US" dirty="0">
                  <a:solidFill>
                    <a:srgbClr val="333333"/>
                  </a:solidFill>
                  <a:latin typeface="Arial"/>
                </a:endParaRPr>
              </a:p>
            </p:txBody>
          </p:sp>
          <p:sp>
            <p:nvSpPr>
              <p:cNvPr id="12" name="Freeform 7">
                <a:extLst>
                  <a:ext uri="{FF2B5EF4-FFF2-40B4-BE49-F238E27FC236}">
                    <a16:creationId xmlns:a16="http://schemas.microsoft.com/office/drawing/2014/main" id="{343E5C10-CD48-43A0-9108-DE847E5074A9}"/>
                  </a:ext>
                </a:extLst>
              </p:cNvPr>
              <p:cNvSpPr>
                <a:spLocks/>
              </p:cNvSpPr>
              <p:nvPr/>
            </p:nvSpPr>
            <p:spPr bwMode="auto">
              <a:xfrm>
                <a:off x="-690563" y="3616325"/>
                <a:ext cx="34925" cy="82550"/>
              </a:xfrm>
              <a:custGeom>
                <a:avLst/>
                <a:gdLst>
                  <a:gd name="T0" fmla="*/ 3 w 9"/>
                  <a:gd name="T1" fmla="*/ 21 h 21"/>
                  <a:gd name="T2" fmla="*/ 5 w 9"/>
                  <a:gd name="T3" fmla="*/ 21 h 21"/>
                  <a:gd name="T4" fmla="*/ 5 w 9"/>
                  <a:gd name="T5" fmla="*/ 0 h 21"/>
                  <a:gd name="T6" fmla="*/ 3 w 9"/>
                  <a:gd name="T7" fmla="*/ 0 h 21"/>
                  <a:gd name="T8" fmla="*/ 3 w 9"/>
                  <a:gd name="T9" fmla="*/ 21 h 21"/>
                </a:gdLst>
                <a:ahLst/>
                <a:cxnLst>
                  <a:cxn ang="0">
                    <a:pos x="T0" y="T1"/>
                  </a:cxn>
                  <a:cxn ang="0">
                    <a:pos x="T2" y="T3"/>
                  </a:cxn>
                  <a:cxn ang="0">
                    <a:pos x="T4" y="T5"/>
                  </a:cxn>
                  <a:cxn ang="0">
                    <a:pos x="T6" y="T7"/>
                  </a:cxn>
                  <a:cxn ang="0">
                    <a:pos x="T8" y="T9"/>
                  </a:cxn>
                </a:cxnLst>
                <a:rect l="0" t="0" r="r" b="b"/>
                <a:pathLst>
                  <a:path w="9" h="21">
                    <a:moveTo>
                      <a:pt x="3" y="21"/>
                    </a:moveTo>
                    <a:cubicBezTo>
                      <a:pt x="4" y="21"/>
                      <a:pt x="5" y="21"/>
                      <a:pt x="5" y="21"/>
                    </a:cubicBezTo>
                    <a:cubicBezTo>
                      <a:pt x="1" y="14"/>
                      <a:pt x="9" y="7"/>
                      <a:pt x="5" y="0"/>
                    </a:cubicBezTo>
                    <a:cubicBezTo>
                      <a:pt x="5" y="0"/>
                      <a:pt x="4" y="0"/>
                      <a:pt x="3" y="0"/>
                    </a:cubicBezTo>
                    <a:cubicBezTo>
                      <a:pt x="7" y="7"/>
                      <a:pt x="0" y="14"/>
                      <a:pt x="3" y="21"/>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pPr defTabSz="685800"/>
                <a:endParaRPr lang="en-US" dirty="0">
                  <a:solidFill>
                    <a:srgbClr val="333333"/>
                  </a:solidFill>
                  <a:latin typeface="Arial"/>
                </a:endParaRPr>
              </a:p>
            </p:txBody>
          </p:sp>
        </p:grpSp>
      </p:grpSp>
      <p:pic>
        <p:nvPicPr>
          <p:cNvPr id="13" name="Picture 12">
            <a:extLst>
              <a:ext uri="{FF2B5EF4-FFF2-40B4-BE49-F238E27FC236}">
                <a16:creationId xmlns:a16="http://schemas.microsoft.com/office/drawing/2014/main" id="{A12E08B7-14AA-4986-BCF5-5B1D357F2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922" y="4043075"/>
            <a:ext cx="1271588" cy="571500"/>
          </a:xfrm>
          <a:prstGeom prst="rect">
            <a:avLst/>
          </a:prstGeom>
        </p:spPr>
      </p:pic>
      <p:pic>
        <p:nvPicPr>
          <p:cNvPr id="14" name="Picture 13">
            <a:extLst>
              <a:ext uri="{FF2B5EF4-FFF2-40B4-BE49-F238E27FC236}">
                <a16:creationId xmlns:a16="http://schemas.microsoft.com/office/drawing/2014/main" id="{59B93817-5CEE-4ECC-A20D-AF801AA4B14E}"/>
              </a:ext>
            </a:extLst>
          </p:cNvPr>
          <p:cNvPicPr>
            <a:picLocks noChangeAspect="1"/>
          </p:cNvPicPr>
          <p:nvPr/>
        </p:nvPicPr>
        <p:blipFill rotWithShape="1">
          <a:blip r:embed="rId4"/>
          <a:srcRect l="29109" t="1000" r="191" b="283"/>
          <a:stretch/>
        </p:blipFill>
        <p:spPr>
          <a:xfrm>
            <a:off x="6655452" y="3849338"/>
            <a:ext cx="2488548" cy="914400"/>
          </a:xfrm>
          <a:prstGeom prst="rect">
            <a:avLst/>
          </a:prstGeom>
          <a:ln>
            <a:noFill/>
          </a:ln>
        </p:spPr>
      </p:pic>
    </p:spTree>
    <p:extLst>
      <p:ext uri="{BB962C8B-B14F-4D97-AF65-F5344CB8AC3E}">
        <p14:creationId xmlns:p14="http://schemas.microsoft.com/office/powerpoint/2010/main" val="19959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288D7F0-1289-46D7-B114-247BE7287D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54220" y="2754983"/>
            <a:ext cx="2630384" cy="1498350"/>
          </a:xfrm>
          <a:prstGeom prst="rect">
            <a:avLst/>
          </a:prstGeom>
          <a:ln>
            <a:solidFill>
              <a:schemeClr val="accent1"/>
            </a:solidFill>
          </a:ln>
        </p:spPr>
      </p:pic>
      <p:pic>
        <p:nvPicPr>
          <p:cNvPr id="4" name="Picture 3">
            <a:extLst>
              <a:ext uri="{FF2B5EF4-FFF2-40B4-BE49-F238E27FC236}">
                <a16:creationId xmlns:a16="http://schemas.microsoft.com/office/drawing/2014/main" id="{F3E74DD6-AE5F-483F-84BF-249B79D51E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88479" y="3465644"/>
            <a:ext cx="603589" cy="749458"/>
          </a:xfrm>
          <a:prstGeom prst="rect">
            <a:avLst/>
          </a:prstGeom>
        </p:spPr>
      </p:pic>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Accessing ControlSuite Pre-Sales Technical eLearning</a:t>
            </a:r>
            <a:endParaRPr lang="en-GB" dirty="0"/>
          </a:p>
        </p:txBody>
      </p:sp>
      <p:sp>
        <p:nvSpPr>
          <p:cNvPr id="5" name="Text Placeholder 4">
            <a:extLst>
              <a:ext uri="{FF2B5EF4-FFF2-40B4-BE49-F238E27FC236}">
                <a16:creationId xmlns:a16="http://schemas.microsoft.com/office/drawing/2014/main" id="{3C0BE3BB-8CCD-4E68-85E6-8CEC78925017}"/>
              </a:ext>
            </a:extLst>
          </p:cNvPr>
          <p:cNvSpPr>
            <a:spLocks noGrp="1"/>
          </p:cNvSpPr>
          <p:nvPr>
            <p:ph type="body" sz="quarter" idx="14"/>
          </p:nvPr>
        </p:nvSpPr>
        <p:spPr>
          <a:xfrm>
            <a:off x="625959" y="915566"/>
            <a:ext cx="3158049" cy="3707681"/>
          </a:xfrm>
        </p:spPr>
        <p:txBody>
          <a:bodyPr>
            <a:normAutofit fontScale="62500" lnSpcReduction="20000"/>
          </a:bodyPr>
          <a:lstStyle/>
          <a:p>
            <a:pPr marL="257175" indent="-257175" defTabSz="685800">
              <a:buFont typeface="+mj-lt"/>
              <a:buAutoNum type="arabicPeriod"/>
            </a:pPr>
            <a:r>
              <a:rPr lang="en-US" sz="1800" dirty="0">
                <a:solidFill>
                  <a:prstClr val="black"/>
                </a:solidFill>
                <a:latin typeface="Arial"/>
              </a:rPr>
              <a:t>Go to </a:t>
            </a:r>
            <a:r>
              <a:rPr lang="en-US" sz="1800" dirty="0">
                <a:solidFill>
                  <a:prstClr val="black"/>
                </a:solidFill>
                <a:latin typeface="Arial"/>
                <a:hlinkClick r:id="rId5"/>
              </a:rPr>
              <a:t>https://learn.kofax.com</a:t>
            </a:r>
            <a:r>
              <a:rPr lang="en-US" sz="1800" dirty="0">
                <a:solidFill>
                  <a:prstClr val="black"/>
                </a:solidFill>
                <a:latin typeface="Arial"/>
              </a:rPr>
              <a:t>.</a:t>
            </a:r>
          </a:p>
          <a:p>
            <a:pPr marL="257175" indent="-257175" defTabSz="685800">
              <a:buFont typeface="+mj-lt"/>
              <a:buAutoNum type="arabicPeriod"/>
            </a:pPr>
            <a:r>
              <a:rPr lang="en-US" sz="1800" dirty="0">
                <a:solidFill>
                  <a:prstClr val="black"/>
                </a:solidFill>
                <a:latin typeface="Arial"/>
              </a:rPr>
              <a:t>Click on “Log in | Register”.</a:t>
            </a:r>
          </a:p>
          <a:p>
            <a:pPr marL="257175" indent="-257175" defTabSz="685800">
              <a:buFont typeface="+mj-lt"/>
              <a:buAutoNum type="arabicPeriod"/>
            </a:pPr>
            <a:r>
              <a:rPr lang="en-US" sz="1800" dirty="0">
                <a:solidFill>
                  <a:prstClr val="black"/>
                </a:solidFill>
                <a:latin typeface="Arial"/>
              </a:rPr>
              <a:t>Click on “Register” to create an account on the Kofax Education portal or enter your Username and Password and click on “Log in | Register”.</a:t>
            </a:r>
          </a:p>
          <a:p>
            <a:pPr marL="257175" indent="-257175" defTabSz="685800">
              <a:buFont typeface="+mj-lt"/>
              <a:buAutoNum type="arabicPeriod"/>
            </a:pPr>
            <a:r>
              <a:rPr lang="en-US" sz="1800" dirty="0">
                <a:solidFill>
                  <a:prstClr val="black"/>
                </a:solidFill>
                <a:latin typeface="Arial"/>
              </a:rPr>
              <a:t>Click on “Training Courses”.</a:t>
            </a:r>
          </a:p>
          <a:p>
            <a:pPr marL="257175" indent="-257175" defTabSz="685800">
              <a:buFont typeface="+mj-lt"/>
              <a:buAutoNum type="arabicPeriod"/>
            </a:pPr>
            <a:r>
              <a:rPr lang="en-US" sz="1800" dirty="0">
                <a:solidFill>
                  <a:prstClr val="black"/>
                </a:solidFill>
                <a:latin typeface="Arial"/>
              </a:rPr>
              <a:t>Choose “Partner Sales Enablement” from the fist dropdown and “ControlSuite” from the second dropdown selection.</a:t>
            </a:r>
          </a:p>
          <a:p>
            <a:pPr marL="257175" indent="-257175" defTabSz="685800">
              <a:buFont typeface="+mj-lt"/>
              <a:buAutoNum type="arabicPeriod"/>
            </a:pPr>
            <a:r>
              <a:rPr lang="en-US" sz="1800" dirty="0">
                <a:solidFill>
                  <a:prstClr val="black"/>
                </a:solidFill>
                <a:latin typeface="Arial"/>
              </a:rPr>
              <a:t>Hover your mouse on the “Pre-Sale Training” course for ControlSuite, and click on “OPEN COURSE”.</a:t>
            </a:r>
          </a:p>
          <a:p>
            <a:pPr marL="257175" indent="-257175" defTabSz="685800">
              <a:buFont typeface="+mj-lt"/>
              <a:buAutoNum type="arabicPeriod"/>
            </a:pPr>
            <a:r>
              <a:rPr lang="en-US" sz="1800" dirty="0">
                <a:solidFill>
                  <a:prstClr val="black"/>
                </a:solidFill>
                <a:latin typeface="Arial"/>
              </a:rPr>
              <a:t>Accept the Terms and Conditions and click on “Subscribe” if asked.</a:t>
            </a:r>
          </a:p>
          <a:p>
            <a:pPr marL="257175" indent="-257175" defTabSz="685800">
              <a:buFont typeface="+mj-lt"/>
              <a:buAutoNum type="arabicPeriod"/>
            </a:pPr>
            <a:r>
              <a:rPr lang="en-US" sz="1800" dirty="0">
                <a:solidFill>
                  <a:prstClr val="black"/>
                </a:solidFill>
                <a:latin typeface="Arial"/>
              </a:rPr>
              <a:t>Click on the first module in the “Course Learning Path” to start the Pre-Sales Technical eLearning course.</a:t>
            </a:r>
          </a:p>
        </p:txBody>
      </p:sp>
      <p:pic>
        <p:nvPicPr>
          <p:cNvPr id="15" name="Picture 14">
            <a:extLst>
              <a:ext uri="{FF2B5EF4-FFF2-40B4-BE49-F238E27FC236}">
                <a16:creationId xmlns:a16="http://schemas.microsoft.com/office/drawing/2014/main" id="{1CBD05DB-3A9E-4D8B-B2BD-06E22788F8B8}"/>
              </a:ext>
            </a:extLst>
          </p:cNvPr>
          <p:cNvPicPr>
            <a:picLocks noChangeAspect="1"/>
          </p:cNvPicPr>
          <p:nvPr/>
        </p:nvPicPr>
        <p:blipFill>
          <a:blip r:embed="rId6"/>
          <a:stretch>
            <a:fillRect/>
          </a:stretch>
        </p:blipFill>
        <p:spPr>
          <a:xfrm>
            <a:off x="3959201" y="890168"/>
            <a:ext cx="2820423" cy="1594998"/>
          </a:xfrm>
          <a:prstGeom prst="rect">
            <a:avLst/>
          </a:prstGeom>
          <a:ln>
            <a:solidFill>
              <a:schemeClr val="accent1"/>
            </a:solidFill>
          </a:ln>
        </p:spPr>
      </p:pic>
      <p:pic>
        <p:nvPicPr>
          <p:cNvPr id="16" name="Picture 15">
            <a:extLst>
              <a:ext uri="{FF2B5EF4-FFF2-40B4-BE49-F238E27FC236}">
                <a16:creationId xmlns:a16="http://schemas.microsoft.com/office/drawing/2014/main" id="{8723C00A-D3BA-47B2-9B5D-A854CFD8B172}"/>
              </a:ext>
            </a:extLst>
          </p:cNvPr>
          <p:cNvPicPr>
            <a:picLocks noChangeAspect="1"/>
          </p:cNvPicPr>
          <p:nvPr/>
        </p:nvPicPr>
        <p:blipFill>
          <a:blip r:embed="rId7"/>
          <a:stretch>
            <a:fillRect/>
          </a:stretch>
        </p:blipFill>
        <p:spPr>
          <a:xfrm>
            <a:off x="6323538" y="1634393"/>
            <a:ext cx="1763568" cy="1028748"/>
          </a:xfrm>
          <a:prstGeom prst="rect">
            <a:avLst/>
          </a:prstGeom>
          <a:ln>
            <a:solidFill>
              <a:schemeClr val="accent1"/>
            </a:solidFill>
          </a:ln>
        </p:spPr>
      </p:pic>
      <p:pic>
        <p:nvPicPr>
          <p:cNvPr id="18" name="Picture 17">
            <a:extLst>
              <a:ext uri="{FF2B5EF4-FFF2-40B4-BE49-F238E27FC236}">
                <a16:creationId xmlns:a16="http://schemas.microsoft.com/office/drawing/2014/main" id="{7E4B7938-85DD-41C4-81C3-9E6CAC1283D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822769" y="3317754"/>
            <a:ext cx="2050567" cy="1498350"/>
          </a:xfrm>
          <a:prstGeom prst="rect">
            <a:avLst/>
          </a:prstGeom>
          <a:ln>
            <a:solidFill>
              <a:schemeClr val="accent1"/>
            </a:solidFill>
          </a:ln>
        </p:spPr>
      </p:pic>
      <p:sp>
        <p:nvSpPr>
          <p:cNvPr id="19" name="Teardrop 18">
            <a:extLst>
              <a:ext uri="{FF2B5EF4-FFF2-40B4-BE49-F238E27FC236}">
                <a16:creationId xmlns:a16="http://schemas.microsoft.com/office/drawing/2014/main" id="{FE81D991-1C53-46F5-B728-78CF69065868}"/>
              </a:ext>
            </a:extLst>
          </p:cNvPr>
          <p:cNvSpPr/>
          <p:nvPr/>
        </p:nvSpPr>
        <p:spPr>
          <a:xfrm>
            <a:off x="3784008" y="1009008"/>
            <a:ext cx="175193" cy="182880"/>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50" dirty="0">
                <a:solidFill>
                  <a:prstClr val="white"/>
                </a:solidFill>
                <a:latin typeface="Arial"/>
              </a:rPr>
              <a:t>2</a:t>
            </a:r>
          </a:p>
        </p:txBody>
      </p:sp>
      <p:sp>
        <p:nvSpPr>
          <p:cNvPr id="20" name="Teardrop 19">
            <a:extLst>
              <a:ext uri="{FF2B5EF4-FFF2-40B4-BE49-F238E27FC236}">
                <a16:creationId xmlns:a16="http://schemas.microsoft.com/office/drawing/2014/main" id="{980A590D-4710-4F8C-8298-7DB15BD70C6F}"/>
              </a:ext>
            </a:extLst>
          </p:cNvPr>
          <p:cNvSpPr/>
          <p:nvPr/>
        </p:nvSpPr>
        <p:spPr>
          <a:xfrm>
            <a:off x="6148345" y="2299833"/>
            <a:ext cx="175193" cy="182880"/>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50" dirty="0">
                <a:solidFill>
                  <a:prstClr val="white"/>
                </a:solidFill>
                <a:latin typeface="Arial"/>
              </a:rPr>
              <a:t>3</a:t>
            </a:r>
          </a:p>
        </p:txBody>
      </p:sp>
      <p:sp>
        <p:nvSpPr>
          <p:cNvPr id="21" name="Teardrop 20">
            <a:extLst>
              <a:ext uri="{FF2B5EF4-FFF2-40B4-BE49-F238E27FC236}">
                <a16:creationId xmlns:a16="http://schemas.microsoft.com/office/drawing/2014/main" id="{91DC690A-E3D3-44E1-9D87-62A30D5BF654}"/>
              </a:ext>
            </a:extLst>
          </p:cNvPr>
          <p:cNvSpPr/>
          <p:nvPr/>
        </p:nvSpPr>
        <p:spPr>
          <a:xfrm>
            <a:off x="5617762" y="1155868"/>
            <a:ext cx="175193" cy="182880"/>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50" dirty="0">
                <a:solidFill>
                  <a:prstClr val="white"/>
                </a:solidFill>
                <a:latin typeface="Arial"/>
              </a:rPr>
              <a:t>4</a:t>
            </a:r>
          </a:p>
        </p:txBody>
      </p:sp>
      <p:sp>
        <p:nvSpPr>
          <p:cNvPr id="22" name="Teardrop 21">
            <a:extLst>
              <a:ext uri="{FF2B5EF4-FFF2-40B4-BE49-F238E27FC236}">
                <a16:creationId xmlns:a16="http://schemas.microsoft.com/office/drawing/2014/main" id="{99F14133-812D-4BCC-94DF-952ABEE30A18}"/>
              </a:ext>
            </a:extLst>
          </p:cNvPr>
          <p:cNvSpPr/>
          <p:nvPr/>
        </p:nvSpPr>
        <p:spPr>
          <a:xfrm rot="11598089">
            <a:off x="6754382" y="3093507"/>
            <a:ext cx="175193" cy="182880"/>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dirty="0">
              <a:solidFill>
                <a:prstClr val="white"/>
              </a:solidFill>
              <a:latin typeface="Arial"/>
            </a:endParaRPr>
          </a:p>
        </p:txBody>
      </p:sp>
      <p:sp>
        <p:nvSpPr>
          <p:cNvPr id="23" name="TextBox 22">
            <a:extLst>
              <a:ext uri="{FF2B5EF4-FFF2-40B4-BE49-F238E27FC236}">
                <a16:creationId xmlns:a16="http://schemas.microsoft.com/office/drawing/2014/main" id="{09F4D014-9277-42CF-BF4B-5A84750C5A3D}"/>
              </a:ext>
            </a:extLst>
          </p:cNvPr>
          <p:cNvSpPr txBox="1"/>
          <p:nvPr/>
        </p:nvSpPr>
        <p:spPr>
          <a:xfrm>
            <a:off x="6737412" y="3085512"/>
            <a:ext cx="156755" cy="207749"/>
          </a:xfrm>
          <a:prstGeom prst="rect">
            <a:avLst/>
          </a:prstGeom>
          <a:noFill/>
        </p:spPr>
        <p:txBody>
          <a:bodyPr wrap="square" rtlCol="0">
            <a:spAutoFit/>
          </a:bodyPr>
          <a:lstStyle/>
          <a:p>
            <a:pPr defTabSz="685800"/>
            <a:r>
              <a:rPr lang="en-US" sz="750" dirty="0">
                <a:solidFill>
                  <a:prstClr val="white"/>
                </a:solidFill>
                <a:latin typeface="Arial"/>
              </a:rPr>
              <a:t>5</a:t>
            </a:r>
          </a:p>
        </p:txBody>
      </p:sp>
      <p:sp>
        <p:nvSpPr>
          <p:cNvPr id="26" name="Teardrop 25">
            <a:extLst>
              <a:ext uri="{FF2B5EF4-FFF2-40B4-BE49-F238E27FC236}">
                <a16:creationId xmlns:a16="http://schemas.microsoft.com/office/drawing/2014/main" id="{8ED7DA8C-158D-4DFA-BAFB-CAC6D166E815}"/>
              </a:ext>
            </a:extLst>
          </p:cNvPr>
          <p:cNvSpPr/>
          <p:nvPr/>
        </p:nvSpPr>
        <p:spPr>
          <a:xfrm>
            <a:off x="6747867" y="3745988"/>
            <a:ext cx="175193" cy="182880"/>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50" dirty="0">
                <a:solidFill>
                  <a:prstClr val="white"/>
                </a:solidFill>
                <a:latin typeface="Arial"/>
              </a:rPr>
              <a:t>8</a:t>
            </a:r>
          </a:p>
        </p:txBody>
      </p:sp>
      <p:sp>
        <p:nvSpPr>
          <p:cNvPr id="25" name="Teardrop 24">
            <a:extLst>
              <a:ext uri="{FF2B5EF4-FFF2-40B4-BE49-F238E27FC236}">
                <a16:creationId xmlns:a16="http://schemas.microsoft.com/office/drawing/2014/main" id="{0CCB23AA-2426-4CC3-95CF-2A7D8FDAEF82}"/>
              </a:ext>
            </a:extLst>
          </p:cNvPr>
          <p:cNvSpPr/>
          <p:nvPr/>
        </p:nvSpPr>
        <p:spPr>
          <a:xfrm rot="8195954">
            <a:off x="5609658" y="3338531"/>
            <a:ext cx="175193" cy="182880"/>
          </a:xfrm>
          <a:prstGeom prst="teardrop">
            <a:avLst>
              <a:gd name="adj" fmla="val 1776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dirty="0">
              <a:solidFill>
                <a:prstClr val="white"/>
              </a:solidFill>
              <a:latin typeface="Arial"/>
            </a:endParaRPr>
          </a:p>
        </p:txBody>
      </p:sp>
      <p:sp>
        <p:nvSpPr>
          <p:cNvPr id="27" name="TextBox 26">
            <a:extLst>
              <a:ext uri="{FF2B5EF4-FFF2-40B4-BE49-F238E27FC236}">
                <a16:creationId xmlns:a16="http://schemas.microsoft.com/office/drawing/2014/main" id="{426E0B09-B415-49D6-8269-F66D24C7AD5C}"/>
              </a:ext>
            </a:extLst>
          </p:cNvPr>
          <p:cNvSpPr txBox="1"/>
          <p:nvPr/>
        </p:nvSpPr>
        <p:spPr>
          <a:xfrm>
            <a:off x="5599172" y="3338532"/>
            <a:ext cx="156755" cy="207749"/>
          </a:xfrm>
          <a:prstGeom prst="rect">
            <a:avLst/>
          </a:prstGeom>
          <a:noFill/>
        </p:spPr>
        <p:txBody>
          <a:bodyPr wrap="square" rtlCol="0">
            <a:spAutoFit/>
          </a:bodyPr>
          <a:lstStyle/>
          <a:p>
            <a:pPr defTabSz="685800"/>
            <a:r>
              <a:rPr lang="en-US" sz="750" dirty="0">
                <a:solidFill>
                  <a:prstClr val="white"/>
                </a:solidFill>
                <a:latin typeface="Arial"/>
              </a:rPr>
              <a:t>6</a:t>
            </a:r>
          </a:p>
        </p:txBody>
      </p:sp>
    </p:spTree>
    <p:extLst>
      <p:ext uri="{BB962C8B-B14F-4D97-AF65-F5344CB8AC3E}">
        <p14:creationId xmlns:p14="http://schemas.microsoft.com/office/powerpoint/2010/main" val="412539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5. Kofax Partner Portal</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GB" dirty="0"/>
              <a:t>https://partner.kofax.com</a:t>
            </a:r>
          </a:p>
        </p:txBody>
      </p:sp>
    </p:spTree>
    <p:extLst>
      <p:ext uri="{BB962C8B-B14F-4D97-AF65-F5344CB8AC3E}">
        <p14:creationId xmlns:p14="http://schemas.microsoft.com/office/powerpoint/2010/main" val="48201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Kofax Partner Portal</a:t>
            </a:r>
            <a:endParaRPr lang="en-GB" dirty="0"/>
          </a:p>
        </p:txBody>
      </p:sp>
      <p:sp>
        <p:nvSpPr>
          <p:cNvPr id="5" name="Text Placeholder 4">
            <a:extLst>
              <a:ext uri="{FF2B5EF4-FFF2-40B4-BE49-F238E27FC236}">
                <a16:creationId xmlns:a16="http://schemas.microsoft.com/office/drawing/2014/main" id="{3C0BE3BB-8CCD-4E68-85E6-8CEC78925017}"/>
              </a:ext>
            </a:extLst>
          </p:cNvPr>
          <p:cNvSpPr>
            <a:spLocks noGrp="1"/>
          </p:cNvSpPr>
          <p:nvPr>
            <p:ph type="body" sz="quarter" idx="14"/>
          </p:nvPr>
        </p:nvSpPr>
        <p:spPr>
          <a:xfrm>
            <a:off x="625958" y="915566"/>
            <a:ext cx="8145369" cy="2260403"/>
          </a:xfrm>
        </p:spPr>
        <p:txBody>
          <a:bodyPr>
            <a:normAutofit/>
          </a:bodyPr>
          <a:lstStyle/>
          <a:p>
            <a:r>
              <a:rPr lang="en-US" dirty="0"/>
              <a:t>The Kofax Partner Portal is a self-service, password-protected, community for Kofax partners. It includes features to assist in managing account information, contacts, lead registration, lead distribution and more.</a:t>
            </a:r>
          </a:p>
          <a:p>
            <a:r>
              <a:rPr lang="en-US" dirty="0"/>
              <a:t>The Kofax Partner Portal also includes a Content Library offering a comprehensive collection of sales and marketing tools, product information, webinar recordings and technical resources designed to enable our partners to effectively sell and support Kofax solutions.</a:t>
            </a:r>
          </a:p>
        </p:txBody>
      </p:sp>
      <p:pic>
        <p:nvPicPr>
          <p:cNvPr id="4" name="Picture 3">
            <a:extLst>
              <a:ext uri="{FF2B5EF4-FFF2-40B4-BE49-F238E27FC236}">
                <a16:creationId xmlns:a16="http://schemas.microsoft.com/office/drawing/2014/main" id="{E6607CDE-FED8-4CD4-BE5F-4D86769FFBAC}"/>
              </a:ext>
            </a:extLst>
          </p:cNvPr>
          <p:cNvPicPr>
            <a:picLocks noChangeAspect="1"/>
          </p:cNvPicPr>
          <p:nvPr/>
        </p:nvPicPr>
        <p:blipFill rotWithShape="1">
          <a:blip r:embed="rId3"/>
          <a:srcRect b="42918"/>
          <a:stretch/>
        </p:blipFill>
        <p:spPr>
          <a:xfrm>
            <a:off x="1646185" y="3027430"/>
            <a:ext cx="5851629" cy="1781653"/>
          </a:xfrm>
          <a:prstGeom prst="rect">
            <a:avLst/>
          </a:prstGeom>
        </p:spPr>
      </p:pic>
    </p:spTree>
    <p:extLst>
      <p:ext uri="{BB962C8B-B14F-4D97-AF65-F5344CB8AC3E}">
        <p14:creationId xmlns:p14="http://schemas.microsoft.com/office/powerpoint/2010/main" val="291032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6. Kofax Sales Content Hub </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GB" dirty="0"/>
              <a:t>http://hub.kofax.com </a:t>
            </a:r>
          </a:p>
        </p:txBody>
      </p:sp>
    </p:spTree>
    <p:extLst>
      <p:ext uri="{BB962C8B-B14F-4D97-AF65-F5344CB8AC3E}">
        <p14:creationId xmlns:p14="http://schemas.microsoft.com/office/powerpoint/2010/main" val="299016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5A6FFF-300E-4770-9132-4F4DCE6B4F1D}"/>
              </a:ext>
            </a:extLst>
          </p:cNvPr>
          <p:cNvPicPr>
            <a:picLocks noChangeAspect="1"/>
          </p:cNvPicPr>
          <p:nvPr/>
        </p:nvPicPr>
        <p:blipFill>
          <a:blip r:embed="rId3"/>
          <a:stretch>
            <a:fillRect/>
          </a:stretch>
        </p:blipFill>
        <p:spPr>
          <a:xfrm>
            <a:off x="875057" y="1009287"/>
            <a:ext cx="7747507" cy="3155494"/>
          </a:xfrm>
          <a:prstGeom prst="rect">
            <a:avLst/>
          </a:prstGeom>
        </p:spPr>
      </p:pic>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Kofax Sales Content Hub</a:t>
            </a:r>
            <a:endParaRPr lang="en-GB" dirty="0"/>
          </a:p>
        </p:txBody>
      </p:sp>
      <p:sp>
        <p:nvSpPr>
          <p:cNvPr id="5" name="Text Placeholder 4">
            <a:extLst>
              <a:ext uri="{FF2B5EF4-FFF2-40B4-BE49-F238E27FC236}">
                <a16:creationId xmlns:a16="http://schemas.microsoft.com/office/drawing/2014/main" id="{3C0BE3BB-8CCD-4E68-85E6-8CEC78925017}"/>
              </a:ext>
            </a:extLst>
          </p:cNvPr>
          <p:cNvSpPr>
            <a:spLocks noGrp="1"/>
          </p:cNvSpPr>
          <p:nvPr>
            <p:ph type="body" sz="quarter" idx="14"/>
          </p:nvPr>
        </p:nvSpPr>
        <p:spPr>
          <a:xfrm>
            <a:off x="625958" y="915566"/>
            <a:ext cx="8145369" cy="3707681"/>
          </a:xfrm>
        </p:spPr>
        <p:txBody>
          <a:bodyPr>
            <a:normAutofit/>
          </a:bodyPr>
          <a:lstStyle/>
          <a:p>
            <a:r>
              <a:rPr lang="en-US" dirty="0"/>
              <a:t>Kofax provide our partners with access to our Sales Hub.</a:t>
            </a:r>
          </a:p>
          <a:p>
            <a:r>
              <a:rPr lang="en-US" dirty="0"/>
              <a:t>The Kofax Sales Content Hub (a.k.a. Big Tin Can) is a sales enablement platform that provides content  management, collaboration and coaching, sales and marketing alignment, customer engagement, and  reporting. The Hub is where you will find, create, and share sales and marketing collateral.</a:t>
            </a:r>
          </a:p>
          <a:p>
            <a:r>
              <a:rPr lang="en-US" dirty="0"/>
              <a:t>Partners can access the Hub directly from the Kofax Partner Portal. Once logged into the Partner Portal, click Sales in the menu bar and select Sales Content Hub.</a:t>
            </a:r>
          </a:p>
          <a:p>
            <a:r>
              <a:rPr lang="en-US" dirty="0"/>
              <a:t>Search for Partner User Guide. </a:t>
            </a:r>
            <a:endParaRPr lang="en-GB" dirty="0"/>
          </a:p>
        </p:txBody>
      </p:sp>
    </p:spTree>
    <p:extLst>
      <p:ext uri="{BB962C8B-B14F-4D97-AF65-F5344CB8AC3E}">
        <p14:creationId xmlns:p14="http://schemas.microsoft.com/office/powerpoint/2010/main" val="172853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8837 -0.09105 L 0.18976 0.30524 " pathEditMode="relative" rAng="0" ptsTypes="AA">
                                      <p:cBhvr>
                                        <p:cTn id="6" dur="2000" fill="hold"/>
                                        <p:tgtEl>
                                          <p:spTgt spid="4"/>
                                        </p:tgtEl>
                                        <p:attrNameLst>
                                          <p:attrName>ppt_x</p:attrName>
                                          <p:attrName>ppt_y</p:attrName>
                                        </p:attrNameLst>
                                      </p:cBhvr>
                                      <p:rCtr x="13906" y="19815"/>
                                    </p:animMotion>
                                  </p:childTnLst>
                                </p:cTn>
                              </p:par>
                              <p:par>
                                <p:cTn id="7" presetID="6" presetClass="emph" presetSubtype="0" fill="hold" nodeType="withEffect">
                                  <p:stCondLst>
                                    <p:cond delay="0"/>
                                  </p:stCondLst>
                                  <p:childTnLst>
                                    <p:animScale>
                                      <p:cBhvr>
                                        <p:cTn id="8" dur="2000" fill="hold"/>
                                        <p:tgtEl>
                                          <p:spTgt spid="4"/>
                                        </p:tgtEl>
                                      </p:cBhvr>
                                      <p:by x="60000" y="6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B2B2B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B2B2B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7. Kofax Resource Centre</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GB" dirty="0"/>
              <a:t>https://www.kofax.com/Learn</a:t>
            </a:r>
          </a:p>
        </p:txBody>
      </p:sp>
    </p:spTree>
    <p:extLst>
      <p:ext uri="{BB962C8B-B14F-4D97-AF65-F5344CB8AC3E}">
        <p14:creationId xmlns:p14="http://schemas.microsoft.com/office/powerpoint/2010/main" val="359856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scraper&#10;&#10;Description automatically generated">
            <a:extLst>
              <a:ext uri="{FF2B5EF4-FFF2-40B4-BE49-F238E27FC236}">
                <a16:creationId xmlns:a16="http://schemas.microsoft.com/office/drawing/2014/main" id="{4E592B60-2FD9-4D81-8538-D8829D643E0C}"/>
              </a:ext>
            </a:extLst>
          </p:cNvPr>
          <p:cNvPicPr>
            <a:picLocks noChangeAspect="1"/>
          </p:cNvPicPr>
          <p:nvPr/>
        </p:nvPicPr>
        <p:blipFill rotWithShape="1">
          <a:blip r:embed="rId3" cstate="print">
            <a:alphaModFix amt="90000"/>
            <a:extLst>
              <a:ext uri="{28A0092B-C50C-407E-A947-70E740481C1C}">
                <a14:useLocalDpi xmlns:a14="http://schemas.microsoft.com/office/drawing/2010/main" val="0"/>
              </a:ext>
            </a:extLst>
          </a:blip>
          <a:srcRect t="3063" b="3063"/>
          <a:stretch/>
        </p:blipFill>
        <p:spPr>
          <a:xfrm>
            <a:off x="0" y="0"/>
            <a:ext cx="9144000" cy="5143500"/>
          </a:xfrm>
          <a:prstGeom prst="rect">
            <a:avLst/>
          </a:prstGeom>
        </p:spPr>
      </p:pic>
      <p:grpSp>
        <p:nvGrpSpPr>
          <p:cNvPr id="8" name="Group 7">
            <a:extLst>
              <a:ext uri="{FF2B5EF4-FFF2-40B4-BE49-F238E27FC236}">
                <a16:creationId xmlns:a16="http://schemas.microsoft.com/office/drawing/2014/main" id="{FAAE8CCA-FBFF-4C10-9B36-2CB8A337AC9A}"/>
              </a:ext>
            </a:extLst>
          </p:cNvPr>
          <p:cNvGrpSpPr/>
          <p:nvPr/>
        </p:nvGrpSpPr>
        <p:grpSpPr>
          <a:xfrm>
            <a:off x="1030989" y="547688"/>
            <a:ext cx="7342332" cy="4048125"/>
            <a:chOff x="783232" y="724122"/>
            <a:chExt cx="3372653" cy="5397500"/>
          </a:xfrm>
        </p:grpSpPr>
        <p:sp>
          <p:nvSpPr>
            <p:cNvPr id="28" name="Rectangle 27">
              <a:extLst>
                <a:ext uri="{FF2B5EF4-FFF2-40B4-BE49-F238E27FC236}">
                  <a16:creationId xmlns:a16="http://schemas.microsoft.com/office/drawing/2014/main" id="{8D2A0C89-951E-484E-A110-4F44CA4ACDA1}"/>
                </a:ext>
              </a:extLst>
            </p:cNvPr>
            <p:cNvSpPr/>
            <p:nvPr/>
          </p:nvSpPr>
          <p:spPr>
            <a:xfrm>
              <a:off x="783232" y="724122"/>
              <a:ext cx="3372653" cy="5397500"/>
            </a:xfrm>
            <a:prstGeom prst="rect">
              <a:avLst/>
            </a:prstGeom>
            <a:solidFill>
              <a:srgbClr val="003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Arial" panose="020B0604020202020204"/>
              </a:endParaRPr>
            </a:p>
          </p:txBody>
        </p:sp>
        <p:sp>
          <p:nvSpPr>
            <p:cNvPr id="20" name="TextBox 19">
              <a:extLst>
                <a:ext uri="{FF2B5EF4-FFF2-40B4-BE49-F238E27FC236}">
                  <a16:creationId xmlns:a16="http://schemas.microsoft.com/office/drawing/2014/main" id="{FC258B59-922F-4625-8D75-86163407CC1B}"/>
                </a:ext>
              </a:extLst>
            </p:cNvPr>
            <p:cNvSpPr txBox="1"/>
            <p:nvPr/>
          </p:nvSpPr>
          <p:spPr>
            <a:xfrm>
              <a:off x="925261" y="4330873"/>
              <a:ext cx="3071625" cy="1485507"/>
            </a:xfrm>
            <a:prstGeom prst="rect">
              <a:avLst/>
            </a:prstGeom>
            <a:noFill/>
          </p:spPr>
          <p:txBody>
            <a:bodyPr wrap="square" rtlCol="0">
              <a:noAutofit/>
            </a:bodyPr>
            <a:lstStyle/>
            <a:p>
              <a:pPr algn="ctr" defTabSz="685783">
                <a:defRPr/>
              </a:pPr>
              <a:r>
                <a:rPr lang="en-US" sz="2000" dirty="0">
                  <a:solidFill>
                    <a:prstClr val="white"/>
                  </a:solidFill>
                  <a:latin typeface="Arial" panose="020B0604020202020204"/>
                </a:rPr>
                <a:t>The purpose of this presentation is to provide a simple guide to the most used Kofax portals by our Partners </a:t>
              </a:r>
              <a:endParaRPr lang="en-US" sz="2000" dirty="0">
                <a:solidFill>
                  <a:srgbClr val="1199E6"/>
                </a:solidFill>
                <a:latin typeface="Arial" panose="020B0604020202020204"/>
              </a:endParaRPr>
            </a:p>
          </p:txBody>
        </p:sp>
      </p:grpSp>
      <p:grpSp>
        <p:nvGrpSpPr>
          <p:cNvPr id="10" name="Group 9">
            <a:extLst>
              <a:ext uri="{FF2B5EF4-FFF2-40B4-BE49-F238E27FC236}">
                <a16:creationId xmlns:a16="http://schemas.microsoft.com/office/drawing/2014/main" id="{FEE0210E-6E85-4846-9E51-BD1CAC9B706F}"/>
              </a:ext>
            </a:extLst>
          </p:cNvPr>
          <p:cNvGrpSpPr/>
          <p:nvPr/>
        </p:nvGrpSpPr>
        <p:grpSpPr>
          <a:xfrm>
            <a:off x="6119916" y="1227933"/>
            <a:ext cx="1774525" cy="1768922"/>
            <a:chOff x="4290194" y="789931"/>
            <a:chExt cx="2366033" cy="2358563"/>
          </a:xfrm>
        </p:grpSpPr>
        <p:sp>
          <p:nvSpPr>
            <p:cNvPr id="13" name="TextBox 12">
              <a:extLst>
                <a:ext uri="{FF2B5EF4-FFF2-40B4-BE49-F238E27FC236}">
                  <a16:creationId xmlns:a16="http://schemas.microsoft.com/office/drawing/2014/main" id="{545908C8-5517-41EB-8DF2-FEAA29DCC889}"/>
                </a:ext>
              </a:extLst>
            </p:cNvPr>
            <p:cNvSpPr txBox="1"/>
            <p:nvPr/>
          </p:nvSpPr>
          <p:spPr>
            <a:xfrm>
              <a:off x="4521669" y="2169894"/>
              <a:ext cx="1964640" cy="677108"/>
            </a:xfrm>
            <a:prstGeom prst="rect">
              <a:avLst/>
            </a:prstGeom>
            <a:noFill/>
          </p:spPr>
          <p:txBody>
            <a:bodyPr wrap="none" rtlCol="0">
              <a:spAutoFit/>
            </a:bodyPr>
            <a:lstStyle/>
            <a:p>
              <a:pPr defTabSz="685783">
                <a:defRPr/>
              </a:pPr>
              <a:r>
                <a:rPr lang="en-US" sz="2700" b="1" dirty="0">
                  <a:solidFill>
                    <a:srgbClr val="E2AC00"/>
                  </a:solidFill>
                  <a:latin typeface="Arial" panose="020B0604020202020204"/>
                </a:rPr>
                <a:t>Happier</a:t>
              </a:r>
            </a:p>
          </p:txBody>
        </p:sp>
        <p:pic>
          <p:nvPicPr>
            <p:cNvPr id="23" name="Graphic 22">
              <a:extLst>
                <a:ext uri="{FF2B5EF4-FFF2-40B4-BE49-F238E27FC236}">
                  <a16:creationId xmlns:a16="http://schemas.microsoft.com/office/drawing/2014/main" id="{0C87D153-54A2-44CB-B877-A49CB517AC2B}"/>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4290194" y="2969215"/>
              <a:ext cx="2366033" cy="179279"/>
            </a:xfrm>
            <a:prstGeom prst="rect">
              <a:avLst/>
            </a:prstGeom>
          </p:spPr>
        </p:pic>
        <p:pic>
          <p:nvPicPr>
            <p:cNvPr id="3" name="Picture 2" descr="Icon&#10;&#10;Description automatically generated">
              <a:extLst>
                <a:ext uri="{FF2B5EF4-FFF2-40B4-BE49-F238E27FC236}">
                  <a16:creationId xmlns:a16="http://schemas.microsoft.com/office/drawing/2014/main" id="{3E783FC0-6D32-4107-9312-29E4D43095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1932" y="789931"/>
              <a:ext cx="1422557" cy="1422557"/>
            </a:xfrm>
            <a:prstGeom prst="rect">
              <a:avLst/>
            </a:prstGeom>
          </p:spPr>
        </p:pic>
      </p:grpSp>
      <p:grpSp>
        <p:nvGrpSpPr>
          <p:cNvPr id="9" name="Group 8">
            <a:extLst>
              <a:ext uri="{FF2B5EF4-FFF2-40B4-BE49-F238E27FC236}">
                <a16:creationId xmlns:a16="http://schemas.microsoft.com/office/drawing/2014/main" id="{727B7C19-9284-49A5-9982-0E9B502C0DA5}"/>
              </a:ext>
            </a:extLst>
          </p:cNvPr>
          <p:cNvGrpSpPr/>
          <p:nvPr/>
        </p:nvGrpSpPr>
        <p:grpSpPr>
          <a:xfrm>
            <a:off x="3944801" y="1214583"/>
            <a:ext cx="1774525" cy="1801309"/>
            <a:chOff x="-2309756" y="1371407"/>
            <a:chExt cx="2366033" cy="2401745"/>
          </a:xfrm>
        </p:grpSpPr>
        <p:sp>
          <p:nvSpPr>
            <p:cNvPr id="14" name="TextBox 13">
              <a:extLst>
                <a:ext uri="{FF2B5EF4-FFF2-40B4-BE49-F238E27FC236}">
                  <a16:creationId xmlns:a16="http://schemas.microsoft.com/office/drawing/2014/main" id="{EAEE0C71-6C7C-43DA-A82C-0C7D6D25388F}"/>
                </a:ext>
              </a:extLst>
            </p:cNvPr>
            <p:cNvSpPr txBox="1"/>
            <p:nvPr/>
          </p:nvSpPr>
          <p:spPr>
            <a:xfrm>
              <a:off x="-1898745" y="2811765"/>
              <a:ext cx="1605568" cy="677108"/>
            </a:xfrm>
            <a:prstGeom prst="rect">
              <a:avLst/>
            </a:prstGeom>
            <a:noFill/>
          </p:spPr>
          <p:txBody>
            <a:bodyPr wrap="none" rtlCol="0">
              <a:spAutoFit/>
            </a:bodyPr>
            <a:lstStyle/>
            <a:p>
              <a:pPr defTabSz="685783">
                <a:defRPr/>
              </a:pPr>
              <a:r>
                <a:rPr lang="en-US" sz="2700" b="1">
                  <a:solidFill>
                    <a:srgbClr val="E2AC00"/>
                  </a:solidFill>
                  <a:latin typeface="Arial" panose="020B0604020202020204"/>
                </a:rPr>
                <a:t>Focus</a:t>
              </a:r>
            </a:p>
          </p:txBody>
        </p:sp>
        <p:pic>
          <p:nvPicPr>
            <p:cNvPr id="22" name="Graphic 21">
              <a:extLst>
                <a:ext uri="{FF2B5EF4-FFF2-40B4-BE49-F238E27FC236}">
                  <a16:creationId xmlns:a16="http://schemas.microsoft.com/office/drawing/2014/main" id="{C74F2B5A-B797-4E54-9B8E-7129371DE25E}"/>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2309756" y="3593873"/>
              <a:ext cx="2366033" cy="179279"/>
            </a:xfrm>
            <a:prstGeom prst="rect">
              <a:avLst/>
            </a:prstGeom>
          </p:spPr>
        </p:pic>
        <p:pic>
          <p:nvPicPr>
            <p:cNvPr id="4" name="Picture 3" descr="Icon&#10;&#10;Description automatically generated">
              <a:extLst>
                <a:ext uri="{FF2B5EF4-FFF2-40B4-BE49-F238E27FC236}">
                  <a16:creationId xmlns:a16="http://schemas.microsoft.com/office/drawing/2014/main" id="{F48026D1-4FBF-4B8E-B369-813EFA3A76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8018" y="1371407"/>
              <a:ext cx="1422557" cy="1422557"/>
            </a:xfrm>
            <a:prstGeom prst="rect">
              <a:avLst/>
            </a:prstGeom>
          </p:spPr>
        </p:pic>
      </p:grpSp>
      <p:grpSp>
        <p:nvGrpSpPr>
          <p:cNvPr id="30" name="Group 29">
            <a:extLst>
              <a:ext uri="{FF2B5EF4-FFF2-40B4-BE49-F238E27FC236}">
                <a16:creationId xmlns:a16="http://schemas.microsoft.com/office/drawing/2014/main" id="{A906657B-6092-4288-ACA1-833F387FFBEE}"/>
              </a:ext>
            </a:extLst>
          </p:cNvPr>
          <p:cNvGrpSpPr/>
          <p:nvPr/>
        </p:nvGrpSpPr>
        <p:grpSpPr>
          <a:xfrm>
            <a:off x="1652569" y="1245997"/>
            <a:ext cx="1774526" cy="1756923"/>
            <a:chOff x="-7018908" y="-495938"/>
            <a:chExt cx="2366033" cy="2342564"/>
          </a:xfrm>
        </p:grpSpPr>
        <p:pic>
          <p:nvPicPr>
            <p:cNvPr id="32" name="Picture 31" descr="Icon&#10;&#10;Description automatically generated">
              <a:extLst>
                <a:ext uri="{FF2B5EF4-FFF2-40B4-BE49-F238E27FC236}">
                  <a16:creationId xmlns:a16="http://schemas.microsoft.com/office/drawing/2014/main" id="{52B5D5AC-6F90-4F59-B09C-8FC10FBB05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7169" y="-495938"/>
              <a:ext cx="1422557" cy="1422557"/>
            </a:xfrm>
            <a:prstGeom prst="rect">
              <a:avLst/>
            </a:prstGeom>
          </p:spPr>
        </p:pic>
        <p:sp>
          <p:nvSpPr>
            <p:cNvPr id="33" name="TextBox 32">
              <a:extLst>
                <a:ext uri="{FF2B5EF4-FFF2-40B4-BE49-F238E27FC236}">
                  <a16:creationId xmlns:a16="http://schemas.microsoft.com/office/drawing/2014/main" id="{68B3816C-2594-48EF-B53C-A0B185EBBA0C}"/>
                </a:ext>
              </a:extLst>
            </p:cNvPr>
            <p:cNvSpPr txBox="1"/>
            <p:nvPr/>
          </p:nvSpPr>
          <p:spPr>
            <a:xfrm>
              <a:off x="-6620722" y="926618"/>
              <a:ext cx="1631215" cy="677108"/>
            </a:xfrm>
            <a:prstGeom prst="rect">
              <a:avLst/>
            </a:prstGeom>
            <a:noFill/>
          </p:spPr>
          <p:txBody>
            <a:bodyPr wrap="none" rtlCol="0">
              <a:spAutoFit/>
            </a:bodyPr>
            <a:lstStyle/>
            <a:p>
              <a:pPr defTabSz="685783">
                <a:defRPr/>
              </a:pPr>
              <a:r>
                <a:rPr lang="en-US" sz="2700" b="1" dirty="0">
                  <a:solidFill>
                    <a:srgbClr val="E2AC00"/>
                  </a:solidFill>
                  <a:latin typeface="Arial" panose="020B0604020202020204"/>
                </a:rPr>
                <a:t>Faster</a:t>
              </a:r>
            </a:p>
          </p:txBody>
        </p:sp>
        <p:pic>
          <p:nvPicPr>
            <p:cNvPr id="35" name="Graphic 34">
              <a:extLst>
                <a:ext uri="{FF2B5EF4-FFF2-40B4-BE49-F238E27FC236}">
                  <a16:creationId xmlns:a16="http://schemas.microsoft.com/office/drawing/2014/main" id="{B2F105D8-8213-432C-A675-A775C761C5C8}"/>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7018908" y="1667347"/>
              <a:ext cx="2366033" cy="179279"/>
            </a:xfrm>
            <a:prstGeom prst="rect">
              <a:avLst/>
            </a:prstGeom>
          </p:spPr>
        </p:pic>
      </p:grpSp>
    </p:spTree>
    <p:extLst>
      <p:ext uri="{BB962C8B-B14F-4D97-AF65-F5344CB8AC3E}">
        <p14:creationId xmlns:p14="http://schemas.microsoft.com/office/powerpoint/2010/main" val="415762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Kofax Resource Centre</a:t>
            </a:r>
            <a:endParaRPr lang="en-GB" dirty="0"/>
          </a:p>
        </p:txBody>
      </p:sp>
      <p:sp>
        <p:nvSpPr>
          <p:cNvPr id="5" name="Text Placeholder 4">
            <a:extLst>
              <a:ext uri="{FF2B5EF4-FFF2-40B4-BE49-F238E27FC236}">
                <a16:creationId xmlns:a16="http://schemas.microsoft.com/office/drawing/2014/main" id="{3C0BE3BB-8CCD-4E68-85E6-8CEC78925017}"/>
              </a:ext>
            </a:extLst>
          </p:cNvPr>
          <p:cNvSpPr>
            <a:spLocks noGrp="1"/>
          </p:cNvSpPr>
          <p:nvPr>
            <p:ph type="body" sz="quarter" idx="14"/>
          </p:nvPr>
        </p:nvSpPr>
        <p:spPr>
          <a:xfrm>
            <a:off x="625958" y="915566"/>
            <a:ext cx="7945669" cy="3707681"/>
          </a:xfrm>
        </p:spPr>
        <p:txBody>
          <a:bodyPr>
            <a:normAutofit/>
          </a:bodyPr>
          <a:lstStyle/>
          <a:p>
            <a:r>
              <a:rPr lang="en-US" dirty="0"/>
              <a:t>The Kofax Resource Centre is where you will find Case Studies, Data Sheets, White Papers, eBooks, Infographics, Videos and more.</a:t>
            </a:r>
            <a:endParaRPr lang="en-GB" dirty="0"/>
          </a:p>
        </p:txBody>
      </p:sp>
      <p:pic>
        <p:nvPicPr>
          <p:cNvPr id="4" name="Picture 3">
            <a:extLst>
              <a:ext uri="{FF2B5EF4-FFF2-40B4-BE49-F238E27FC236}">
                <a16:creationId xmlns:a16="http://schemas.microsoft.com/office/drawing/2014/main" id="{34213FFC-4F27-4437-89D7-B2520C720A7C}"/>
              </a:ext>
            </a:extLst>
          </p:cNvPr>
          <p:cNvPicPr>
            <a:picLocks noChangeAspect="1"/>
          </p:cNvPicPr>
          <p:nvPr/>
        </p:nvPicPr>
        <p:blipFill rotWithShape="1">
          <a:blip r:embed="rId3"/>
          <a:srcRect b="27909"/>
          <a:stretch/>
        </p:blipFill>
        <p:spPr>
          <a:xfrm>
            <a:off x="1536800" y="1492714"/>
            <a:ext cx="6070400" cy="3288690"/>
          </a:xfrm>
          <a:prstGeom prst="rect">
            <a:avLst/>
          </a:prstGeom>
        </p:spPr>
      </p:pic>
    </p:spTree>
    <p:extLst>
      <p:ext uri="{BB962C8B-B14F-4D97-AF65-F5344CB8AC3E}">
        <p14:creationId xmlns:p14="http://schemas.microsoft.com/office/powerpoint/2010/main" val="94576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8. Kofax Demo Center</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US" dirty="0"/>
              <a:t>https://www.kofaxdemocenter.com </a:t>
            </a:r>
            <a:endParaRPr lang="en-GB" dirty="0"/>
          </a:p>
        </p:txBody>
      </p:sp>
    </p:spTree>
    <p:extLst>
      <p:ext uri="{BB962C8B-B14F-4D97-AF65-F5344CB8AC3E}">
        <p14:creationId xmlns:p14="http://schemas.microsoft.com/office/powerpoint/2010/main" val="215767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Kofax Demo Center</a:t>
            </a:r>
            <a:endParaRPr lang="en-GB" dirty="0"/>
          </a:p>
        </p:txBody>
      </p:sp>
      <p:sp>
        <p:nvSpPr>
          <p:cNvPr id="8" name="Arrow: Right 7">
            <a:extLst>
              <a:ext uri="{FF2B5EF4-FFF2-40B4-BE49-F238E27FC236}">
                <a16:creationId xmlns:a16="http://schemas.microsoft.com/office/drawing/2014/main" id="{C897D6DD-68BA-4535-8204-14860C91942B}"/>
              </a:ext>
            </a:extLst>
          </p:cNvPr>
          <p:cNvSpPr/>
          <p:nvPr/>
        </p:nvSpPr>
        <p:spPr>
          <a:xfrm>
            <a:off x="4554178" y="3023985"/>
            <a:ext cx="504056" cy="720080"/>
          </a:xfrm>
          <a:prstGeom prst="rightArrow">
            <a:avLst/>
          </a:prstGeom>
          <a:solidFill>
            <a:srgbClr val="1A6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GB" dirty="0">
              <a:solidFill>
                <a:srgbClr val="FFFFFF"/>
              </a:solidFill>
              <a:latin typeface="Arial"/>
            </a:endParaRPr>
          </a:p>
        </p:txBody>
      </p:sp>
      <p:pic>
        <p:nvPicPr>
          <p:cNvPr id="9" name="Picture 8" descr="A close up of a logo&#10;&#10;Description automatically generated">
            <a:extLst>
              <a:ext uri="{FF2B5EF4-FFF2-40B4-BE49-F238E27FC236}">
                <a16:creationId xmlns:a16="http://schemas.microsoft.com/office/drawing/2014/main" id="{5C7BE133-8CDC-451D-9F24-E42CC9FE2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22" y="352654"/>
            <a:ext cx="897315" cy="562912"/>
          </a:xfrm>
          <a:prstGeom prst="rect">
            <a:avLst/>
          </a:prstGeom>
        </p:spPr>
      </p:pic>
      <p:pic>
        <p:nvPicPr>
          <p:cNvPr id="10" name="Picture 9">
            <a:extLst>
              <a:ext uri="{FF2B5EF4-FFF2-40B4-BE49-F238E27FC236}">
                <a16:creationId xmlns:a16="http://schemas.microsoft.com/office/drawing/2014/main" id="{15C819CB-9154-49D8-8D77-491DCC150D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2894" y="2304239"/>
            <a:ext cx="3941723" cy="2420577"/>
          </a:xfrm>
          <a:prstGeom prst="rect">
            <a:avLst/>
          </a:prstGeom>
        </p:spPr>
      </p:pic>
      <p:pic>
        <p:nvPicPr>
          <p:cNvPr id="12" name="Picture 11">
            <a:extLst>
              <a:ext uri="{FF2B5EF4-FFF2-40B4-BE49-F238E27FC236}">
                <a16:creationId xmlns:a16="http://schemas.microsoft.com/office/drawing/2014/main" id="{98C7CE83-3A39-4A4F-8597-B535DD646143}"/>
              </a:ext>
            </a:extLst>
          </p:cNvPr>
          <p:cNvPicPr>
            <a:picLocks noChangeAspect="1"/>
          </p:cNvPicPr>
          <p:nvPr/>
        </p:nvPicPr>
        <p:blipFill>
          <a:blip r:embed="rId5"/>
          <a:stretch>
            <a:fillRect/>
          </a:stretch>
        </p:blipFill>
        <p:spPr>
          <a:xfrm>
            <a:off x="5107795" y="2304239"/>
            <a:ext cx="3552644" cy="2420577"/>
          </a:xfrm>
          <a:prstGeom prst="rect">
            <a:avLst/>
          </a:prstGeom>
        </p:spPr>
      </p:pic>
      <p:sp>
        <p:nvSpPr>
          <p:cNvPr id="13" name="Text Placeholder 4">
            <a:extLst>
              <a:ext uri="{FF2B5EF4-FFF2-40B4-BE49-F238E27FC236}">
                <a16:creationId xmlns:a16="http://schemas.microsoft.com/office/drawing/2014/main" id="{7CE565DD-C07D-47FD-9F19-B8AD69F29AE8}"/>
              </a:ext>
            </a:extLst>
          </p:cNvPr>
          <p:cNvSpPr>
            <a:spLocks noGrp="1"/>
          </p:cNvSpPr>
          <p:nvPr>
            <p:ph type="body" sz="quarter" idx="14"/>
          </p:nvPr>
        </p:nvSpPr>
        <p:spPr>
          <a:xfrm>
            <a:off x="625958" y="915567"/>
            <a:ext cx="8145369" cy="1329852"/>
          </a:xfrm>
        </p:spPr>
        <p:txBody>
          <a:bodyPr>
            <a:normAutofit/>
          </a:bodyPr>
          <a:lstStyle/>
          <a:p>
            <a:r>
              <a:rPr lang="en-US" spc="-7" dirty="0">
                <a:solidFill>
                  <a:srgbClr val="000000"/>
                </a:solidFill>
                <a:latin typeface="Arial" panose="02020603050405020304" pitchFamily="2"/>
              </a:rPr>
              <a:t>Access technical videos recorded by Kofax Sales Engineers that show how you can Work Like Tomorrow</a:t>
            </a:r>
            <a:r>
              <a:rPr lang="en-US" sz="1200" spc="-7" baseline="30000" dirty="0">
                <a:solidFill>
                  <a:srgbClr val="000000"/>
                </a:solidFill>
                <a:latin typeface="Arial" panose="02020603050405020304" pitchFamily="2"/>
              </a:rPr>
              <a:t>™</a:t>
            </a:r>
            <a:r>
              <a:rPr lang="en-US" spc="-7" dirty="0">
                <a:solidFill>
                  <a:srgbClr val="000000"/>
                </a:solidFill>
                <a:latin typeface="Arial" panose="02020603050405020304" pitchFamily="2"/>
              </a:rPr>
              <a:t>- today with Kofax solutions. Many of the videos have attachments and configuration scripts you can use to recreate the specific workflows for your customers. </a:t>
            </a:r>
            <a:endParaRPr lang="en-GB" spc="-7" dirty="0">
              <a:solidFill>
                <a:srgbClr val="000000"/>
              </a:solidFill>
              <a:latin typeface="Arial" panose="02020603050405020304" pitchFamily="2"/>
            </a:endParaRPr>
          </a:p>
        </p:txBody>
      </p:sp>
    </p:spTree>
    <p:extLst>
      <p:ext uri="{BB962C8B-B14F-4D97-AF65-F5344CB8AC3E}">
        <p14:creationId xmlns:p14="http://schemas.microsoft.com/office/powerpoint/2010/main" val="329502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9. Supported Devices</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GB" sz="1400" dirty="0"/>
              <a:t>https://knowledge.kofax.com/MFD_Productivity/00_Supported_Devices/Supported_Devices </a:t>
            </a:r>
          </a:p>
          <a:p>
            <a:endParaRPr lang="en-GB" dirty="0"/>
          </a:p>
        </p:txBody>
      </p:sp>
    </p:spTree>
    <p:extLst>
      <p:ext uri="{BB962C8B-B14F-4D97-AF65-F5344CB8AC3E}">
        <p14:creationId xmlns:p14="http://schemas.microsoft.com/office/powerpoint/2010/main" val="427833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Supported Devices</a:t>
            </a:r>
            <a:endParaRPr lang="en-GB" dirty="0"/>
          </a:p>
        </p:txBody>
      </p:sp>
      <p:sp>
        <p:nvSpPr>
          <p:cNvPr id="5" name="Text Placeholder 4">
            <a:extLst>
              <a:ext uri="{FF2B5EF4-FFF2-40B4-BE49-F238E27FC236}">
                <a16:creationId xmlns:a16="http://schemas.microsoft.com/office/drawing/2014/main" id="{3C0BE3BB-8CCD-4E68-85E6-8CEC78925017}"/>
              </a:ext>
            </a:extLst>
          </p:cNvPr>
          <p:cNvSpPr>
            <a:spLocks noGrp="1"/>
          </p:cNvSpPr>
          <p:nvPr>
            <p:ph type="body" sz="quarter" idx="14"/>
          </p:nvPr>
        </p:nvSpPr>
        <p:spPr>
          <a:xfrm>
            <a:off x="625958" y="915566"/>
            <a:ext cx="8145369" cy="3707681"/>
          </a:xfrm>
        </p:spPr>
        <p:txBody>
          <a:bodyPr>
            <a:normAutofit/>
          </a:bodyPr>
          <a:lstStyle/>
          <a:p>
            <a:r>
              <a:rPr lang="en-US" dirty="0"/>
              <a:t>Kofax maintain a downloadable list of all the supported devices across the MFDP product range. The spreadsheet contains filters to quickly check if a specific device is supported for use with a specific Kofax product.</a:t>
            </a:r>
            <a:endParaRPr lang="en-GB" dirty="0"/>
          </a:p>
        </p:txBody>
      </p:sp>
      <p:pic>
        <p:nvPicPr>
          <p:cNvPr id="4" name="Picture 3">
            <a:extLst>
              <a:ext uri="{FF2B5EF4-FFF2-40B4-BE49-F238E27FC236}">
                <a16:creationId xmlns:a16="http://schemas.microsoft.com/office/drawing/2014/main" id="{FA8C395B-EF8F-4DC5-8D7E-C7774542B856}"/>
              </a:ext>
            </a:extLst>
          </p:cNvPr>
          <p:cNvPicPr>
            <a:picLocks noChangeAspect="1"/>
          </p:cNvPicPr>
          <p:nvPr/>
        </p:nvPicPr>
        <p:blipFill>
          <a:blip r:embed="rId3"/>
          <a:stretch>
            <a:fillRect/>
          </a:stretch>
        </p:blipFill>
        <p:spPr>
          <a:xfrm>
            <a:off x="1437649" y="1793899"/>
            <a:ext cx="6501616" cy="3067734"/>
          </a:xfrm>
          <a:prstGeom prst="rect">
            <a:avLst/>
          </a:prstGeom>
        </p:spPr>
      </p:pic>
    </p:spTree>
    <p:extLst>
      <p:ext uri="{BB962C8B-B14F-4D97-AF65-F5344CB8AC3E}">
        <p14:creationId xmlns:p14="http://schemas.microsoft.com/office/powerpoint/2010/main" val="108010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10. EuroSales</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US" dirty="0"/>
              <a:t>EMEA Pre-Sales Support Desk</a:t>
            </a:r>
            <a:endParaRPr lang="en-GB" dirty="0"/>
          </a:p>
        </p:txBody>
      </p:sp>
    </p:spTree>
    <p:extLst>
      <p:ext uri="{BB962C8B-B14F-4D97-AF65-F5344CB8AC3E}">
        <p14:creationId xmlns:p14="http://schemas.microsoft.com/office/powerpoint/2010/main" val="35924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278A15-AB58-4395-8955-C22C5F1F110F}"/>
              </a:ext>
            </a:extLst>
          </p:cNvPr>
          <p:cNvPicPr>
            <a:picLocks noChangeAspect="1"/>
          </p:cNvPicPr>
          <p:nvPr/>
        </p:nvPicPr>
        <p:blipFill>
          <a:blip r:embed="rId3"/>
          <a:stretch>
            <a:fillRect/>
          </a:stretch>
        </p:blipFill>
        <p:spPr>
          <a:xfrm>
            <a:off x="7207410" y="3996266"/>
            <a:ext cx="1247829" cy="832867"/>
          </a:xfrm>
          <a:prstGeom prst="rect">
            <a:avLst/>
          </a:prstGeom>
        </p:spPr>
      </p:pic>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EMEA Pre-Sales Service Desk - eurosales@kofax.com</a:t>
            </a:r>
            <a:endParaRPr lang="en-GB" dirty="0"/>
          </a:p>
        </p:txBody>
      </p:sp>
      <p:sp>
        <p:nvSpPr>
          <p:cNvPr id="5" name="Text Placeholder 4">
            <a:extLst>
              <a:ext uri="{FF2B5EF4-FFF2-40B4-BE49-F238E27FC236}">
                <a16:creationId xmlns:a16="http://schemas.microsoft.com/office/drawing/2014/main" id="{3C0BE3BB-8CCD-4E68-85E6-8CEC78925017}"/>
              </a:ext>
            </a:extLst>
          </p:cNvPr>
          <p:cNvSpPr>
            <a:spLocks noGrp="1"/>
          </p:cNvSpPr>
          <p:nvPr>
            <p:ph type="body" sz="quarter" idx="14"/>
          </p:nvPr>
        </p:nvSpPr>
        <p:spPr>
          <a:xfrm>
            <a:off x="625958" y="915566"/>
            <a:ext cx="8145369" cy="3707681"/>
          </a:xfrm>
        </p:spPr>
        <p:txBody>
          <a:bodyPr>
            <a:normAutofit/>
          </a:bodyPr>
          <a:lstStyle/>
          <a:p>
            <a:r>
              <a:rPr lang="en-GB" spc="-7" dirty="0">
                <a:solidFill>
                  <a:srgbClr val="000000"/>
                </a:solidFill>
                <a:latin typeface="Arial" panose="02020603050405020304" pitchFamily="2"/>
              </a:rPr>
              <a:t>Across EMEA we operate a manned Pre-Sales support desk called EuroSales which is an email response service. </a:t>
            </a:r>
            <a:r>
              <a:rPr lang="en-US" spc="-7" dirty="0">
                <a:solidFill>
                  <a:srgbClr val="000000"/>
                </a:solidFill>
                <a:latin typeface="Arial" panose="02020603050405020304" pitchFamily="2"/>
              </a:rPr>
              <a:t>This service is staffed to support EMEA partners only. For regions outside of EMEA, please contact your local Sales Engineering team.</a:t>
            </a:r>
            <a:endParaRPr lang="en-GB" spc="-7" dirty="0">
              <a:solidFill>
                <a:srgbClr val="000000"/>
              </a:solidFill>
              <a:latin typeface="Arial" panose="02020603050405020304" pitchFamily="2"/>
            </a:endParaRPr>
          </a:p>
          <a:p>
            <a:r>
              <a:rPr lang="en-GB" spc="-7" dirty="0">
                <a:solidFill>
                  <a:srgbClr val="000000"/>
                </a:solidFill>
                <a:latin typeface="Arial" panose="02020603050405020304" pitchFamily="2"/>
              </a:rPr>
              <a:t>EuroSales is to back up our regional SE team (who are field-based) and for handling advanced Pre-Sales questions across all the core Kofax (formerly NDI) products. </a:t>
            </a:r>
          </a:p>
          <a:p>
            <a:r>
              <a:rPr lang="en-GB" spc="-7" dirty="0">
                <a:solidFill>
                  <a:srgbClr val="000000"/>
                </a:solidFill>
                <a:latin typeface="Arial" panose="02020603050405020304" pitchFamily="2"/>
              </a:rPr>
              <a:t>Typically responses are addressed within minutes however some questions may require further investigation or need to be rerouted to another department.</a:t>
            </a:r>
          </a:p>
          <a:p>
            <a:r>
              <a:rPr lang="en-GB" spc="-7" dirty="0">
                <a:solidFill>
                  <a:srgbClr val="000000"/>
                </a:solidFill>
                <a:latin typeface="Arial" panose="02020603050405020304" pitchFamily="2"/>
              </a:rPr>
              <a:t>EuroSales is manned by EMEA SE’s via a daily rota (excluding Wednesdays).</a:t>
            </a:r>
          </a:p>
          <a:p>
            <a:r>
              <a:rPr lang="en-GB" spc="-7" dirty="0">
                <a:solidFill>
                  <a:srgbClr val="000000"/>
                </a:solidFill>
                <a:latin typeface="Arial" panose="02020603050405020304" pitchFamily="2"/>
              </a:rPr>
              <a:t>All Partners must be technically certified on the relevant product to access EuroSales and the service is in English language only. </a:t>
            </a:r>
          </a:p>
        </p:txBody>
      </p:sp>
    </p:spTree>
    <p:extLst>
      <p:ext uri="{BB962C8B-B14F-4D97-AF65-F5344CB8AC3E}">
        <p14:creationId xmlns:p14="http://schemas.microsoft.com/office/powerpoint/2010/main" val="426255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1C42B3-50A9-4CF3-958E-FA00CB262532}"/>
              </a:ext>
            </a:extLst>
          </p:cNvPr>
          <p:cNvSpPr/>
          <p:nvPr/>
        </p:nvSpPr>
        <p:spPr>
          <a:xfrm>
            <a:off x="282498" y="4185424"/>
            <a:ext cx="4854497" cy="758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875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9660-F20B-4519-96DC-758EDEF35B49}"/>
              </a:ext>
            </a:extLst>
          </p:cNvPr>
          <p:cNvSpPr>
            <a:spLocks noGrp="1"/>
          </p:cNvSpPr>
          <p:nvPr>
            <p:ph type="title"/>
          </p:nvPr>
        </p:nvSpPr>
        <p:spPr>
          <a:xfrm>
            <a:off x="628652" y="646970"/>
            <a:ext cx="8119614" cy="563188"/>
          </a:xfrm>
        </p:spPr>
        <p:txBody>
          <a:bodyPr/>
          <a:lstStyle/>
          <a:p>
            <a:r>
              <a:rPr lang="en-GB" dirty="0"/>
              <a:t>Top Kofax resources</a:t>
            </a:r>
            <a:r>
              <a:rPr lang="en-GB" b="0" dirty="0"/>
              <a:t>…………..</a:t>
            </a:r>
            <a:r>
              <a:rPr lang="en-GB" dirty="0"/>
              <a:t>in no particular order</a:t>
            </a:r>
            <a:endParaRPr lang="en-US" dirty="0"/>
          </a:p>
        </p:txBody>
      </p:sp>
      <p:sp>
        <p:nvSpPr>
          <p:cNvPr id="3" name="Text Placeholder 2">
            <a:extLst>
              <a:ext uri="{FF2B5EF4-FFF2-40B4-BE49-F238E27FC236}">
                <a16:creationId xmlns:a16="http://schemas.microsoft.com/office/drawing/2014/main" id="{8C09169B-42D7-43BF-9EDC-48C23D22984A}"/>
              </a:ext>
            </a:extLst>
          </p:cNvPr>
          <p:cNvSpPr>
            <a:spLocks noGrp="1"/>
          </p:cNvSpPr>
          <p:nvPr>
            <p:ph type="body" sz="quarter" idx="14"/>
          </p:nvPr>
        </p:nvSpPr>
        <p:spPr/>
        <p:txBody>
          <a:bodyPr>
            <a:normAutofit lnSpcReduction="10000"/>
          </a:bodyPr>
          <a:lstStyle/>
          <a:p>
            <a:pPr marL="377180" indent="-342892">
              <a:buFont typeface="+mj-lt"/>
              <a:buAutoNum type="arabicPeriod"/>
            </a:pPr>
            <a:r>
              <a:rPr lang="en-US" dirty="0"/>
              <a:t>Kofax DocShield</a:t>
            </a:r>
          </a:p>
          <a:p>
            <a:pPr marL="377180" indent="-342892">
              <a:buFont typeface="+mj-lt"/>
              <a:buAutoNum type="arabicPeriod"/>
            </a:pPr>
            <a:r>
              <a:rPr lang="en-US" sz="1600" dirty="0"/>
              <a:t>ControlSuite Unified Client Simulator</a:t>
            </a:r>
          </a:p>
          <a:p>
            <a:pPr marL="377180" indent="-342892">
              <a:buFont typeface="+mj-lt"/>
              <a:buAutoNum type="arabicPeriod"/>
            </a:pPr>
            <a:r>
              <a:rPr lang="en-US" sz="1600" dirty="0"/>
              <a:t>Kofax Community</a:t>
            </a:r>
          </a:p>
          <a:p>
            <a:pPr marL="377180" indent="-342892">
              <a:buFont typeface="+mj-lt"/>
              <a:buAutoNum type="arabicPeriod"/>
            </a:pPr>
            <a:r>
              <a:rPr lang="en-US" sz="1600" dirty="0"/>
              <a:t>Kofax Education Portal</a:t>
            </a:r>
          </a:p>
          <a:p>
            <a:pPr marL="377180" indent="-342892">
              <a:buFont typeface="+mj-lt"/>
              <a:buAutoNum type="arabicPeriod"/>
            </a:pPr>
            <a:r>
              <a:rPr lang="en-US" sz="1600" dirty="0"/>
              <a:t>Kofax Partner Portal</a:t>
            </a:r>
          </a:p>
          <a:p>
            <a:pPr marL="377180" indent="-342892">
              <a:buFont typeface="+mj-lt"/>
              <a:buAutoNum type="arabicPeriod"/>
            </a:pPr>
            <a:r>
              <a:rPr lang="en-US" sz="1600" dirty="0"/>
              <a:t>Kofax Sales Content Hub</a:t>
            </a:r>
          </a:p>
          <a:p>
            <a:pPr marL="377180" indent="-342892">
              <a:buFont typeface="+mj-lt"/>
              <a:buAutoNum type="arabicPeriod"/>
            </a:pPr>
            <a:r>
              <a:rPr lang="en-US" sz="1600" dirty="0"/>
              <a:t>Kofax Resource Centre</a:t>
            </a:r>
          </a:p>
          <a:p>
            <a:pPr marL="377180" indent="-342892">
              <a:buFont typeface="+mj-lt"/>
              <a:buAutoNum type="arabicPeriod"/>
            </a:pPr>
            <a:r>
              <a:rPr lang="en-US" sz="1600" dirty="0"/>
              <a:t>Kofax Demo Center</a:t>
            </a:r>
          </a:p>
          <a:p>
            <a:pPr marL="377180" indent="-342892">
              <a:buFont typeface="+mj-lt"/>
              <a:buAutoNum type="arabicPeriod"/>
            </a:pPr>
            <a:r>
              <a:rPr lang="en-US" sz="1600" dirty="0"/>
              <a:t>Supported Devices</a:t>
            </a:r>
          </a:p>
          <a:p>
            <a:pPr marL="377180" indent="-342892">
              <a:buFont typeface="+mj-lt"/>
              <a:buAutoNum type="arabicPeriod"/>
            </a:pPr>
            <a:r>
              <a:rPr lang="en-US" sz="1600" dirty="0"/>
              <a:t>EuroSales Pre-Sales support desk</a:t>
            </a:r>
            <a:endParaRPr lang="en-US" dirty="0"/>
          </a:p>
        </p:txBody>
      </p:sp>
      <p:sp>
        <p:nvSpPr>
          <p:cNvPr id="4" name="Text Placeholder 3">
            <a:extLst>
              <a:ext uri="{FF2B5EF4-FFF2-40B4-BE49-F238E27FC236}">
                <a16:creationId xmlns:a16="http://schemas.microsoft.com/office/drawing/2014/main" id="{F3E80E86-7BDB-402D-8EBF-1DC8EDE796D6}"/>
              </a:ext>
            </a:extLst>
          </p:cNvPr>
          <p:cNvSpPr>
            <a:spLocks noGrp="1"/>
          </p:cNvSpPr>
          <p:nvPr>
            <p:ph type="body" sz="quarter" idx="15"/>
          </p:nvPr>
        </p:nvSpPr>
        <p:spPr>
          <a:xfrm>
            <a:off x="626544" y="329853"/>
            <a:ext cx="8119614" cy="310325"/>
          </a:xfrm>
        </p:spPr>
        <p:txBody>
          <a:bodyPr/>
          <a:lstStyle/>
          <a:p>
            <a:r>
              <a:rPr lang="en-GB" sz="1950" b="1" spc="0" dirty="0">
                <a:solidFill>
                  <a:prstClr val="white"/>
                </a:solidFill>
                <a:ea typeface="+mj-ea"/>
              </a:rPr>
              <a:t>Content</a:t>
            </a:r>
            <a:endParaRPr lang="en-US" dirty="0"/>
          </a:p>
        </p:txBody>
      </p:sp>
    </p:spTree>
    <p:extLst>
      <p:ext uri="{BB962C8B-B14F-4D97-AF65-F5344CB8AC3E}">
        <p14:creationId xmlns:p14="http://schemas.microsoft.com/office/powerpoint/2010/main" val="3883594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1. Kofax </a:t>
            </a:r>
            <a:r>
              <a:rPr lang="en-US" sz="1800" dirty="0" err="1"/>
              <a:t>DocShield</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US" dirty="0"/>
              <a:t>https://docshield.kofax.com/</a:t>
            </a:r>
            <a:endParaRPr lang="en-GB" dirty="0"/>
          </a:p>
        </p:txBody>
      </p:sp>
    </p:spTree>
    <p:extLst>
      <p:ext uri="{BB962C8B-B14F-4D97-AF65-F5344CB8AC3E}">
        <p14:creationId xmlns:p14="http://schemas.microsoft.com/office/powerpoint/2010/main" val="243449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Kofax </a:t>
            </a:r>
            <a:r>
              <a:rPr lang="en-US" dirty="0" err="1"/>
              <a:t>DocShield</a:t>
            </a:r>
            <a:endParaRPr lang="en-GB" dirty="0"/>
          </a:p>
        </p:txBody>
      </p:sp>
      <p:sp>
        <p:nvSpPr>
          <p:cNvPr id="5" name="Text Placeholder 4">
            <a:extLst>
              <a:ext uri="{FF2B5EF4-FFF2-40B4-BE49-F238E27FC236}">
                <a16:creationId xmlns:a16="http://schemas.microsoft.com/office/drawing/2014/main" id="{3C0BE3BB-8CCD-4E68-85E6-8CEC78925017}"/>
              </a:ext>
            </a:extLst>
          </p:cNvPr>
          <p:cNvSpPr>
            <a:spLocks noGrp="1"/>
          </p:cNvSpPr>
          <p:nvPr>
            <p:ph type="body" sz="quarter" idx="14"/>
          </p:nvPr>
        </p:nvSpPr>
        <p:spPr>
          <a:xfrm>
            <a:off x="625958" y="915566"/>
            <a:ext cx="8273737" cy="3707681"/>
          </a:xfrm>
        </p:spPr>
        <p:txBody>
          <a:bodyPr>
            <a:normAutofit/>
          </a:bodyPr>
          <a:lstStyle/>
          <a:p>
            <a:r>
              <a:rPr lang="en-US" dirty="0"/>
              <a:t>Kofax </a:t>
            </a:r>
            <a:r>
              <a:rPr lang="en-US" dirty="0" err="1"/>
              <a:t>DocShield</a:t>
            </a:r>
            <a:r>
              <a:rPr lang="en-US" dirty="0"/>
              <a:t> provides a single point of access for all our product documentation.</a:t>
            </a:r>
            <a:endParaRPr lang="en-GB" dirty="0"/>
          </a:p>
        </p:txBody>
      </p:sp>
      <p:pic>
        <p:nvPicPr>
          <p:cNvPr id="4" name="Picture 3">
            <a:extLst>
              <a:ext uri="{FF2B5EF4-FFF2-40B4-BE49-F238E27FC236}">
                <a16:creationId xmlns:a16="http://schemas.microsoft.com/office/drawing/2014/main" id="{F85B8FE9-1A0E-48E7-84DE-B83034792E61}"/>
              </a:ext>
            </a:extLst>
          </p:cNvPr>
          <p:cNvPicPr>
            <a:picLocks noChangeAspect="1"/>
          </p:cNvPicPr>
          <p:nvPr/>
        </p:nvPicPr>
        <p:blipFill>
          <a:blip r:embed="rId3"/>
          <a:stretch>
            <a:fillRect/>
          </a:stretch>
        </p:blipFill>
        <p:spPr>
          <a:xfrm>
            <a:off x="1944449" y="1410622"/>
            <a:ext cx="5488016" cy="3286779"/>
          </a:xfrm>
          <a:prstGeom prst="rect">
            <a:avLst/>
          </a:prstGeom>
        </p:spPr>
      </p:pic>
    </p:spTree>
    <p:extLst>
      <p:ext uri="{BB962C8B-B14F-4D97-AF65-F5344CB8AC3E}">
        <p14:creationId xmlns:p14="http://schemas.microsoft.com/office/powerpoint/2010/main" val="330424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2. ControlSuite Unified Client Simulator</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US" dirty="0"/>
              <a:t>https://smarthub.kofax.com</a:t>
            </a:r>
            <a:endParaRPr lang="en-GB" dirty="0"/>
          </a:p>
        </p:txBody>
      </p:sp>
    </p:spTree>
    <p:extLst>
      <p:ext uri="{BB962C8B-B14F-4D97-AF65-F5344CB8AC3E}">
        <p14:creationId xmlns:p14="http://schemas.microsoft.com/office/powerpoint/2010/main" val="33012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91F2-BA88-4637-8CD7-DF6571CDA523}"/>
              </a:ext>
            </a:extLst>
          </p:cNvPr>
          <p:cNvSpPr>
            <a:spLocks noGrp="1"/>
          </p:cNvSpPr>
          <p:nvPr>
            <p:ph type="title"/>
          </p:nvPr>
        </p:nvSpPr>
        <p:spPr/>
        <p:txBody>
          <a:bodyPr/>
          <a:lstStyle/>
          <a:p>
            <a:r>
              <a:rPr lang="en-US" dirty="0"/>
              <a:t>ControlSuite Unified Client Simulator</a:t>
            </a:r>
            <a:endParaRPr lang="en-GB" dirty="0"/>
          </a:p>
        </p:txBody>
      </p:sp>
      <p:sp>
        <p:nvSpPr>
          <p:cNvPr id="3" name="Text Placeholder 2">
            <a:extLst>
              <a:ext uri="{FF2B5EF4-FFF2-40B4-BE49-F238E27FC236}">
                <a16:creationId xmlns:a16="http://schemas.microsoft.com/office/drawing/2014/main" id="{56D818E2-1E8D-463E-A78F-B125F4DA3445}"/>
              </a:ext>
            </a:extLst>
          </p:cNvPr>
          <p:cNvSpPr>
            <a:spLocks noGrp="1"/>
          </p:cNvSpPr>
          <p:nvPr>
            <p:ph type="body" sz="quarter" idx="15"/>
          </p:nvPr>
        </p:nvSpPr>
        <p:spPr>
          <a:xfrm>
            <a:off x="626542" y="128982"/>
            <a:ext cx="7945085" cy="310325"/>
          </a:xfrm>
        </p:spPr>
        <p:txBody>
          <a:bodyPr/>
          <a:lstStyle/>
          <a:p>
            <a:endParaRPr lang="en-GB" dirty="0"/>
          </a:p>
        </p:txBody>
      </p:sp>
      <p:pic>
        <p:nvPicPr>
          <p:cNvPr id="6" name="Picture 5">
            <a:extLst>
              <a:ext uri="{FF2B5EF4-FFF2-40B4-BE49-F238E27FC236}">
                <a16:creationId xmlns:a16="http://schemas.microsoft.com/office/drawing/2014/main" id="{94250D7D-90CE-48AA-85AB-DE2C9CF156D1}"/>
              </a:ext>
            </a:extLst>
          </p:cNvPr>
          <p:cNvPicPr>
            <a:picLocks noChangeAspect="1"/>
          </p:cNvPicPr>
          <p:nvPr/>
        </p:nvPicPr>
        <p:blipFill>
          <a:blip r:embed="rId3"/>
          <a:stretch>
            <a:fillRect/>
          </a:stretch>
        </p:blipFill>
        <p:spPr>
          <a:xfrm>
            <a:off x="4969601" y="2106448"/>
            <a:ext cx="3602026" cy="2535113"/>
          </a:xfrm>
          <a:prstGeom prst="rect">
            <a:avLst/>
          </a:prstGeom>
        </p:spPr>
      </p:pic>
      <p:sp>
        <p:nvSpPr>
          <p:cNvPr id="7" name="Text Placeholder 4">
            <a:extLst>
              <a:ext uri="{FF2B5EF4-FFF2-40B4-BE49-F238E27FC236}">
                <a16:creationId xmlns:a16="http://schemas.microsoft.com/office/drawing/2014/main" id="{CD103331-A598-48F3-9AC7-A55C154FF6CA}"/>
              </a:ext>
            </a:extLst>
          </p:cNvPr>
          <p:cNvSpPr txBox="1">
            <a:spLocks/>
          </p:cNvSpPr>
          <p:nvPr/>
        </p:nvSpPr>
        <p:spPr>
          <a:xfrm>
            <a:off x="625958" y="915566"/>
            <a:ext cx="8413340" cy="3707681"/>
          </a:xfrm>
          <a:prstGeom prst="rect">
            <a:avLst/>
          </a:prstGeom>
        </p:spPr>
        <p:txBody>
          <a:bodyPr vert="horz" lIns="91440" tIns="45720" rIns="91440" bIns="45720" rtlCol="0">
            <a:normAutofit/>
          </a:bodyPr>
          <a:lstStyle>
            <a:lvl1pPr marL="205735" indent="-171446" algn="l" defTabSz="685783" rtl="0" eaLnBrk="1" latinLnBrk="0" hangingPunct="1">
              <a:lnSpc>
                <a:spcPct val="110000"/>
              </a:lnSpc>
              <a:spcBef>
                <a:spcPts val="900"/>
              </a:spcBef>
              <a:buClr>
                <a:schemeClr val="accent4"/>
              </a:buClr>
              <a:buFont typeface="Arial" panose="020B0604020202020204" pitchFamily="34" charset="0"/>
              <a:buChar char="•"/>
              <a:defRPr lang="en-US" sz="1650" b="0" i="0" kern="1200" baseline="0" smtClean="0">
                <a:solidFill>
                  <a:schemeClr val="accent5"/>
                </a:solidFill>
                <a:latin typeface="Arial" panose="020B0604020202020204" pitchFamily="34" charset="0"/>
                <a:ea typeface="+mn-ea"/>
                <a:cs typeface="Arial" panose="020B0604020202020204" pitchFamily="34" charset="0"/>
              </a:defRPr>
            </a:lvl1pPr>
            <a:lvl2pPr marL="411470" indent="-171446" algn="l" defTabSz="685783" rtl="0" eaLnBrk="1" latinLnBrk="0" hangingPunct="1">
              <a:lnSpc>
                <a:spcPct val="110000"/>
              </a:lnSpc>
              <a:spcBef>
                <a:spcPts val="450"/>
              </a:spcBef>
              <a:buClr>
                <a:schemeClr val="accent4"/>
              </a:buClr>
              <a:buFont typeface="Arial" panose="020B0604020202020204" pitchFamily="34" charset="0"/>
              <a:buChar char="–"/>
              <a:defRPr lang="en-US" sz="1500" b="0" i="0" kern="1200" baseline="0" smtClean="0">
                <a:solidFill>
                  <a:schemeClr val="accent5"/>
                </a:solidFill>
                <a:latin typeface="Arial" panose="020B0604020202020204" pitchFamily="34" charset="0"/>
                <a:ea typeface="+mn-ea"/>
                <a:cs typeface="Arial" panose="020B0604020202020204" pitchFamily="34" charset="0"/>
              </a:defRPr>
            </a:lvl2pPr>
            <a:lvl3pPr marL="685783" indent="-171446" algn="l" defTabSz="685783" rtl="0" eaLnBrk="1" latinLnBrk="0" hangingPunct="1">
              <a:lnSpc>
                <a:spcPct val="110000"/>
              </a:lnSpc>
              <a:spcBef>
                <a:spcPts val="450"/>
              </a:spcBef>
              <a:buClr>
                <a:schemeClr val="accent4"/>
              </a:buClr>
              <a:buFont typeface="Arial" panose="020B0604020202020204" pitchFamily="34" charset="0"/>
              <a:buChar char="•"/>
              <a:defRPr lang="en-US" sz="1350" b="0" i="0" kern="1200" baseline="0" smtClean="0">
                <a:solidFill>
                  <a:schemeClr val="accent5"/>
                </a:solidFill>
                <a:latin typeface="Arial" panose="020B0604020202020204" pitchFamily="34" charset="0"/>
                <a:ea typeface="+mn-ea"/>
                <a:cs typeface="Arial" panose="020B0604020202020204" pitchFamily="34" charset="0"/>
              </a:defRPr>
            </a:lvl3pPr>
            <a:lvl4pPr marL="960096"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200" b="0" i="0" kern="1200" baseline="0" smtClean="0">
                <a:solidFill>
                  <a:schemeClr val="accent5"/>
                </a:solidFill>
                <a:latin typeface="Arial" panose="020B0604020202020204" pitchFamily="34" charset="0"/>
                <a:ea typeface="+mn-ea"/>
                <a:cs typeface="Arial" panose="020B0604020202020204" pitchFamily="34" charset="0"/>
              </a:defRPr>
            </a:lvl4pPr>
            <a:lvl5pPr marL="1234409"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050" b="0" i="0" kern="1200" baseline="0" dirty="0">
                <a:solidFill>
                  <a:schemeClr val="accent5"/>
                </a:solidFill>
                <a:latin typeface="Arial" panose="020B0604020202020204" pitchFamily="34" charset="0"/>
                <a:ea typeface="+mn-ea"/>
                <a:cs typeface="Arial" panose="020B0604020202020204" pitchFamily="34" charset="0"/>
              </a:defRPr>
            </a:lvl5pPr>
            <a:lvl6pPr marL="1371566"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6pPr>
            <a:lvl7pPr marL="1242982"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7pPr>
            <a:lvl8pPr marL="2057348"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8pPr>
            <a:lvl9pPr marL="1585874"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9pPr>
          </a:lstStyle>
          <a:p>
            <a:r>
              <a:rPr lang="en-US" dirty="0"/>
              <a:t>The ControlSuite Unified Client Simulator is available for partners to download from Kofax </a:t>
            </a:r>
            <a:r>
              <a:rPr lang="en-US" dirty="0" err="1"/>
              <a:t>SmartHub</a:t>
            </a:r>
            <a:r>
              <a:rPr lang="en-US" dirty="0"/>
              <a:t>.</a:t>
            </a:r>
            <a:r>
              <a:rPr lang="en-GB" dirty="0"/>
              <a:t> Sales Video on Big Tin Can, Technical video on Kofax Demo Center.</a:t>
            </a:r>
          </a:p>
          <a:p>
            <a:r>
              <a:rPr lang="en-GB" dirty="0"/>
              <a:t>Registration is required prior to downloading assets from the site.</a:t>
            </a:r>
          </a:p>
        </p:txBody>
      </p:sp>
      <p:pic>
        <p:nvPicPr>
          <p:cNvPr id="9" name="Picture 8">
            <a:extLst>
              <a:ext uri="{FF2B5EF4-FFF2-40B4-BE49-F238E27FC236}">
                <a16:creationId xmlns:a16="http://schemas.microsoft.com/office/drawing/2014/main" id="{B7A8B0BF-6FF9-4D98-B628-70A89A80C4CE}"/>
              </a:ext>
            </a:extLst>
          </p:cNvPr>
          <p:cNvPicPr>
            <a:picLocks noChangeAspect="1"/>
          </p:cNvPicPr>
          <p:nvPr/>
        </p:nvPicPr>
        <p:blipFill>
          <a:blip r:embed="rId4"/>
          <a:stretch>
            <a:fillRect/>
          </a:stretch>
        </p:blipFill>
        <p:spPr>
          <a:xfrm>
            <a:off x="933087" y="2106448"/>
            <a:ext cx="3364433" cy="2538928"/>
          </a:xfrm>
          <a:prstGeom prst="rect">
            <a:avLst/>
          </a:prstGeom>
        </p:spPr>
      </p:pic>
    </p:spTree>
    <p:extLst>
      <p:ext uri="{BB962C8B-B14F-4D97-AF65-F5344CB8AC3E}">
        <p14:creationId xmlns:p14="http://schemas.microsoft.com/office/powerpoint/2010/main" val="130993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F0C0-EEE7-4D5A-96CE-100467CA9946}"/>
              </a:ext>
            </a:extLst>
          </p:cNvPr>
          <p:cNvSpPr>
            <a:spLocks noGrp="1"/>
          </p:cNvSpPr>
          <p:nvPr>
            <p:ph type="title"/>
          </p:nvPr>
        </p:nvSpPr>
        <p:spPr/>
        <p:txBody>
          <a:bodyPr/>
          <a:lstStyle/>
          <a:p>
            <a:r>
              <a:rPr lang="en-US" sz="1800" dirty="0"/>
              <a:t>3. Kofax Community</a:t>
            </a:r>
            <a:endParaRPr lang="en-GB" dirty="0"/>
          </a:p>
        </p:txBody>
      </p:sp>
      <p:sp>
        <p:nvSpPr>
          <p:cNvPr id="5" name="Text Placeholder 4">
            <a:extLst>
              <a:ext uri="{FF2B5EF4-FFF2-40B4-BE49-F238E27FC236}">
                <a16:creationId xmlns:a16="http://schemas.microsoft.com/office/drawing/2014/main" id="{8A9CEB5F-1F5D-49ED-81BB-14B9DA6AFAE8}"/>
              </a:ext>
            </a:extLst>
          </p:cNvPr>
          <p:cNvSpPr>
            <a:spLocks noGrp="1"/>
          </p:cNvSpPr>
          <p:nvPr>
            <p:ph type="body" idx="1"/>
          </p:nvPr>
        </p:nvSpPr>
        <p:spPr/>
        <p:txBody>
          <a:bodyPr/>
          <a:lstStyle/>
          <a:p>
            <a:r>
              <a:rPr lang="en-US" dirty="0"/>
              <a:t>https://community.kofax.com</a:t>
            </a:r>
            <a:endParaRPr lang="en-GB" dirty="0"/>
          </a:p>
        </p:txBody>
      </p:sp>
    </p:spTree>
    <p:extLst>
      <p:ext uri="{BB962C8B-B14F-4D97-AF65-F5344CB8AC3E}">
        <p14:creationId xmlns:p14="http://schemas.microsoft.com/office/powerpoint/2010/main" val="78643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D0D288-0A7A-4DE7-B5DF-FEAF9D8FA503}"/>
              </a:ext>
            </a:extLst>
          </p:cNvPr>
          <p:cNvSpPr>
            <a:spLocks noGrp="1"/>
          </p:cNvSpPr>
          <p:nvPr>
            <p:ph type="title"/>
          </p:nvPr>
        </p:nvSpPr>
        <p:spPr/>
        <p:txBody>
          <a:bodyPr/>
          <a:lstStyle/>
          <a:p>
            <a:r>
              <a:rPr lang="en-US" dirty="0"/>
              <a:t>Access to Kofax Community</a:t>
            </a:r>
            <a:endParaRPr lang="en-GB" dirty="0"/>
          </a:p>
        </p:txBody>
      </p:sp>
      <p:sp>
        <p:nvSpPr>
          <p:cNvPr id="2" name="Text Placeholder 1">
            <a:extLst>
              <a:ext uri="{FF2B5EF4-FFF2-40B4-BE49-F238E27FC236}">
                <a16:creationId xmlns:a16="http://schemas.microsoft.com/office/drawing/2014/main" id="{3EA8E200-48E0-42A9-8587-C96C359BD674}"/>
              </a:ext>
            </a:extLst>
          </p:cNvPr>
          <p:cNvSpPr>
            <a:spLocks noGrp="1"/>
          </p:cNvSpPr>
          <p:nvPr>
            <p:ph type="body" sz="quarter" idx="15"/>
          </p:nvPr>
        </p:nvSpPr>
        <p:spPr/>
        <p:txBody>
          <a:bodyPr/>
          <a:lstStyle/>
          <a:p>
            <a:endParaRPr lang="en-GB"/>
          </a:p>
        </p:txBody>
      </p:sp>
      <p:pic>
        <p:nvPicPr>
          <p:cNvPr id="10" name="Picture 9">
            <a:extLst>
              <a:ext uri="{FF2B5EF4-FFF2-40B4-BE49-F238E27FC236}">
                <a16:creationId xmlns:a16="http://schemas.microsoft.com/office/drawing/2014/main" id="{E047BC64-562B-40EA-8B32-04E7C26C073D}"/>
              </a:ext>
            </a:extLst>
          </p:cNvPr>
          <p:cNvPicPr>
            <a:picLocks noChangeAspect="1"/>
          </p:cNvPicPr>
          <p:nvPr/>
        </p:nvPicPr>
        <p:blipFill>
          <a:blip r:embed="rId2"/>
          <a:stretch>
            <a:fillRect/>
          </a:stretch>
        </p:blipFill>
        <p:spPr>
          <a:xfrm>
            <a:off x="2034558" y="2247161"/>
            <a:ext cx="2041846" cy="2275742"/>
          </a:xfrm>
          <a:prstGeom prst="rect">
            <a:avLst/>
          </a:prstGeom>
        </p:spPr>
      </p:pic>
      <p:pic>
        <p:nvPicPr>
          <p:cNvPr id="12" name="Picture 11">
            <a:extLst>
              <a:ext uri="{FF2B5EF4-FFF2-40B4-BE49-F238E27FC236}">
                <a16:creationId xmlns:a16="http://schemas.microsoft.com/office/drawing/2014/main" id="{CDD97F41-D9B6-46E0-B8E7-895823C0BD4D}"/>
              </a:ext>
            </a:extLst>
          </p:cNvPr>
          <p:cNvPicPr>
            <a:picLocks noChangeAspect="1"/>
          </p:cNvPicPr>
          <p:nvPr/>
        </p:nvPicPr>
        <p:blipFill>
          <a:blip r:embed="rId3"/>
          <a:stretch>
            <a:fillRect/>
          </a:stretch>
        </p:blipFill>
        <p:spPr>
          <a:xfrm>
            <a:off x="4502679" y="2247161"/>
            <a:ext cx="2192827" cy="2311498"/>
          </a:xfrm>
          <a:prstGeom prst="rect">
            <a:avLst/>
          </a:prstGeom>
        </p:spPr>
      </p:pic>
      <p:sp>
        <p:nvSpPr>
          <p:cNvPr id="13" name="Rectangle: Rounded Corners 12">
            <a:extLst>
              <a:ext uri="{FF2B5EF4-FFF2-40B4-BE49-F238E27FC236}">
                <a16:creationId xmlns:a16="http://schemas.microsoft.com/office/drawing/2014/main" id="{599F6498-E339-4649-BF9F-3AB0E81167B0}"/>
              </a:ext>
            </a:extLst>
          </p:cNvPr>
          <p:cNvSpPr/>
          <p:nvPr/>
        </p:nvSpPr>
        <p:spPr>
          <a:xfrm>
            <a:off x="4829279" y="3062217"/>
            <a:ext cx="1866225" cy="2912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 Placeholder 4">
            <a:extLst>
              <a:ext uri="{FF2B5EF4-FFF2-40B4-BE49-F238E27FC236}">
                <a16:creationId xmlns:a16="http://schemas.microsoft.com/office/drawing/2014/main" id="{B3B8EF4A-0F86-46BA-A917-5862FFB1B675}"/>
              </a:ext>
            </a:extLst>
          </p:cNvPr>
          <p:cNvSpPr txBox="1">
            <a:spLocks/>
          </p:cNvSpPr>
          <p:nvPr/>
        </p:nvSpPr>
        <p:spPr>
          <a:xfrm>
            <a:off x="625958" y="915567"/>
            <a:ext cx="8145369" cy="1329852"/>
          </a:xfrm>
          <a:prstGeom prst="rect">
            <a:avLst/>
          </a:prstGeom>
        </p:spPr>
        <p:txBody>
          <a:bodyPr vert="horz" lIns="91440" tIns="45720" rIns="91440" bIns="45720" rtlCol="0">
            <a:normAutofit/>
          </a:bodyPr>
          <a:lstStyle>
            <a:lvl1pPr marL="205735" indent="-171446" algn="l" defTabSz="685783" rtl="0" eaLnBrk="1" latinLnBrk="0" hangingPunct="1">
              <a:lnSpc>
                <a:spcPct val="110000"/>
              </a:lnSpc>
              <a:spcBef>
                <a:spcPts val="900"/>
              </a:spcBef>
              <a:buClr>
                <a:schemeClr val="accent4"/>
              </a:buClr>
              <a:buFont typeface="Arial" panose="020B0604020202020204" pitchFamily="34" charset="0"/>
              <a:buChar char="•"/>
              <a:defRPr lang="en-US" sz="1650" b="0" i="0" kern="1200" baseline="0" smtClean="0">
                <a:solidFill>
                  <a:schemeClr val="accent5"/>
                </a:solidFill>
                <a:latin typeface="Arial" panose="020B0604020202020204" pitchFamily="34" charset="0"/>
                <a:ea typeface="+mn-ea"/>
                <a:cs typeface="Arial" panose="020B0604020202020204" pitchFamily="34" charset="0"/>
              </a:defRPr>
            </a:lvl1pPr>
            <a:lvl2pPr marL="411470" indent="-171446" algn="l" defTabSz="685783" rtl="0" eaLnBrk="1" latinLnBrk="0" hangingPunct="1">
              <a:lnSpc>
                <a:spcPct val="110000"/>
              </a:lnSpc>
              <a:spcBef>
                <a:spcPts val="450"/>
              </a:spcBef>
              <a:buClr>
                <a:schemeClr val="accent4"/>
              </a:buClr>
              <a:buFont typeface="Arial" panose="020B0604020202020204" pitchFamily="34" charset="0"/>
              <a:buChar char="–"/>
              <a:defRPr lang="en-US" sz="1500" b="0" i="0" kern="1200" baseline="0" smtClean="0">
                <a:solidFill>
                  <a:schemeClr val="accent5"/>
                </a:solidFill>
                <a:latin typeface="Arial" panose="020B0604020202020204" pitchFamily="34" charset="0"/>
                <a:ea typeface="+mn-ea"/>
                <a:cs typeface="Arial" panose="020B0604020202020204" pitchFamily="34" charset="0"/>
              </a:defRPr>
            </a:lvl2pPr>
            <a:lvl3pPr marL="685783" indent="-171446" algn="l" defTabSz="685783" rtl="0" eaLnBrk="1" latinLnBrk="0" hangingPunct="1">
              <a:lnSpc>
                <a:spcPct val="110000"/>
              </a:lnSpc>
              <a:spcBef>
                <a:spcPts val="450"/>
              </a:spcBef>
              <a:buClr>
                <a:schemeClr val="accent4"/>
              </a:buClr>
              <a:buFont typeface="Arial" panose="020B0604020202020204" pitchFamily="34" charset="0"/>
              <a:buChar char="•"/>
              <a:defRPr lang="en-US" sz="1350" b="0" i="0" kern="1200" baseline="0" smtClean="0">
                <a:solidFill>
                  <a:schemeClr val="accent5"/>
                </a:solidFill>
                <a:latin typeface="Arial" panose="020B0604020202020204" pitchFamily="34" charset="0"/>
                <a:ea typeface="+mn-ea"/>
                <a:cs typeface="Arial" panose="020B0604020202020204" pitchFamily="34" charset="0"/>
              </a:defRPr>
            </a:lvl3pPr>
            <a:lvl4pPr marL="960096"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200" b="0" i="0" kern="1200" baseline="0" smtClean="0">
                <a:solidFill>
                  <a:schemeClr val="accent5"/>
                </a:solidFill>
                <a:latin typeface="Arial" panose="020B0604020202020204" pitchFamily="34" charset="0"/>
                <a:ea typeface="+mn-ea"/>
                <a:cs typeface="Arial" panose="020B0604020202020204" pitchFamily="34" charset="0"/>
              </a:defRPr>
            </a:lvl4pPr>
            <a:lvl5pPr marL="1234409" indent="-171446" algn="l" defTabSz="685783" rtl="0" eaLnBrk="1" latinLnBrk="0" hangingPunct="1">
              <a:lnSpc>
                <a:spcPct val="110000"/>
              </a:lnSpc>
              <a:spcBef>
                <a:spcPts val="450"/>
              </a:spcBef>
              <a:spcAft>
                <a:spcPts val="0"/>
              </a:spcAft>
              <a:buClr>
                <a:schemeClr val="accent4"/>
              </a:buClr>
              <a:buFont typeface="Arial" panose="020B0604020202020204" pitchFamily="34" charset="0"/>
              <a:buChar char="•"/>
              <a:defRPr lang="en-US" sz="1050" b="0" i="0" kern="1200" baseline="0" dirty="0">
                <a:solidFill>
                  <a:schemeClr val="accent5"/>
                </a:solidFill>
                <a:latin typeface="Arial" panose="020B0604020202020204" pitchFamily="34" charset="0"/>
                <a:ea typeface="+mn-ea"/>
                <a:cs typeface="Arial" panose="020B0604020202020204" pitchFamily="34" charset="0"/>
              </a:defRPr>
            </a:lvl5pPr>
            <a:lvl6pPr marL="1371566"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6pPr>
            <a:lvl7pPr marL="1242982"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7pPr>
            <a:lvl8pPr marL="2057348" indent="-171446"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accent5"/>
                </a:solidFill>
                <a:latin typeface="+mn-lt"/>
                <a:ea typeface="+mn-ea"/>
                <a:cs typeface="+mn-cs"/>
              </a:defRPr>
            </a:lvl8pPr>
            <a:lvl9pPr marL="1585874" indent="-214308" algn="l" defTabSz="685783"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9pPr>
          </a:lstStyle>
          <a:p>
            <a:r>
              <a:rPr lang="en-US" dirty="0"/>
              <a:t>A Support Portal account is a requirement to have access to the Community portal.</a:t>
            </a:r>
          </a:p>
          <a:p>
            <a:r>
              <a:rPr lang="en-US" dirty="0"/>
              <a:t>Go to </a:t>
            </a:r>
            <a:r>
              <a:rPr lang="en-US" dirty="0">
                <a:hlinkClick r:id="rId4"/>
              </a:rPr>
              <a:t>https://community.kofax.com</a:t>
            </a:r>
            <a:r>
              <a:rPr lang="en-US" dirty="0"/>
              <a:t> and click MFDP and Productivity.</a:t>
            </a:r>
          </a:p>
          <a:p>
            <a:r>
              <a:rPr lang="en-US" dirty="0"/>
              <a:t>You will need to log into the Community in order to bookmark articles.</a:t>
            </a:r>
            <a:endParaRPr lang="en-GB" dirty="0"/>
          </a:p>
        </p:txBody>
      </p:sp>
    </p:spTree>
    <p:extLst>
      <p:ext uri="{BB962C8B-B14F-4D97-AF65-F5344CB8AC3E}">
        <p14:creationId xmlns:p14="http://schemas.microsoft.com/office/powerpoint/2010/main" val="251629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ofax PPT TEMPLATE WLT 1.4_fullscreen">
  <a:themeElements>
    <a:clrScheme name="KOFAX">
      <a:dk1>
        <a:srgbClr val="262626"/>
      </a:dk1>
      <a:lt1>
        <a:sysClr val="window" lastClr="FFFFFF"/>
      </a:lt1>
      <a:dk2>
        <a:srgbClr val="00558C"/>
      </a:dk2>
      <a:lt2>
        <a:srgbClr val="FFFFFF"/>
      </a:lt2>
      <a:accent1>
        <a:srgbClr val="00558C"/>
      </a:accent1>
      <a:accent2>
        <a:srgbClr val="5B9BD5"/>
      </a:accent2>
      <a:accent3>
        <a:srgbClr val="A5A5A5"/>
      </a:accent3>
      <a:accent4>
        <a:srgbClr val="FFC600"/>
      </a:accent4>
      <a:accent5>
        <a:srgbClr val="53565A"/>
      </a:accent5>
      <a:accent6>
        <a:srgbClr val="003960"/>
      </a:accent6>
      <a:hlink>
        <a:srgbClr val="5B9BD5"/>
      </a:hlink>
      <a:folHlink>
        <a:srgbClr val="5B9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OFAX">
      <a:dk1>
        <a:srgbClr val="262626"/>
      </a:dk1>
      <a:lt1>
        <a:sysClr val="window" lastClr="FFFFFF"/>
      </a:lt1>
      <a:dk2>
        <a:srgbClr val="00558C"/>
      </a:dk2>
      <a:lt2>
        <a:srgbClr val="FFFFFF"/>
      </a:lt2>
      <a:accent1>
        <a:srgbClr val="00558C"/>
      </a:accent1>
      <a:accent2>
        <a:srgbClr val="5B9BD5"/>
      </a:accent2>
      <a:accent3>
        <a:srgbClr val="A5A5A5"/>
      </a:accent3>
      <a:accent4>
        <a:srgbClr val="FFC600"/>
      </a:accent4>
      <a:accent5>
        <a:srgbClr val="53565A"/>
      </a:accent5>
      <a:accent6>
        <a:srgbClr val="003960"/>
      </a:accent6>
      <a:hlink>
        <a:srgbClr val="5B9BD5"/>
      </a:hlink>
      <a:folHlink>
        <a:srgbClr val="5B9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KOFAX">
      <a:dk1>
        <a:srgbClr val="262626"/>
      </a:dk1>
      <a:lt1>
        <a:sysClr val="window" lastClr="FFFFFF"/>
      </a:lt1>
      <a:dk2>
        <a:srgbClr val="00558C"/>
      </a:dk2>
      <a:lt2>
        <a:srgbClr val="FFFFFF"/>
      </a:lt2>
      <a:accent1>
        <a:srgbClr val="00558C"/>
      </a:accent1>
      <a:accent2>
        <a:srgbClr val="5B9BD5"/>
      </a:accent2>
      <a:accent3>
        <a:srgbClr val="A5A5A5"/>
      </a:accent3>
      <a:accent4>
        <a:srgbClr val="FFC600"/>
      </a:accent4>
      <a:accent5>
        <a:srgbClr val="53565A"/>
      </a:accent5>
      <a:accent6>
        <a:srgbClr val="003960"/>
      </a:accent6>
      <a:hlink>
        <a:srgbClr val="5B9BD5"/>
      </a:hlink>
      <a:folHlink>
        <a:srgbClr val="5B9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Kofax Theme">
  <a:themeElements>
    <a:clrScheme name="Kofax">
      <a:dk1>
        <a:sysClr val="windowText" lastClr="000000"/>
      </a:dk1>
      <a:lt1>
        <a:sysClr val="window" lastClr="FFFFFF"/>
      </a:lt1>
      <a:dk2>
        <a:srgbClr val="464E62"/>
      </a:dk2>
      <a:lt2>
        <a:srgbClr val="E3E4E9"/>
      </a:lt2>
      <a:accent1>
        <a:srgbClr val="025389"/>
      </a:accent1>
      <a:accent2>
        <a:srgbClr val="3B97FF"/>
      </a:accent2>
      <a:accent3>
        <a:srgbClr val="7CBAFE"/>
      </a:accent3>
      <a:accent4>
        <a:srgbClr val="BDDCFF"/>
      </a:accent4>
      <a:accent5>
        <a:srgbClr val="7ED119"/>
      </a:accent5>
      <a:accent6>
        <a:srgbClr val="FFD44B"/>
      </a:accent6>
      <a:hlink>
        <a:srgbClr val="3B97FF"/>
      </a:hlink>
      <a:folHlink>
        <a:srgbClr val="025389"/>
      </a:folHlink>
    </a:clrScheme>
    <a:fontScheme name="Kofax">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Kofax PPT TEMPLATE WLT 1.4_fullscreen</Template>
  <TotalTime>30941</TotalTime>
  <Words>1222</Words>
  <Application>Microsoft Office PowerPoint</Application>
  <PresentationFormat>On-screen Show (16:9)</PresentationFormat>
  <Paragraphs>121</Paragraphs>
  <Slides>27</Slides>
  <Notes>11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Calibri</vt:lpstr>
      <vt:lpstr>Lato</vt:lpstr>
      <vt:lpstr>Lucida Grande</vt:lpstr>
      <vt:lpstr>TT Norms</vt:lpstr>
      <vt:lpstr>Wingdings</vt:lpstr>
      <vt:lpstr>Kofax PPT TEMPLATE WLT 1.4_fullscreen</vt:lpstr>
      <vt:lpstr>Office Theme</vt:lpstr>
      <vt:lpstr>1_Office Theme</vt:lpstr>
      <vt:lpstr>1_Kofax Theme</vt:lpstr>
      <vt:lpstr>Top 10 MFDP Pre-Sales Resources</vt:lpstr>
      <vt:lpstr>PowerPoint Presentation</vt:lpstr>
      <vt:lpstr>Top Kofax resources…………..in no particular order</vt:lpstr>
      <vt:lpstr>1. Kofax DocShield</vt:lpstr>
      <vt:lpstr>Kofax DocShield</vt:lpstr>
      <vt:lpstr>2. ControlSuite Unified Client Simulator</vt:lpstr>
      <vt:lpstr>ControlSuite Unified Client Simulator</vt:lpstr>
      <vt:lpstr>3. Kofax Community</vt:lpstr>
      <vt:lpstr>Access to Kofax Community</vt:lpstr>
      <vt:lpstr>MFD and Productivity Release Announcements</vt:lpstr>
      <vt:lpstr>ControlSuite Knowledge Base Article Notifications</vt:lpstr>
      <vt:lpstr>4. Kofax Education Portal</vt:lpstr>
      <vt:lpstr>Kofax Education Portal</vt:lpstr>
      <vt:lpstr>Accessing ControlSuite Pre-Sales Technical eLearning</vt:lpstr>
      <vt:lpstr>5. Kofax Partner Portal</vt:lpstr>
      <vt:lpstr>Kofax Partner Portal</vt:lpstr>
      <vt:lpstr>6. Kofax Sales Content Hub </vt:lpstr>
      <vt:lpstr>Kofax Sales Content Hub</vt:lpstr>
      <vt:lpstr>7. Kofax Resource Centre</vt:lpstr>
      <vt:lpstr>Kofax Resource Centre</vt:lpstr>
      <vt:lpstr>8. Kofax Demo Center</vt:lpstr>
      <vt:lpstr>Kofax Demo Center</vt:lpstr>
      <vt:lpstr>9. Supported Devices</vt:lpstr>
      <vt:lpstr>Supported Devices</vt:lpstr>
      <vt:lpstr>10. EuroSales</vt:lpstr>
      <vt:lpstr>EMEA Pre-Sales Service Desk - eurosales@kofax.com</vt:lpstr>
      <vt:lpstr>PowerPoint Presentation</vt:lpstr>
    </vt:vector>
  </TitlesOfParts>
  <Company>Safecom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Heffer, Toby</dc:creator>
  <cp:lastModifiedBy>Chris Pearce-King</cp:lastModifiedBy>
  <cp:revision>2026</cp:revision>
  <cp:lastPrinted>2018-03-20T11:18:40Z</cp:lastPrinted>
  <dcterms:created xsi:type="dcterms:W3CDTF">2015-11-16T14:33:22Z</dcterms:created>
  <dcterms:modified xsi:type="dcterms:W3CDTF">2021-09-23T09:59:17Z</dcterms:modified>
</cp:coreProperties>
</file>