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7" r:id="rId2"/>
    <p:sldId id="1790803395" r:id="rId3"/>
    <p:sldId id="1790803394" r:id="rId4"/>
    <p:sldId id="532" r:id="rId5"/>
    <p:sldId id="565" r:id="rId6"/>
    <p:sldId id="571" r:id="rId7"/>
    <p:sldId id="1631" r:id="rId8"/>
    <p:sldId id="1790799783" r:id="rId9"/>
    <p:sldId id="1790799786" r:id="rId10"/>
    <p:sldId id="1790799773" r:id="rId11"/>
    <p:sldId id="2079" r:id="rId12"/>
    <p:sldId id="1790799785" r:id="rId13"/>
    <p:sldId id="1790799769" r:id="rId14"/>
    <p:sldId id="551" r:id="rId15"/>
    <p:sldId id="1790799784" r:id="rId16"/>
    <p:sldId id="17907997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1218" autoAdjust="0"/>
  </p:normalViewPr>
  <p:slideViewPr>
    <p:cSldViewPr snapToGrid="0">
      <p:cViewPr varScale="1">
        <p:scale>
          <a:sx n="92" d="100"/>
          <a:sy n="92" d="100"/>
        </p:scale>
        <p:origin x="12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04060-DAA9-4B04-AD5F-55586DD90268}" type="datetimeFigureOut">
              <a:rPr lang="en-GB" smtClean="0"/>
              <a:t>28/09/2021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39CE7-B90B-4EA6-AFFA-5970BB76FADE}" type="slidenum">
              <a:rPr lang="en-GB" smtClean="0"/>
              <a:t>‹Nr.›</a:t>
            </a:fld>
            <a:endParaRPr lang="en-GB"/>
          </a:p>
        </p:txBody>
      </p:sp>
    </p:spTree>
    <p:extLst>
      <p:ext uri="{BB962C8B-B14F-4D97-AF65-F5344CB8AC3E}">
        <p14:creationId xmlns:p14="http://schemas.microsoft.com/office/powerpoint/2010/main" val="331676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024425-DDD9-614A-9663-A90EB8B5266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37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400"/>
              <a:t>ControlSuite 1.2 delivers key benefits in these 4 categories. </a:t>
            </a:r>
          </a:p>
          <a:p>
            <a:pPr defTabSz="942289">
              <a:defRPr/>
            </a:pPr>
            <a:endParaRPr lang="en-US" sz="1400"/>
          </a:p>
          <a:p>
            <a:pPr marL="331470" marR="0" lvl="1" indent="0" algn="l" defTabSz="914400" rtl="0" eaLnBrk="1" fontAlgn="base" latinLnBrk="0" hangingPunct="1">
              <a:lnSpc>
                <a:spcPct val="120000"/>
              </a:lnSpc>
              <a:spcBef>
                <a:spcPts val="0"/>
              </a:spcBef>
              <a:spcAft>
                <a:spcPts val="600"/>
              </a:spcAft>
              <a:buClr>
                <a:srgbClr val="FFC000"/>
              </a:buClr>
              <a:buSzTx/>
              <a:buFont typeface="Wingdings" panose="05000000000000000000" pitchFamily="2" charset="2"/>
              <a:buNone/>
              <a:tabLst>
                <a:tab pos="457200" algn="l"/>
              </a:tabLst>
              <a:defRPr/>
            </a:pPr>
            <a:r>
              <a:rPr lang="en-US" sz="1400"/>
              <a:t>Enhanced Capture Workflows</a:t>
            </a:r>
            <a:endParaRPr lang="en-US" sz="1400">
              <a:cs typeface="Calibri"/>
            </a:endParaRPr>
          </a:p>
          <a:p>
            <a:pPr marL="502920" lvl="1" indent="-171450" fontAlgn="base">
              <a:lnSpc>
                <a:spcPct val="120000"/>
              </a:lnSpc>
              <a:spcBef>
                <a:spcPts val="0"/>
              </a:spcBef>
              <a:spcAft>
                <a:spcPts val="600"/>
              </a:spcAft>
              <a:buClr>
                <a:srgbClr val="FFC000"/>
              </a:buClr>
              <a:buFont typeface="Wingdings" panose="05000000000000000000" pitchFamily="2" charset="2"/>
              <a:buChar char="§"/>
              <a:tabLst>
                <a:tab pos="457200" algn="l"/>
              </a:tabLst>
            </a:pPr>
            <a:r>
              <a:rPr lang="en-US" sz="1400"/>
              <a:t>Support for additional connectors delivering incremental capture workflows and integrations with enterprise applications</a:t>
            </a:r>
            <a:endParaRPr lang="en-US" sz="1400">
              <a:cs typeface="Calibri"/>
            </a:endParaRPr>
          </a:p>
          <a:p>
            <a:pPr marL="502920" lvl="1" indent="-171450" fontAlgn="base">
              <a:lnSpc>
                <a:spcPct val="120000"/>
              </a:lnSpc>
              <a:spcBef>
                <a:spcPts val="0"/>
              </a:spcBef>
              <a:spcAft>
                <a:spcPts val="600"/>
              </a:spcAft>
              <a:buClr>
                <a:srgbClr val="FFC000"/>
              </a:buClr>
              <a:buFont typeface="Wingdings" panose="05000000000000000000" pitchFamily="2" charset="2"/>
              <a:buChar char="§"/>
              <a:tabLst>
                <a:tab pos="457200" algn="l"/>
              </a:tabLst>
            </a:pPr>
            <a:r>
              <a:rPr lang="en-US" sz="1400" err="1"/>
              <a:t>Omnipage</a:t>
            </a:r>
            <a:r>
              <a:rPr lang="en-US" sz="1400"/>
              <a:t> OCR enhancements to increase automation</a:t>
            </a:r>
            <a:endParaRPr lang="en-US" sz="1400">
              <a:cs typeface="Calibri"/>
            </a:endParaRPr>
          </a:p>
          <a:p>
            <a:pPr marL="502920" lvl="1" indent="-171450" fontAlgn="base">
              <a:lnSpc>
                <a:spcPct val="120000"/>
              </a:lnSpc>
              <a:spcBef>
                <a:spcPts val="0"/>
              </a:spcBef>
              <a:spcAft>
                <a:spcPts val="600"/>
              </a:spcAft>
              <a:buClr>
                <a:srgbClr val="FFC000"/>
              </a:buClr>
              <a:buFont typeface="Wingdings" panose="05000000000000000000" pitchFamily="2" charset="2"/>
              <a:buChar char="§"/>
              <a:tabLst>
                <a:tab pos="457200" algn="l"/>
              </a:tabLst>
            </a:pPr>
            <a:r>
              <a:rPr lang="en-US" sz="1400"/>
              <a:t>Expanded support for Unified Clients empowering customizable capture workflows directly on the embedded client</a:t>
            </a:r>
            <a:endParaRPr lang="en-US" sz="1400">
              <a:cs typeface="Calibri"/>
            </a:endParaRPr>
          </a:p>
          <a:p>
            <a:pPr marL="331470" lvl="1" indent="0" fontAlgn="base">
              <a:lnSpc>
                <a:spcPct val="120000"/>
              </a:lnSpc>
              <a:spcBef>
                <a:spcPts val="0"/>
              </a:spcBef>
              <a:spcAft>
                <a:spcPts val="600"/>
              </a:spcAft>
              <a:buClr>
                <a:srgbClr val="FFC000"/>
              </a:buClr>
              <a:buFont typeface="Wingdings" panose="05000000000000000000" pitchFamily="2" charset="2"/>
              <a:buNone/>
              <a:tabLst>
                <a:tab pos="457200" algn="l"/>
              </a:tabLst>
            </a:pPr>
            <a:endParaRPr lang="en-US" sz="1400"/>
          </a:p>
          <a:p>
            <a:pPr marL="331470" lvl="1" indent="0" fontAlgn="base">
              <a:lnSpc>
                <a:spcPct val="120000"/>
              </a:lnSpc>
              <a:spcBef>
                <a:spcPts val="0"/>
              </a:spcBef>
              <a:spcAft>
                <a:spcPts val="600"/>
              </a:spcAft>
              <a:buClr>
                <a:srgbClr val="FFC000"/>
              </a:buClr>
              <a:buFont typeface="Wingdings" panose="05000000000000000000" pitchFamily="2" charset="2"/>
              <a:buNone/>
              <a:tabLst>
                <a:tab pos="457200" algn="l"/>
              </a:tabLst>
            </a:pPr>
            <a:r>
              <a:rPr lang="en-US" sz="1400"/>
              <a:t>Enriched User Experience</a:t>
            </a:r>
            <a:endParaRPr lang="en-US" sz="1400">
              <a:cs typeface="Calibri"/>
            </a:endParaRPr>
          </a:p>
          <a:p>
            <a:pPr marL="502920" lvl="1" indent="-171450" fontAlgn="base">
              <a:lnSpc>
                <a:spcPct val="120000"/>
              </a:lnSpc>
              <a:buClr>
                <a:srgbClr val="FFC000"/>
              </a:buClr>
              <a:buFont typeface="Wingdings" panose="05000000000000000000" pitchFamily="2" charset="2"/>
              <a:buChar char="§"/>
              <a:tabLst>
                <a:tab pos="457200" algn="l"/>
              </a:tabLst>
            </a:pPr>
            <a:r>
              <a:rPr lang="en-US" sz="1400"/>
              <a:t>Advanced analytics with interactive dashboards </a:t>
            </a:r>
            <a:endParaRPr lang="en-US" sz="1400">
              <a:cs typeface="Calibri"/>
            </a:endParaRPr>
          </a:p>
          <a:p>
            <a:pPr marL="502920" lvl="1" indent="-171450" fontAlgn="base">
              <a:lnSpc>
                <a:spcPct val="120000"/>
              </a:lnSpc>
              <a:buClr>
                <a:srgbClr val="FFC000"/>
              </a:buClr>
              <a:buFont typeface="Wingdings" panose="05000000000000000000" pitchFamily="2" charset="2"/>
              <a:buChar char="§"/>
              <a:tabLst>
                <a:tab pos="457200" algn="l"/>
              </a:tabLst>
            </a:pPr>
            <a:r>
              <a:rPr lang="en-US" sz="1400"/>
              <a:t>Continual Expansion of Kofax Unified Clients for ControlSuite </a:t>
            </a:r>
            <a:endParaRPr lang="en-US" sz="1400">
              <a:cs typeface="Calibri"/>
            </a:endParaRPr>
          </a:p>
          <a:p>
            <a:pPr marL="502920" lvl="1" indent="-171450" fontAlgn="base">
              <a:lnSpc>
                <a:spcPct val="120000"/>
              </a:lnSpc>
              <a:buClr>
                <a:srgbClr val="FFC000"/>
              </a:buClr>
              <a:buFont typeface="Wingdings" panose="05000000000000000000" pitchFamily="2" charset="2"/>
              <a:buChar char="§"/>
              <a:tabLst>
                <a:tab pos="457200" algn="l"/>
              </a:tabLst>
            </a:pPr>
            <a:r>
              <a:rPr lang="en-US" sz="1400"/>
              <a:t>Support for Cloud-based printing with Microsoft Universal Print and Google </a:t>
            </a:r>
            <a:endParaRPr lang="en-US" sz="1400">
              <a:cs typeface="Calibri"/>
            </a:endParaRPr>
          </a:p>
          <a:p>
            <a:pPr marL="331470" lvl="1" indent="0" fontAlgn="base">
              <a:lnSpc>
                <a:spcPct val="120000"/>
              </a:lnSpc>
              <a:spcBef>
                <a:spcPts val="0"/>
              </a:spcBef>
              <a:spcAft>
                <a:spcPts val="600"/>
              </a:spcAft>
              <a:buClr>
                <a:srgbClr val="FFC000"/>
              </a:buClr>
              <a:buFont typeface="Wingdings" panose="05000000000000000000" pitchFamily="2" charset="2"/>
              <a:buNone/>
              <a:tabLst>
                <a:tab pos="457200" algn="l"/>
              </a:tabLst>
            </a:pPr>
            <a:endParaRPr lang="en-US" sz="1400"/>
          </a:p>
          <a:p>
            <a:pPr marL="331470" marR="0" lvl="1" indent="0" algn="l" defTabSz="914400" rtl="0" eaLnBrk="1" fontAlgn="base" latinLnBrk="0" hangingPunct="1">
              <a:lnSpc>
                <a:spcPct val="120000"/>
              </a:lnSpc>
              <a:spcBef>
                <a:spcPts val="0"/>
              </a:spcBef>
              <a:spcAft>
                <a:spcPts val="600"/>
              </a:spcAft>
              <a:buClr>
                <a:srgbClr val="FFC000"/>
              </a:buClr>
              <a:buSzTx/>
              <a:buFont typeface="Wingdings" panose="05000000000000000000" pitchFamily="2" charset="2"/>
              <a:buNone/>
              <a:tabLst>
                <a:tab pos="457200" algn="l"/>
              </a:tabLst>
              <a:defRPr/>
            </a:pPr>
            <a:r>
              <a:rPr lang="en-US" sz="1400"/>
              <a:t>Operational Efficiency &amp; Security</a:t>
            </a:r>
            <a:endParaRPr lang="en-US" sz="1400">
              <a:cs typeface="Calibri"/>
            </a:endParaRPr>
          </a:p>
          <a:p>
            <a:pPr marL="502920" lvl="1" indent="-171450" fontAlgn="base">
              <a:lnSpc>
                <a:spcPct val="120000"/>
              </a:lnSpc>
              <a:spcBef>
                <a:spcPts val="0"/>
              </a:spcBef>
              <a:spcAft>
                <a:spcPts val="600"/>
              </a:spcAft>
              <a:buFont typeface="Wingdings" panose="05000000000000000000" pitchFamily="2" charset="2"/>
              <a:buChar char="§"/>
              <a:tabLst>
                <a:tab pos="457200" algn="l"/>
              </a:tabLst>
            </a:pPr>
            <a:r>
              <a:rPr lang="en-US" sz="1400"/>
              <a:t>Expanded support for third-party connectors</a:t>
            </a:r>
            <a:endParaRPr lang="en-US" sz="1400">
              <a:cs typeface="Calibri"/>
            </a:endParaRPr>
          </a:p>
          <a:p>
            <a:pPr marL="502920" lvl="1" indent="-171450" fontAlgn="base">
              <a:lnSpc>
                <a:spcPct val="120000"/>
              </a:lnSpc>
              <a:spcBef>
                <a:spcPts val="0"/>
              </a:spcBef>
              <a:spcAft>
                <a:spcPts val="600"/>
              </a:spcAft>
              <a:buFont typeface="Wingdings" panose="05000000000000000000" pitchFamily="2" charset="2"/>
              <a:buChar char="§"/>
              <a:tabLst>
                <a:tab pos="457200" algn="l"/>
              </a:tabLst>
            </a:pPr>
            <a:r>
              <a:rPr lang="en-US" sz="1400"/>
              <a:t>Advanced GDPR compliance enhancements to ease administration, and meet compliance</a:t>
            </a:r>
            <a:endParaRPr lang="en-US" sz="1400">
              <a:cs typeface="Calibri"/>
            </a:endParaRPr>
          </a:p>
          <a:p>
            <a:pPr marL="502920" lvl="1" indent="-171450" fontAlgn="base">
              <a:lnSpc>
                <a:spcPct val="120000"/>
              </a:lnSpc>
              <a:spcBef>
                <a:spcPts val="0"/>
              </a:spcBef>
              <a:spcAft>
                <a:spcPts val="600"/>
              </a:spcAft>
              <a:buFont typeface="Wingdings" panose="05000000000000000000" pitchFamily="2" charset="2"/>
              <a:buChar char="§"/>
              <a:tabLst>
                <a:tab pos="457200" algn="l"/>
              </a:tabLst>
            </a:pPr>
            <a:r>
              <a:rPr lang="en-US" sz="1400"/>
              <a:t>And ​Simpler and faster system deployment processes</a:t>
            </a:r>
            <a:endParaRPr lang="en-US" sz="1400">
              <a:cs typeface="Calibri"/>
            </a:endParaRPr>
          </a:p>
          <a:p>
            <a:pPr marL="331470" lvl="1" indent="0" fontAlgn="base">
              <a:lnSpc>
                <a:spcPct val="120000"/>
              </a:lnSpc>
              <a:spcBef>
                <a:spcPts val="0"/>
              </a:spcBef>
              <a:spcAft>
                <a:spcPts val="600"/>
              </a:spcAft>
              <a:buClr>
                <a:srgbClr val="FFC000"/>
              </a:buClr>
              <a:buFont typeface="Wingdings" panose="05000000000000000000" pitchFamily="2" charset="2"/>
              <a:buNone/>
              <a:tabLst>
                <a:tab pos="457200" algn="l"/>
              </a:tabLst>
            </a:pPr>
            <a:endParaRPr lang="en-US" sz="1400"/>
          </a:p>
          <a:p>
            <a:pPr marL="331470" marR="0" lvl="1" indent="0" algn="l" defTabSz="914400" rtl="0" eaLnBrk="1" fontAlgn="base" latinLnBrk="0" hangingPunct="1">
              <a:lnSpc>
                <a:spcPct val="120000"/>
              </a:lnSpc>
              <a:spcBef>
                <a:spcPts val="0"/>
              </a:spcBef>
              <a:spcAft>
                <a:spcPts val="600"/>
              </a:spcAft>
              <a:buClr>
                <a:srgbClr val="FFC000"/>
              </a:buClr>
              <a:buSzTx/>
              <a:buFont typeface="Wingdings" panose="05000000000000000000" pitchFamily="2" charset="2"/>
              <a:buNone/>
              <a:tabLst>
                <a:tab pos="457200" algn="l"/>
              </a:tabLst>
              <a:defRPr/>
            </a:pPr>
            <a:r>
              <a:rPr lang="en-US" sz="1400"/>
              <a:t>Simpler High-Value Packages</a:t>
            </a:r>
            <a:endParaRPr lang="en-US" sz="1400">
              <a:cs typeface="Calibri"/>
            </a:endParaRPr>
          </a:p>
          <a:p>
            <a:pPr marL="628650" lvl="1" indent="-171450" fontAlgn="base">
              <a:spcBef>
                <a:spcPts val="0"/>
              </a:spcBef>
              <a:buFont typeface="Wingdings" panose="05000000000000000000" pitchFamily="2" charset="2"/>
              <a:buChar char="§"/>
            </a:pPr>
            <a:r>
              <a:rPr lang="en-US" sz="1400"/>
              <a:t>Reduced, simplified packaging with the objective to offer flexibility and drive incremental revenues</a:t>
            </a:r>
            <a:endParaRPr lang="en-US" sz="1400">
              <a:cs typeface="Calibri"/>
            </a:endParaRPr>
          </a:p>
          <a:p>
            <a:pPr marL="628650" lvl="1" indent="-171450" fontAlgn="base">
              <a:spcBef>
                <a:spcPts val="0"/>
              </a:spcBef>
              <a:buFont typeface="Wingdings" panose="05000000000000000000" pitchFamily="2" charset="2"/>
              <a:buChar char="§"/>
            </a:pPr>
            <a:r>
              <a:rPr lang="en-US" sz="1400"/>
              <a:t>Deliver value that is aligned to customers’ needs with ability to scale up based on their expansion strategies</a:t>
            </a:r>
            <a:endParaRPr lang="en-US" sz="1400">
              <a:cs typeface="Calibri"/>
            </a:endParaRPr>
          </a:p>
          <a:p>
            <a:pPr marL="331470" lvl="1" indent="0" fontAlgn="base">
              <a:lnSpc>
                <a:spcPct val="120000"/>
              </a:lnSpc>
              <a:spcBef>
                <a:spcPts val="0"/>
              </a:spcBef>
              <a:spcAft>
                <a:spcPts val="600"/>
              </a:spcAft>
              <a:buClr>
                <a:srgbClr val="FFC000"/>
              </a:buClr>
              <a:buFont typeface="Wingdings" panose="05000000000000000000" pitchFamily="2" charset="2"/>
              <a:buNone/>
              <a:tabLst>
                <a:tab pos="457200" algn="l"/>
              </a:tabLst>
            </a:pPr>
            <a:endParaRPr lang="en-US" sz="1400"/>
          </a:p>
          <a:p>
            <a:pPr marL="331470" lvl="1" indent="0" fontAlgn="base">
              <a:lnSpc>
                <a:spcPct val="120000"/>
              </a:lnSpc>
              <a:spcBef>
                <a:spcPts val="0"/>
              </a:spcBef>
              <a:spcAft>
                <a:spcPts val="600"/>
              </a:spcAft>
              <a:buClr>
                <a:srgbClr val="FFC000"/>
              </a:buClr>
              <a:buFont typeface="Wingdings" panose="05000000000000000000" pitchFamily="2" charset="2"/>
              <a:buNone/>
              <a:tabLst>
                <a:tab pos="457200" algn="l"/>
              </a:tabLst>
            </a:pPr>
            <a:endParaRPr lang="en-US" sz="1400"/>
          </a:p>
          <a:p>
            <a:pPr marL="331470" lvl="1" indent="0" fontAlgn="base">
              <a:lnSpc>
                <a:spcPct val="120000"/>
              </a:lnSpc>
              <a:spcBef>
                <a:spcPts val="0"/>
              </a:spcBef>
              <a:spcAft>
                <a:spcPts val="600"/>
              </a:spcAft>
              <a:buClr>
                <a:srgbClr val="FFC000"/>
              </a:buClr>
              <a:buFont typeface="Wingdings" panose="05000000000000000000" pitchFamily="2" charset="2"/>
              <a:buNone/>
              <a:tabLst>
                <a:tab pos="457200" algn="l"/>
              </a:tabLst>
            </a:pPr>
            <a:endParaRPr lang="en-US" sz="1400"/>
          </a:p>
          <a:p>
            <a:pPr marL="331470" lvl="1" indent="0" fontAlgn="base">
              <a:lnSpc>
                <a:spcPct val="120000"/>
              </a:lnSpc>
              <a:spcBef>
                <a:spcPts val="0"/>
              </a:spcBef>
              <a:spcAft>
                <a:spcPts val="600"/>
              </a:spcAft>
              <a:buClr>
                <a:srgbClr val="FFC000"/>
              </a:buClr>
              <a:buFont typeface="Wingdings" panose="05000000000000000000" pitchFamily="2" charset="2"/>
              <a:buNone/>
              <a:tabLst>
                <a:tab pos="457200" algn="l"/>
              </a:tabLst>
            </a:pPr>
            <a:endParaRPr lang="en-US" sz="1400"/>
          </a:p>
        </p:txBody>
      </p:sp>
      <p:sp>
        <p:nvSpPr>
          <p:cNvPr id="4" name="Slide Number Placeholder 3"/>
          <p:cNvSpPr>
            <a:spLocks noGrp="1"/>
          </p:cNvSpPr>
          <p:nvPr>
            <p:ph type="sldNum" sz="quarter" idx="5"/>
          </p:nvPr>
        </p:nvSpPr>
        <p:spPr/>
        <p:txBody>
          <a:bodyPr/>
          <a:lstStyle/>
          <a:p>
            <a:fld id="{AE87D6E9-5DD3-45AB-8092-B3C75CBC4910}" type="slidenum">
              <a:rPr lang="en-US" smtClean="0"/>
              <a:t>3</a:t>
            </a:fld>
            <a:endParaRPr lang="en-US"/>
          </a:p>
        </p:txBody>
      </p:sp>
    </p:spTree>
    <p:extLst>
      <p:ext uri="{BB962C8B-B14F-4D97-AF65-F5344CB8AC3E}">
        <p14:creationId xmlns:p14="http://schemas.microsoft.com/office/powerpoint/2010/main" val="306821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2B7EAA9-47BD-4C24-BD2B-D7DFF1F4FEBB}" type="slidenum">
              <a:rPr lang="en-US" smtClean="0"/>
              <a:t>5</a:t>
            </a:fld>
            <a:endParaRPr lang="en-US"/>
          </a:p>
        </p:txBody>
      </p:sp>
    </p:spTree>
    <p:extLst>
      <p:ext uri="{BB962C8B-B14F-4D97-AF65-F5344CB8AC3E}">
        <p14:creationId xmlns:p14="http://schemas.microsoft.com/office/powerpoint/2010/main" val="108779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024425-DDD9-614A-9663-A90EB8B52669}" type="slidenum">
              <a:rPr lang="en-US" smtClean="0"/>
              <a:t>6</a:t>
            </a:fld>
            <a:endParaRPr lang="en-US"/>
          </a:p>
        </p:txBody>
      </p:sp>
    </p:spTree>
    <p:extLst>
      <p:ext uri="{BB962C8B-B14F-4D97-AF65-F5344CB8AC3E}">
        <p14:creationId xmlns:p14="http://schemas.microsoft.com/office/powerpoint/2010/main" val="270414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a:p>
        </p:txBody>
      </p:sp>
      <p:sp>
        <p:nvSpPr>
          <p:cNvPr id="4" name="Slide Number Placeholder 3"/>
          <p:cNvSpPr>
            <a:spLocks noGrp="1"/>
          </p:cNvSpPr>
          <p:nvPr>
            <p:ph type="sldNum" sz="quarter" idx="10"/>
          </p:nvPr>
        </p:nvSpPr>
        <p:spPr/>
        <p:txBody>
          <a:bodyPr/>
          <a:lstStyle/>
          <a:p>
            <a:fld id="{90024425-DDD9-614A-9663-A90EB8B52669}" type="slidenum">
              <a:rPr lang="en-US" sz="1000"/>
              <a:t>7</a:t>
            </a:fld>
            <a:endParaRPr lang="en-US" sz="1000" dirty="0"/>
          </a:p>
        </p:txBody>
      </p:sp>
    </p:spTree>
    <p:extLst>
      <p:ext uri="{BB962C8B-B14F-4D97-AF65-F5344CB8AC3E}">
        <p14:creationId xmlns:p14="http://schemas.microsoft.com/office/powerpoint/2010/main" val="380031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7B39CE7-B90B-4EA6-AFFA-5970BB76FADE}" type="slidenum">
              <a:rPr lang="en-GB" smtClean="0"/>
              <a:t>9</a:t>
            </a:fld>
            <a:endParaRPr lang="en-GB"/>
          </a:p>
        </p:txBody>
      </p:sp>
    </p:spTree>
    <p:extLst>
      <p:ext uri="{BB962C8B-B14F-4D97-AF65-F5344CB8AC3E}">
        <p14:creationId xmlns:p14="http://schemas.microsoft.com/office/powerpoint/2010/main" val="11408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7B39CE7-B90B-4EA6-AFFA-5970BB76FADE}" type="slidenum">
              <a:rPr lang="en-GB" smtClean="0"/>
              <a:t>10</a:t>
            </a:fld>
            <a:endParaRPr lang="en-GB"/>
          </a:p>
        </p:txBody>
      </p:sp>
    </p:spTree>
    <p:extLst>
      <p:ext uri="{BB962C8B-B14F-4D97-AF65-F5344CB8AC3E}">
        <p14:creationId xmlns:p14="http://schemas.microsoft.com/office/powerpoint/2010/main" val="254380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7B39CE7-B90B-4EA6-AFFA-5970BB76FADE}" type="slidenum">
              <a:rPr lang="en-GB" smtClean="0"/>
              <a:t>11</a:t>
            </a:fld>
            <a:endParaRPr lang="en-GB"/>
          </a:p>
        </p:txBody>
      </p:sp>
    </p:spTree>
    <p:extLst>
      <p:ext uri="{BB962C8B-B14F-4D97-AF65-F5344CB8AC3E}">
        <p14:creationId xmlns:p14="http://schemas.microsoft.com/office/powerpoint/2010/main" val="437360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024425-DDD9-614A-9663-A90EB8B52669}" type="slidenum">
              <a:rPr lang="en-US" smtClean="0"/>
              <a:t>14</a:t>
            </a:fld>
            <a:endParaRPr lang="en-US"/>
          </a:p>
        </p:txBody>
      </p:sp>
    </p:spTree>
    <p:extLst>
      <p:ext uri="{BB962C8B-B14F-4D97-AF65-F5344CB8AC3E}">
        <p14:creationId xmlns:p14="http://schemas.microsoft.com/office/powerpoint/2010/main" val="1218069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Master" Target="../slideMasters/slideMaster1.xml"/><Relationship Id="rId4" Type="http://schemas.openxmlformats.org/officeDocument/2006/relationships/image" Target="../media/image3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15B4-BBAA-4FB9-BA30-9B8B2A85C317}"/>
              </a:ext>
            </a:extLst>
          </p:cNvPr>
          <p:cNvSpPr>
            <a:spLocks noGrp="1"/>
          </p:cNvSpPr>
          <p:nvPr>
            <p:ph type="ctrTitle"/>
          </p:nvPr>
        </p:nvSpPr>
        <p:spPr>
          <a:xfrm>
            <a:off x="679369" y="1532217"/>
            <a:ext cx="10833262" cy="2332320"/>
          </a:xfrm>
        </p:spPr>
        <p:txBody>
          <a:bodyPr anchor="b">
            <a:noAutofit/>
          </a:bodyPr>
          <a:lstStyle>
            <a:lvl1pPr algn="ctr">
              <a:defRPr sz="4500" cap="none"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1609073-81D1-4E02-9B27-06D9A62F3DB9}"/>
              </a:ext>
            </a:extLst>
          </p:cNvPr>
          <p:cNvSpPr>
            <a:spLocks noGrp="1"/>
          </p:cNvSpPr>
          <p:nvPr>
            <p:ph type="subTitle" idx="1"/>
          </p:nvPr>
        </p:nvSpPr>
        <p:spPr>
          <a:xfrm>
            <a:off x="679369" y="4005356"/>
            <a:ext cx="10833262" cy="1252444"/>
          </a:xfrm>
          <a:prstGeom prst="rect">
            <a:avLst/>
          </a:prstGeom>
        </p:spPr>
        <p:txBody>
          <a:bodyPr>
            <a:noAutofit/>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C7026EB-1164-44D6-8932-443DC91D4DA2}"/>
              </a:ext>
            </a:extLst>
          </p:cNvPr>
          <p:cNvSpPr>
            <a:spLocks noGrp="1"/>
          </p:cNvSpPr>
          <p:nvPr>
            <p:ph type="sldNum" sz="quarter" idx="10"/>
          </p:nvPr>
        </p:nvSpPr>
        <p:spPr/>
        <p:txBody>
          <a:bodyPr/>
          <a:lstStyle/>
          <a:p>
            <a:fld id="{151725ED-AB00-4B02-A764-80C23BBB66A4}" type="slidenum">
              <a:rPr lang="en-US" smtClean="0"/>
              <a:pPr/>
              <a:t>‹Nr.›</a:t>
            </a:fld>
            <a:endParaRPr lang="en-US" dirty="0"/>
          </a:p>
        </p:txBody>
      </p:sp>
      <p:sp>
        <p:nvSpPr>
          <p:cNvPr id="8" name="Rectangle 7">
            <a:extLst>
              <a:ext uri="{FF2B5EF4-FFF2-40B4-BE49-F238E27FC236}">
                <a16:creationId xmlns:a16="http://schemas.microsoft.com/office/drawing/2014/main" id="{DF06D7E4-54A0-48AE-B033-9AA4EA13E01A}"/>
              </a:ext>
            </a:extLst>
          </p:cNvPr>
          <p:cNvSpPr/>
          <p:nvPr userDrawn="1"/>
        </p:nvSpPr>
        <p:spPr>
          <a:xfrm>
            <a:off x="-1" y="5398618"/>
            <a:ext cx="12192001"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54">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5046B262-08D6-406E-9ECA-59C78F88C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8022" y="957494"/>
            <a:ext cx="2285978" cy="433905"/>
          </a:xfrm>
          <a:prstGeom prst="rect">
            <a:avLst/>
          </a:prstGeom>
          <a:noFill/>
          <a:ln w="9525">
            <a:noFill/>
          </a:ln>
        </p:spPr>
      </p:pic>
      <p:pic>
        <p:nvPicPr>
          <p:cNvPr id="10" name="Picture 9">
            <a:extLst>
              <a:ext uri="{FF2B5EF4-FFF2-40B4-BE49-F238E27FC236}">
                <a16:creationId xmlns:a16="http://schemas.microsoft.com/office/drawing/2014/main" id="{E6601C68-438B-4A09-98F9-3C83A8EABF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4078" y="5861298"/>
            <a:ext cx="2651034" cy="543568"/>
          </a:xfrm>
          <a:prstGeom prst="rect">
            <a:avLst/>
          </a:prstGeom>
        </p:spPr>
      </p:pic>
      <p:sp>
        <p:nvSpPr>
          <p:cNvPr id="11" name="Picture Placeholder 17">
            <a:extLst>
              <a:ext uri="{FF2B5EF4-FFF2-40B4-BE49-F238E27FC236}">
                <a16:creationId xmlns:a16="http://schemas.microsoft.com/office/drawing/2014/main" id="{66E3F185-D024-4FD4-A86A-0586824EE947}"/>
              </a:ext>
            </a:extLst>
          </p:cNvPr>
          <p:cNvSpPr>
            <a:spLocks noGrp="1"/>
          </p:cNvSpPr>
          <p:nvPr>
            <p:ph type="pic" sz="quarter" idx="14"/>
          </p:nvPr>
        </p:nvSpPr>
        <p:spPr>
          <a:xfrm>
            <a:off x="546888" y="5693973"/>
            <a:ext cx="964449" cy="868006"/>
          </a:xfrm>
          <a:prstGeom prst="rect">
            <a:avLst/>
          </a:prstGeom>
          <a:solidFill>
            <a:schemeClr val="bg1"/>
          </a:solidFill>
        </p:spPr>
        <p:txBody>
          <a:bodyPr>
            <a:normAutofit/>
          </a:bodyPr>
          <a:lstStyle>
            <a:lvl1pPr>
              <a:defRPr sz="1400">
                <a:solidFill>
                  <a:schemeClr val="accent5"/>
                </a:solidFill>
                <a:latin typeface="Arial" panose="020B0604020202020204" pitchFamily="34" charset="0"/>
                <a:cs typeface="Arial" panose="020B0604020202020204" pitchFamily="34" charset="0"/>
              </a:defRPr>
            </a:lvl1pPr>
          </a:lstStyle>
          <a:p>
            <a:pPr marL="205732" marR="0" lvl="0" indent="-205732" algn="l" defTabSz="822928" rtl="0" eaLnBrk="1" fontAlgn="auto" latinLnBrk="0" hangingPunct="1">
              <a:lnSpc>
                <a:spcPct val="90000"/>
              </a:lnSpc>
              <a:spcBef>
                <a:spcPts val="900"/>
              </a:spcBef>
              <a:spcAft>
                <a:spcPts val="0"/>
              </a:spcAft>
              <a:buClrTx/>
              <a:buSzTx/>
              <a:buFont typeface="Calibri" panose="020F0502020204030204" charset="0"/>
              <a:buNone/>
              <a:tabLst/>
              <a:defRPr/>
            </a:pPr>
            <a:r>
              <a:rPr lang="en-US"/>
              <a:t>Click icon to add picture</a:t>
            </a:r>
            <a:endParaRPr lang="en-US" dirty="0"/>
          </a:p>
        </p:txBody>
      </p:sp>
      <p:sp>
        <p:nvSpPr>
          <p:cNvPr id="12" name="Text Placeholder 19">
            <a:extLst>
              <a:ext uri="{FF2B5EF4-FFF2-40B4-BE49-F238E27FC236}">
                <a16:creationId xmlns:a16="http://schemas.microsoft.com/office/drawing/2014/main" id="{DCD5E721-035D-4FD4-989E-3F2FD69E0809}"/>
              </a:ext>
            </a:extLst>
          </p:cNvPr>
          <p:cNvSpPr>
            <a:spLocks noGrp="1"/>
          </p:cNvSpPr>
          <p:nvPr>
            <p:ph type="body" sz="quarter" idx="15" hasCustomPrompt="1"/>
          </p:nvPr>
        </p:nvSpPr>
        <p:spPr>
          <a:xfrm>
            <a:off x="1688835" y="5694503"/>
            <a:ext cx="6493393" cy="310238"/>
          </a:xfrm>
          <a:prstGeom prst="rect">
            <a:avLst/>
          </a:prstGeom>
        </p:spPr>
        <p:txBody>
          <a:bodyPr>
            <a:noAutofit/>
          </a:bodyPr>
          <a:lstStyle>
            <a:lvl1pPr marL="0" indent="0">
              <a:buNone/>
              <a:defRPr sz="1800" b="1" i="0" cap="none" baseline="0">
                <a:solidFill>
                  <a:srgbClr val="00558C"/>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Presenter name</a:t>
            </a:r>
          </a:p>
        </p:txBody>
      </p:sp>
      <p:sp>
        <p:nvSpPr>
          <p:cNvPr id="13" name="Text Placeholder 22">
            <a:extLst>
              <a:ext uri="{FF2B5EF4-FFF2-40B4-BE49-F238E27FC236}">
                <a16:creationId xmlns:a16="http://schemas.microsoft.com/office/drawing/2014/main" id="{05CEC7C9-6261-43BB-8039-43AC58657475}"/>
              </a:ext>
            </a:extLst>
          </p:cNvPr>
          <p:cNvSpPr>
            <a:spLocks noGrp="1"/>
          </p:cNvSpPr>
          <p:nvPr>
            <p:ph type="body" sz="quarter" idx="16" hasCustomPrompt="1"/>
          </p:nvPr>
        </p:nvSpPr>
        <p:spPr>
          <a:xfrm>
            <a:off x="1688834" y="6037408"/>
            <a:ext cx="6493394" cy="553998"/>
          </a:xfrm>
          <a:prstGeom prst="rect">
            <a:avLst/>
          </a:prstGeom>
        </p:spPr>
        <p:txBody>
          <a:bodyPr>
            <a:noAutofit/>
          </a:bodyPr>
          <a:lstStyle>
            <a:lvl1pPr marL="0" indent="0">
              <a:lnSpc>
                <a:spcPct val="100000"/>
              </a:lnSpc>
              <a:spcBef>
                <a:spcPts val="0"/>
              </a:spcBef>
              <a:buNone/>
              <a:defRPr lang="en-US" sz="1600" b="0" i="0" baseline="0" dirty="0" smtClean="0">
                <a:solidFill>
                  <a:schemeClr val="accent5"/>
                </a:solidFill>
                <a:latin typeface="Arial" panose="020B0604020202020204" pitchFamily="34" charset="0"/>
                <a:ea typeface="Arial" panose="020B0604020202020204" pitchFamily="34" charset="0"/>
                <a:cs typeface="Arial" panose="020B0604020202020204" pitchFamily="34" charset="0"/>
              </a:defRPr>
            </a:lvl1pPr>
            <a:lvl2pPr marL="411463" indent="0">
              <a:buNone/>
              <a:defRPr lang="en-US" b="0" i="0" dirty="0" smtClean="0">
                <a:solidFill>
                  <a:schemeClr val="bg1"/>
                </a:solidFill>
                <a:latin typeface="TT Norms" charset="0"/>
                <a:ea typeface="TT Norms" charset="0"/>
                <a:cs typeface="TT Norms" charset="0"/>
              </a:defRPr>
            </a:lvl2pPr>
            <a:lvl3pPr marL="822928" indent="0">
              <a:buNone/>
              <a:defRPr lang="en-US" b="0" i="0" dirty="0" smtClean="0">
                <a:solidFill>
                  <a:schemeClr val="bg1"/>
                </a:solidFill>
                <a:latin typeface="TT Norms" charset="0"/>
                <a:ea typeface="TT Norms" charset="0"/>
                <a:cs typeface="TT Norms" charset="0"/>
              </a:defRPr>
            </a:lvl3pPr>
            <a:lvl4pPr marL="1234391" indent="0">
              <a:buNone/>
              <a:defRPr lang="en-US" b="0" i="0" dirty="0" smtClean="0">
                <a:solidFill>
                  <a:schemeClr val="bg1"/>
                </a:solidFill>
                <a:latin typeface="TT Norms" charset="0"/>
                <a:ea typeface="TT Norms" charset="0"/>
                <a:cs typeface="TT Norms" charset="0"/>
              </a:defRPr>
            </a:lvl4pPr>
            <a:lvl5pPr marL="1645854" indent="0">
              <a:buNone/>
              <a:defRPr lang="en-US" b="0" i="0" dirty="0">
                <a:solidFill>
                  <a:schemeClr val="bg1"/>
                </a:solidFill>
                <a:latin typeface="TT Norms" charset="0"/>
                <a:ea typeface="TT Norms" charset="0"/>
                <a:cs typeface="TT Norms" charset="0"/>
              </a:defRPr>
            </a:lvl5pPr>
          </a:lstStyle>
          <a:p>
            <a:pPr lvl="0"/>
            <a:r>
              <a:rPr lang="en-US" dirty="0"/>
              <a:t>Presenter Title, Company, Date</a:t>
            </a:r>
          </a:p>
        </p:txBody>
      </p:sp>
      <p:cxnSp>
        <p:nvCxnSpPr>
          <p:cNvPr id="5" name="Straight Connector 4">
            <a:extLst>
              <a:ext uri="{FF2B5EF4-FFF2-40B4-BE49-F238E27FC236}">
                <a16:creationId xmlns:a16="http://schemas.microsoft.com/office/drawing/2014/main" id="{A401D2EF-A279-4D83-8FE7-D2CD1F88DE39}"/>
              </a:ext>
            </a:extLst>
          </p:cNvPr>
          <p:cNvCxnSpPr>
            <a:cxnSpLocks/>
          </p:cNvCxnSpPr>
          <p:nvPr userDrawn="1"/>
        </p:nvCxnSpPr>
        <p:spPr>
          <a:xfrm>
            <a:off x="-30480" y="5398618"/>
            <a:ext cx="1225296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C76467F-7245-4BD7-B408-35DF1FADD26D}"/>
              </a:ext>
            </a:extLst>
          </p:cNvPr>
          <p:cNvSpPr/>
          <p:nvPr userDrawn="1"/>
        </p:nvSpPr>
        <p:spPr>
          <a:xfrm>
            <a:off x="7430387" y="6493871"/>
            <a:ext cx="4281230" cy="230832"/>
          </a:xfrm>
          <a:prstGeom prst="rect">
            <a:avLst/>
          </a:prstGeom>
        </p:spPr>
        <p:txBody>
          <a:bodyPr wrap="square">
            <a:spAutoFit/>
          </a:bodyPr>
          <a:lstStyle/>
          <a:p>
            <a:pPr algn="r"/>
            <a:r>
              <a:rPr lang="en-IN" sz="900" dirty="0">
                <a:solidFill>
                  <a:schemeClr val="tx1">
                    <a:lumMod val="50000"/>
                    <a:lumOff val="50000"/>
                  </a:schemeClr>
                </a:solidFill>
                <a:latin typeface="Arial" panose="020B0604020202020204" pitchFamily="34" charset="0"/>
                <a:cs typeface="Arial" panose="020B0604020202020204" pitchFamily="34" charset="0"/>
              </a:rPr>
              <a:t>© </a:t>
            </a:r>
            <a:r>
              <a:rPr lang="en-IN" sz="900">
                <a:solidFill>
                  <a:schemeClr val="tx1">
                    <a:lumMod val="50000"/>
                    <a:lumOff val="50000"/>
                  </a:schemeClr>
                </a:solidFill>
                <a:latin typeface="Arial" panose="020B0604020202020204" pitchFamily="34" charset="0"/>
                <a:cs typeface="Arial" panose="020B0604020202020204" pitchFamily="34" charset="0"/>
              </a:rPr>
              <a:t>2020 Kofax</a:t>
            </a:r>
            <a:endParaRPr lang="en-IN" sz="9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38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PICTURE 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FEC0C-E719-4B65-B74F-9B046E317A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7"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8702"/>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9695"/>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205"/>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a:extLst>
              <a:ext uri="{FF2B5EF4-FFF2-40B4-BE49-F238E27FC236}">
                <a16:creationId xmlns:a16="http://schemas.microsoft.com/office/drawing/2014/main" id="{C51F5724-DCAE-4887-877A-1804BC9801A7}"/>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A38FBCE5-99DE-4709-B178-C005587557E4}"/>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54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PICTURE F">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FEC0C-E719-4B65-B74F-9B046E317A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7"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917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257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67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a:extLst>
              <a:ext uri="{FF2B5EF4-FFF2-40B4-BE49-F238E27FC236}">
                <a16:creationId xmlns:a16="http://schemas.microsoft.com/office/drawing/2014/main" id="{C51F5724-DCAE-4887-877A-1804BC9801A7}"/>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A38FBCE5-99DE-4709-B178-C005587557E4}"/>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888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PICTURE 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FEC0C-E719-4B65-B74F-9B046E317A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7"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917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257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67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a:extLst>
              <a:ext uri="{FF2B5EF4-FFF2-40B4-BE49-F238E27FC236}">
                <a16:creationId xmlns:a16="http://schemas.microsoft.com/office/drawing/2014/main" id="{C51F5724-DCAE-4887-877A-1804BC9801A7}"/>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A38FBCE5-99DE-4709-B178-C005587557E4}"/>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114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PICTURE H">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FEC0C-E719-4B65-B74F-9B046E317AAC}"/>
              </a:ext>
            </a:extLst>
          </p:cNvPr>
          <p:cNvPicPr>
            <a:picLocks noChangeAspect="1"/>
          </p:cNvPicPr>
          <p:nvPr userDrawn="1"/>
        </p:nvPicPr>
        <p:blipFill>
          <a:blip r:embed="rId2"/>
          <a:stretch>
            <a:fillRect/>
          </a:stretch>
        </p:blipFill>
        <p:spPr>
          <a:xfrm>
            <a:off x="6095997"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917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257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67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a:extLst>
              <a:ext uri="{FF2B5EF4-FFF2-40B4-BE49-F238E27FC236}">
                <a16:creationId xmlns:a16="http://schemas.microsoft.com/office/drawing/2014/main" id="{C51F5724-DCAE-4887-877A-1804BC9801A7}"/>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A38FBCE5-99DE-4709-B178-C005587557E4}"/>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738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PICTURE I">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FEC0C-E719-4B65-B74F-9B046E317AAC}"/>
              </a:ext>
            </a:extLst>
          </p:cNvPr>
          <p:cNvPicPr>
            <a:picLocks noChangeAspect="1"/>
          </p:cNvPicPr>
          <p:nvPr userDrawn="1"/>
        </p:nvPicPr>
        <p:blipFill>
          <a:blip r:embed="rId2"/>
          <a:stretch>
            <a:fillRect/>
          </a:stretch>
        </p:blipFill>
        <p:spPr>
          <a:xfrm>
            <a:off x="6095997"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917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257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67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a:extLst>
              <a:ext uri="{FF2B5EF4-FFF2-40B4-BE49-F238E27FC236}">
                <a16:creationId xmlns:a16="http://schemas.microsoft.com/office/drawing/2014/main" id="{C51F5724-DCAE-4887-877A-1804BC9801A7}"/>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A38FBCE5-99DE-4709-B178-C005587557E4}"/>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855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PICTURE J">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FEC0C-E719-4B65-B74F-9B046E317AAC}"/>
              </a:ext>
            </a:extLst>
          </p:cNvPr>
          <p:cNvPicPr>
            <a:picLocks noChangeAspect="1"/>
          </p:cNvPicPr>
          <p:nvPr userDrawn="1"/>
        </p:nvPicPr>
        <p:blipFill>
          <a:blip r:embed="rId2"/>
          <a:stretch>
            <a:fillRect/>
          </a:stretch>
        </p:blipFill>
        <p:spPr>
          <a:xfrm>
            <a:off x="6095997"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917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257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67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a:extLst>
              <a:ext uri="{FF2B5EF4-FFF2-40B4-BE49-F238E27FC236}">
                <a16:creationId xmlns:a16="http://schemas.microsoft.com/office/drawing/2014/main" id="{C51F5724-DCAE-4887-877A-1804BC9801A7}"/>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A38FBCE5-99DE-4709-B178-C005587557E4}"/>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35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PICTURE K">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FEC0C-E719-4B65-B74F-9B046E317AAC}"/>
              </a:ext>
            </a:extLst>
          </p:cNvPr>
          <p:cNvPicPr>
            <a:picLocks noChangeAspect="1"/>
          </p:cNvPicPr>
          <p:nvPr userDrawn="1"/>
        </p:nvPicPr>
        <p:blipFill>
          <a:blip r:embed="rId2"/>
          <a:stretch>
            <a:fillRect/>
          </a:stretch>
        </p:blipFill>
        <p:spPr>
          <a:xfrm>
            <a:off x="6095997"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917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257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67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a:extLst>
              <a:ext uri="{FF2B5EF4-FFF2-40B4-BE49-F238E27FC236}">
                <a16:creationId xmlns:a16="http://schemas.microsoft.com/office/drawing/2014/main" id="{C51F5724-DCAE-4887-877A-1804BC9801A7}"/>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A38FBCE5-99DE-4709-B178-C005587557E4}"/>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447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PICTURE 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FEC0C-E719-4B65-B74F-9B046E317AAC}"/>
              </a:ext>
            </a:extLst>
          </p:cNvPr>
          <p:cNvPicPr>
            <a:picLocks noChangeAspect="1"/>
          </p:cNvPicPr>
          <p:nvPr userDrawn="1"/>
        </p:nvPicPr>
        <p:blipFill>
          <a:blip r:embed="rId2"/>
          <a:stretch>
            <a:fillRect/>
          </a:stretch>
        </p:blipFill>
        <p:spPr>
          <a:xfrm>
            <a:off x="6095997"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917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257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67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a:extLst>
              <a:ext uri="{FF2B5EF4-FFF2-40B4-BE49-F238E27FC236}">
                <a16:creationId xmlns:a16="http://schemas.microsoft.com/office/drawing/2014/main" id="{C51F5724-DCAE-4887-877A-1804BC9801A7}"/>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A38FBCE5-99DE-4709-B178-C005587557E4}"/>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541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PICTURE M">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0FEC0C-E719-4B65-B74F-9B046E317AAC}"/>
              </a:ext>
            </a:extLst>
          </p:cNvPr>
          <p:cNvPicPr>
            <a:picLocks noChangeAspect="1"/>
          </p:cNvPicPr>
          <p:nvPr userDrawn="1"/>
        </p:nvPicPr>
        <p:blipFill>
          <a:blip r:embed="rId2"/>
          <a:stretch>
            <a:fillRect/>
          </a:stretch>
        </p:blipFill>
        <p:spPr>
          <a:xfrm>
            <a:off x="6095997"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917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257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67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a:extLst>
              <a:ext uri="{FF2B5EF4-FFF2-40B4-BE49-F238E27FC236}">
                <a16:creationId xmlns:a16="http://schemas.microsoft.com/office/drawing/2014/main" id="{C51F5724-DCAE-4887-877A-1804BC9801A7}"/>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A38FBCE5-99DE-4709-B178-C005587557E4}"/>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499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9756-DC34-406D-946A-A21837454B33}"/>
              </a:ext>
            </a:extLst>
          </p:cNvPr>
          <p:cNvSpPr>
            <a:spLocks noGrp="1"/>
          </p:cNvSpPr>
          <p:nvPr>
            <p:ph type="title" hasCustomPrompt="1"/>
          </p:nvPr>
        </p:nvSpPr>
        <p:spPr>
          <a:xfrm>
            <a:off x="838200" y="594795"/>
            <a:ext cx="10826152" cy="929969"/>
          </a:xfrm>
        </p:spPr>
        <p:txBody>
          <a:bodyPr>
            <a:noAutofit/>
          </a:bodyPr>
          <a:lstStyle/>
          <a:p>
            <a:r>
              <a:rPr lang="en-US" dirty="0"/>
              <a:t>Click to edit title</a:t>
            </a:r>
          </a:p>
        </p:txBody>
      </p:sp>
      <p:sp>
        <p:nvSpPr>
          <p:cNvPr id="7" name="Slide Number Placeholder 6">
            <a:extLst>
              <a:ext uri="{FF2B5EF4-FFF2-40B4-BE49-F238E27FC236}">
                <a16:creationId xmlns:a16="http://schemas.microsoft.com/office/drawing/2014/main" id="{95A8BFA8-9486-4933-92A9-64EF5592E404}"/>
              </a:ext>
            </a:extLst>
          </p:cNvPr>
          <p:cNvSpPr>
            <a:spLocks noGrp="1"/>
          </p:cNvSpPr>
          <p:nvPr>
            <p:ph type="sldNum" sz="quarter" idx="10"/>
          </p:nvPr>
        </p:nvSpPr>
        <p:spPr/>
        <p:txBody>
          <a:bodyPr/>
          <a:lstStyle/>
          <a:p>
            <a:fld id="{151725ED-AB00-4B02-A764-80C23BBB66A4}" type="slidenum">
              <a:rPr lang="en-US" smtClean="0"/>
              <a:pPr/>
              <a:t>‹Nr.›</a:t>
            </a:fld>
            <a:endParaRPr lang="en-US" dirty="0"/>
          </a:p>
        </p:txBody>
      </p:sp>
      <p:pic>
        <p:nvPicPr>
          <p:cNvPr id="11" name="Picture 10" descr="001">
            <a:extLst>
              <a:ext uri="{FF2B5EF4-FFF2-40B4-BE49-F238E27FC236}">
                <a16:creationId xmlns:a16="http://schemas.microsoft.com/office/drawing/2014/main" id="{9FE8C7A1-8E8A-4151-9407-3431C60AE86D}"/>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4" name="Text Placeholder 3">
            <a:extLst>
              <a:ext uri="{FF2B5EF4-FFF2-40B4-BE49-F238E27FC236}">
                <a16:creationId xmlns:a16="http://schemas.microsoft.com/office/drawing/2014/main" id="{86F18F3D-117D-470C-ADA4-901FA5DA42B8}"/>
              </a:ext>
            </a:extLst>
          </p:cNvPr>
          <p:cNvSpPr>
            <a:spLocks noGrp="1"/>
          </p:cNvSpPr>
          <p:nvPr>
            <p:ph type="body" sz="quarter" idx="14"/>
          </p:nvPr>
        </p:nvSpPr>
        <p:spPr>
          <a:xfrm>
            <a:off x="835389" y="1524764"/>
            <a:ext cx="10860492" cy="4831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9">
            <a:extLst>
              <a:ext uri="{FF2B5EF4-FFF2-40B4-BE49-F238E27FC236}">
                <a16:creationId xmlns:a16="http://schemas.microsoft.com/office/drawing/2014/main" id="{005AF96F-0A5B-4836-A2C1-6C3FF8E7DE94}"/>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Tree>
    <p:extLst>
      <p:ext uri="{BB962C8B-B14F-4D97-AF65-F5344CB8AC3E}">
        <p14:creationId xmlns:p14="http://schemas.microsoft.com/office/powerpoint/2010/main" val="99190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lternative">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48910F3-939F-4E1C-9516-D4E99E9E9C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C115B4-BBAA-4FB9-BA30-9B8B2A85C317}"/>
              </a:ext>
            </a:extLst>
          </p:cNvPr>
          <p:cNvSpPr>
            <a:spLocks noGrp="1"/>
          </p:cNvSpPr>
          <p:nvPr>
            <p:ph type="ctrTitle"/>
          </p:nvPr>
        </p:nvSpPr>
        <p:spPr>
          <a:xfrm>
            <a:off x="679369" y="1532217"/>
            <a:ext cx="10833262" cy="2332320"/>
          </a:xfrm>
        </p:spPr>
        <p:txBody>
          <a:bodyPr anchor="b">
            <a:noAutofit/>
          </a:bodyPr>
          <a:lstStyle>
            <a:lvl1pPr algn="ctr">
              <a:defRPr sz="4500" cap="none" baseline="0">
                <a:solidFill>
                  <a:schemeClr val="accent4"/>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1609073-81D1-4E02-9B27-06D9A62F3DB9}"/>
              </a:ext>
            </a:extLst>
          </p:cNvPr>
          <p:cNvSpPr>
            <a:spLocks noGrp="1"/>
          </p:cNvSpPr>
          <p:nvPr>
            <p:ph type="subTitle" idx="1"/>
          </p:nvPr>
        </p:nvSpPr>
        <p:spPr>
          <a:xfrm>
            <a:off x="679369" y="4005356"/>
            <a:ext cx="10833262" cy="1252444"/>
          </a:xfrm>
          <a:prstGeom prst="rect">
            <a:avLst/>
          </a:prstGeom>
        </p:spPr>
        <p:txBody>
          <a:bodyPr>
            <a:noAutofit/>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C7026EB-1164-44D6-8932-443DC91D4DA2}"/>
              </a:ext>
            </a:extLst>
          </p:cNvPr>
          <p:cNvSpPr>
            <a:spLocks noGrp="1"/>
          </p:cNvSpPr>
          <p:nvPr>
            <p:ph type="sldNum" sz="quarter" idx="10"/>
          </p:nvPr>
        </p:nvSpPr>
        <p:spPr/>
        <p:txBody>
          <a:bodyPr/>
          <a:lstStyle/>
          <a:p>
            <a:fld id="{151725ED-AB00-4B02-A764-80C23BBB66A4}" type="slidenum">
              <a:rPr lang="en-US" smtClean="0"/>
              <a:pPr/>
              <a:t>‹Nr.›</a:t>
            </a:fld>
            <a:endParaRPr lang="en-US" dirty="0"/>
          </a:p>
        </p:txBody>
      </p:sp>
      <p:sp>
        <p:nvSpPr>
          <p:cNvPr id="8" name="Rectangle 7">
            <a:extLst>
              <a:ext uri="{FF2B5EF4-FFF2-40B4-BE49-F238E27FC236}">
                <a16:creationId xmlns:a16="http://schemas.microsoft.com/office/drawing/2014/main" id="{DF06D7E4-54A0-48AE-B033-9AA4EA13E01A}"/>
              </a:ext>
            </a:extLst>
          </p:cNvPr>
          <p:cNvSpPr/>
          <p:nvPr userDrawn="1"/>
        </p:nvSpPr>
        <p:spPr>
          <a:xfrm>
            <a:off x="-1" y="5398618"/>
            <a:ext cx="12192001" cy="14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54">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5046B262-08D6-406E-9ECA-59C78F88CE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8022" y="957494"/>
            <a:ext cx="2285978" cy="433905"/>
          </a:xfrm>
          <a:prstGeom prst="rect">
            <a:avLst/>
          </a:prstGeom>
          <a:noFill/>
          <a:ln w="9525">
            <a:noFill/>
          </a:ln>
        </p:spPr>
      </p:pic>
      <p:sp>
        <p:nvSpPr>
          <p:cNvPr id="11" name="Picture Placeholder 17">
            <a:extLst>
              <a:ext uri="{FF2B5EF4-FFF2-40B4-BE49-F238E27FC236}">
                <a16:creationId xmlns:a16="http://schemas.microsoft.com/office/drawing/2014/main" id="{66E3F185-D024-4FD4-A86A-0586824EE947}"/>
              </a:ext>
            </a:extLst>
          </p:cNvPr>
          <p:cNvSpPr>
            <a:spLocks noGrp="1"/>
          </p:cNvSpPr>
          <p:nvPr>
            <p:ph type="pic" sz="quarter" idx="14"/>
          </p:nvPr>
        </p:nvSpPr>
        <p:spPr>
          <a:xfrm>
            <a:off x="546888" y="5693973"/>
            <a:ext cx="964449" cy="868006"/>
          </a:xfrm>
          <a:prstGeom prst="rect">
            <a:avLst/>
          </a:prstGeom>
          <a:solidFill>
            <a:schemeClr val="bg1"/>
          </a:solidFill>
        </p:spPr>
        <p:txBody>
          <a:bodyPr anchor="ctr">
            <a:normAutofit/>
          </a:bodyPr>
          <a:lstStyle>
            <a:lvl1pPr algn="ctr">
              <a:defRPr sz="1200" i="1">
                <a:solidFill>
                  <a:schemeClr val="accent5"/>
                </a:solidFill>
                <a:latin typeface="Arial" panose="020B0604020202020204" pitchFamily="34" charset="0"/>
                <a:cs typeface="Arial" panose="020B0604020202020204" pitchFamily="34" charset="0"/>
              </a:defRPr>
            </a:lvl1pPr>
          </a:lstStyle>
          <a:p>
            <a:pPr marL="205732" marR="0" lvl="0" indent="-205732" algn="l" defTabSz="822928" rtl="0" eaLnBrk="1" fontAlgn="auto" latinLnBrk="0" hangingPunct="1">
              <a:lnSpc>
                <a:spcPct val="90000"/>
              </a:lnSpc>
              <a:spcBef>
                <a:spcPts val="900"/>
              </a:spcBef>
              <a:spcAft>
                <a:spcPts val="0"/>
              </a:spcAft>
              <a:buClrTx/>
              <a:buSzTx/>
              <a:buFont typeface="Calibri" panose="020F0502020204030204" charset="0"/>
              <a:buNone/>
              <a:tabLst/>
              <a:defRPr/>
            </a:pPr>
            <a:r>
              <a:rPr lang="en-US"/>
              <a:t>Click icon to add picture</a:t>
            </a:r>
            <a:endParaRPr lang="en-US" dirty="0"/>
          </a:p>
        </p:txBody>
      </p:sp>
      <p:sp>
        <p:nvSpPr>
          <p:cNvPr id="12" name="Text Placeholder 19">
            <a:extLst>
              <a:ext uri="{FF2B5EF4-FFF2-40B4-BE49-F238E27FC236}">
                <a16:creationId xmlns:a16="http://schemas.microsoft.com/office/drawing/2014/main" id="{DCD5E721-035D-4FD4-989E-3F2FD69E0809}"/>
              </a:ext>
            </a:extLst>
          </p:cNvPr>
          <p:cNvSpPr>
            <a:spLocks noGrp="1"/>
          </p:cNvSpPr>
          <p:nvPr>
            <p:ph type="body" sz="quarter" idx="15" hasCustomPrompt="1"/>
          </p:nvPr>
        </p:nvSpPr>
        <p:spPr>
          <a:xfrm>
            <a:off x="1688835" y="5694503"/>
            <a:ext cx="6493393" cy="310238"/>
          </a:xfrm>
          <a:prstGeom prst="rect">
            <a:avLst/>
          </a:prstGeom>
        </p:spPr>
        <p:txBody>
          <a:bodyPr>
            <a:noAutofit/>
          </a:bodyPr>
          <a:lstStyle>
            <a:lvl1pPr marL="0" indent="0">
              <a:buNone/>
              <a:defRPr lang="en-US" sz="1800" b="1" i="0" kern="1200" cap="none" baseline="0" dirty="0">
                <a:solidFill>
                  <a:srgbClr val="00558C"/>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Clr>
                <a:schemeClr val="accent4"/>
              </a:buClr>
              <a:buFont typeface="Arial" panose="020B0604020202020204" pitchFamily="34" charset="0"/>
              <a:buNone/>
            </a:pPr>
            <a:r>
              <a:rPr lang="en-US" dirty="0"/>
              <a:t>Presenter name</a:t>
            </a:r>
          </a:p>
        </p:txBody>
      </p:sp>
      <p:sp>
        <p:nvSpPr>
          <p:cNvPr id="13" name="Text Placeholder 22">
            <a:extLst>
              <a:ext uri="{FF2B5EF4-FFF2-40B4-BE49-F238E27FC236}">
                <a16:creationId xmlns:a16="http://schemas.microsoft.com/office/drawing/2014/main" id="{05CEC7C9-6261-43BB-8039-43AC58657475}"/>
              </a:ext>
            </a:extLst>
          </p:cNvPr>
          <p:cNvSpPr>
            <a:spLocks noGrp="1"/>
          </p:cNvSpPr>
          <p:nvPr>
            <p:ph type="body" sz="quarter" idx="16" hasCustomPrompt="1"/>
          </p:nvPr>
        </p:nvSpPr>
        <p:spPr>
          <a:xfrm>
            <a:off x="1688834" y="6037408"/>
            <a:ext cx="6493394" cy="553998"/>
          </a:xfrm>
          <a:prstGeom prst="rect">
            <a:avLst/>
          </a:prstGeom>
        </p:spPr>
        <p:txBody>
          <a:bodyPr>
            <a:noAutofit/>
          </a:bodyPr>
          <a:lstStyle>
            <a:lvl1pPr marL="0" indent="0">
              <a:lnSpc>
                <a:spcPct val="100000"/>
              </a:lnSpc>
              <a:spcBef>
                <a:spcPts val="0"/>
              </a:spcBef>
              <a:buNone/>
              <a:defRPr lang="en-US" sz="16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vl2pPr marL="411463" indent="0">
              <a:buNone/>
              <a:defRPr lang="en-US" b="0" i="0" dirty="0" smtClean="0">
                <a:solidFill>
                  <a:schemeClr val="bg1"/>
                </a:solidFill>
                <a:latin typeface="TT Norms" charset="0"/>
                <a:ea typeface="TT Norms" charset="0"/>
                <a:cs typeface="TT Norms" charset="0"/>
              </a:defRPr>
            </a:lvl2pPr>
            <a:lvl3pPr marL="822928" indent="0">
              <a:buNone/>
              <a:defRPr lang="en-US" b="0" i="0" dirty="0" smtClean="0">
                <a:solidFill>
                  <a:schemeClr val="bg1"/>
                </a:solidFill>
                <a:latin typeface="TT Norms" charset="0"/>
                <a:ea typeface="TT Norms" charset="0"/>
                <a:cs typeface="TT Norms" charset="0"/>
              </a:defRPr>
            </a:lvl3pPr>
            <a:lvl4pPr marL="1234391" indent="0">
              <a:buNone/>
              <a:defRPr lang="en-US" b="0" i="0" dirty="0" smtClean="0">
                <a:solidFill>
                  <a:schemeClr val="bg1"/>
                </a:solidFill>
                <a:latin typeface="TT Norms" charset="0"/>
                <a:ea typeface="TT Norms" charset="0"/>
                <a:cs typeface="TT Norms" charset="0"/>
              </a:defRPr>
            </a:lvl4pPr>
            <a:lvl5pPr marL="1645854" indent="0">
              <a:buNone/>
              <a:defRPr lang="en-US" b="0" i="0" dirty="0">
                <a:solidFill>
                  <a:schemeClr val="bg1"/>
                </a:solidFill>
                <a:latin typeface="TT Norms" charset="0"/>
                <a:ea typeface="TT Norms" charset="0"/>
                <a:cs typeface="TT Norms" charset="0"/>
              </a:defRPr>
            </a:lvl5pPr>
          </a:lstStyle>
          <a:p>
            <a:pPr marL="0" lvl="0" indent="0" algn="l" defTabSz="914400" rtl="0" eaLnBrk="1" latinLnBrk="0" hangingPunct="1">
              <a:lnSpc>
                <a:spcPct val="100000"/>
              </a:lnSpc>
              <a:spcBef>
                <a:spcPts val="0"/>
              </a:spcBef>
              <a:buClr>
                <a:schemeClr val="accent4"/>
              </a:buClr>
              <a:buFont typeface="Arial" panose="020B0604020202020204" pitchFamily="34" charset="0"/>
              <a:buNone/>
            </a:pPr>
            <a:r>
              <a:rPr lang="en-US" dirty="0"/>
              <a:t>Presenter Title, Company, Date</a:t>
            </a:r>
          </a:p>
        </p:txBody>
      </p:sp>
      <p:pic>
        <p:nvPicPr>
          <p:cNvPr id="16" name="Picture 15">
            <a:extLst>
              <a:ext uri="{FF2B5EF4-FFF2-40B4-BE49-F238E27FC236}">
                <a16:creationId xmlns:a16="http://schemas.microsoft.com/office/drawing/2014/main" id="{5CB2BA5D-60D1-490F-83FA-CF88F9028F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94078" y="5861298"/>
            <a:ext cx="2651034" cy="543568"/>
          </a:xfrm>
          <a:prstGeom prst="rect">
            <a:avLst/>
          </a:prstGeom>
        </p:spPr>
      </p:pic>
      <p:sp>
        <p:nvSpPr>
          <p:cNvPr id="17" name="Rectangle 16">
            <a:extLst>
              <a:ext uri="{FF2B5EF4-FFF2-40B4-BE49-F238E27FC236}">
                <a16:creationId xmlns:a16="http://schemas.microsoft.com/office/drawing/2014/main" id="{9031B837-96C0-40E5-8C30-B42ECAC9BD9D}"/>
              </a:ext>
            </a:extLst>
          </p:cNvPr>
          <p:cNvSpPr/>
          <p:nvPr userDrawn="1"/>
        </p:nvSpPr>
        <p:spPr>
          <a:xfrm>
            <a:off x="7430387" y="6493871"/>
            <a:ext cx="4281230" cy="230832"/>
          </a:xfrm>
          <a:prstGeom prst="rect">
            <a:avLst/>
          </a:prstGeom>
        </p:spPr>
        <p:txBody>
          <a:bodyPr wrap="square">
            <a:spAutoFit/>
          </a:bodyPr>
          <a:lstStyle/>
          <a:p>
            <a:pPr algn="r"/>
            <a:r>
              <a:rPr lang="en-IN" sz="900" dirty="0">
                <a:solidFill>
                  <a:schemeClr val="tx1">
                    <a:lumMod val="50000"/>
                    <a:lumOff val="50000"/>
                  </a:schemeClr>
                </a:solidFill>
                <a:latin typeface="Arial" panose="020B0604020202020204" pitchFamily="34" charset="0"/>
                <a:cs typeface="Arial" panose="020B0604020202020204" pitchFamily="34" charset="0"/>
              </a:rPr>
              <a:t>© 2020 Kofax</a:t>
            </a:r>
          </a:p>
        </p:txBody>
      </p:sp>
    </p:spTree>
    <p:extLst>
      <p:ext uri="{BB962C8B-B14F-4D97-AF65-F5344CB8AC3E}">
        <p14:creationId xmlns:p14="http://schemas.microsoft.com/office/powerpoint/2010/main" val="411929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PICTUR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9756-DC34-406D-946A-A21837454B33}"/>
              </a:ext>
            </a:extLst>
          </p:cNvPr>
          <p:cNvSpPr>
            <a:spLocks noGrp="1"/>
          </p:cNvSpPr>
          <p:nvPr>
            <p:ph type="title" hasCustomPrompt="1"/>
          </p:nvPr>
        </p:nvSpPr>
        <p:spPr>
          <a:xfrm>
            <a:off x="838200" y="594795"/>
            <a:ext cx="10826152" cy="929969"/>
          </a:xfrm>
        </p:spPr>
        <p:txBody>
          <a:bodyPr>
            <a:noAutofit/>
          </a:bodyPr>
          <a:lstStyle>
            <a:lvl1pPr>
              <a:defRPr>
                <a:solidFill>
                  <a:schemeClr val="accent4"/>
                </a:solidFill>
              </a:defRPr>
            </a:lvl1pPr>
          </a:lstStyle>
          <a:p>
            <a:r>
              <a:rPr lang="en-US" dirty="0"/>
              <a:t>Click to edit title</a:t>
            </a:r>
          </a:p>
        </p:txBody>
      </p:sp>
      <p:sp>
        <p:nvSpPr>
          <p:cNvPr id="7" name="Slide Number Placeholder 6">
            <a:extLst>
              <a:ext uri="{FF2B5EF4-FFF2-40B4-BE49-F238E27FC236}">
                <a16:creationId xmlns:a16="http://schemas.microsoft.com/office/drawing/2014/main" id="{95A8BFA8-9486-4933-92A9-64EF5592E404}"/>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11" name="Picture 10" descr="001">
            <a:extLst>
              <a:ext uri="{FF2B5EF4-FFF2-40B4-BE49-F238E27FC236}">
                <a16:creationId xmlns:a16="http://schemas.microsoft.com/office/drawing/2014/main" id="{9FE8C7A1-8E8A-4151-9407-3431C60AE86D}"/>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9" name="Text Placeholder 3">
            <a:extLst>
              <a:ext uri="{FF2B5EF4-FFF2-40B4-BE49-F238E27FC236}">
                <a16:creationId xmlns:a16="http://schemas.microsoft.com/office/drawing/2014/main" id="{A06B47BA-8D00-4768-98F2-94531EF59577}"/>
              </a:ext>
            </a:extLst>
          </p:cNvPr>
          <p:cNvSpPr>
            <a:spLocks noGrp="1"/>
          </p:cNvSpPr>
          <p:nvPr>
            <p:ph type="body" sz="quarter" idx="14"/>
          </p:nvPr>
        </p:nvSpPr>
        <p:spPr>
          <a:xfrm>
            <a:off x="835389" y="1524764"/>
            <a:ext cx="10860492" cy="483158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9">
            <a:extLst>
              <a:ext uri="{FF2B5EF4-FFF2-40B4-BE49-F238E27FC236}">
                <a16:creationId xmlns:a16="http://schemas.microsoft.com/office/drawing/2014/main" id="{B8F72630-3859-41FD-BE4D-B4BCBD62EB7F}"/>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pic>
        <p:nvPicPr>
          <p:cNvPr id="10" name="Picture 9">
            <a:extLst>
              <a:ext uri="{FF2B5EF4-FFF2-40B4-BE49-F238E27FC236}">
                <a16:creationId xmlns:a16="http://schemas.microsoft.com/office/drawing/2014/main" id="{1AEC2547-DAD0-41DC-9F34-8CBF27FE883F}"/>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Tree>
    <p:extLst>
      <p:ext uri="{BB962C8B-B14F-4D97-AF65-F5344CB8AC3E}">
        <p14:creationId xmlns:p14="http://schemas.microsoft.com/office/powerpoint/2010/main" val="78613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PICTURE L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1B4CD6-94A7-4138-AA16-50794C095C77}"/>
              </a:ext>
            </a:extLst>
          </p:cNvPr>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49756-DC34-406D-946A-A21837454B33}"/>
              </a:ext>
            </a:extLst>
          </p:cNvPr>
          <p:cNvSpPr>
            <a:spLocks noGrp="1"/>
          </p:cNvSpPr>
          <p:nvPr>
            <p:ph type="title" hasCustomPrompt="1"/>
          </p:nvPr>
        </p:nvSpPr>
        <p:spPr>
          <a:xfrm>
            <a:off x="838200" y="594795"/>
            <a:ext cx="10826152" cy="929969"/>
          </a:xfrm>
        </p:spPr>
        <p:txBody>
          <a:bodyPr>
            <a:noAutofit/>
          </a:bodyPr>
          <a:lstStyle/>
          <a:p>
            <a:r>
              <a:rPr lang="en-US" dirty="0"/>
              <a:t>Click to edit title</a:t>
            </a:r>
          </a:p>
        </p:txBody>
      </p:sp>
      <p:sp>
        <p:nvSpPr>
          <p:cNvPr id="7" name="Slide Number Placeholder 6">
            <a:extLst>
              <a:ext uri="{FF2B5EF4-FFF2-40B4-BE49-F238E27FC236}">
                <a16:creationId xmlns:a16="http://schemas.microsoft.com/office/drawing/2014/main" id="{95A8BFA8-9486-4933-92A9-64EF5592E404}"/>
              </a:ext>
            </a:extLst>
          </p:cNvPr>
          <p:cNvSpPr>
            <a:spLocks noGrp="1"/>
          </p:cNvSpPr>
          <p:nvPr>
            <p:ph type="sldNum" sz="quarter" idx="10"/>
          </p:nvPr>
        </p:nvSpPr>
        <p:spPr/>
        <p:txBody>
          <a:bodyPr/>
          <a:lstStyle/>
          <a:p>
            <a:fld id="{151725ED-AB00-4B02-A764-80C23BBB66A4}" type="slidenum">
              <a:rPr lang="en-US" smtClean="0"/>
              <a:pPr/>
              <a:t>‹Nr.›</a:t>
            </a:fld>
            <a:endParaRPr lang="en-US" dirty="0"/>
          </a:p>
        </p:txBody>
      </p:sp>
      <p:pic>
        <p:nvPicPr>
          <p:cNvPr id="11" name="Picture 10" descr="001">
            <a:extLst>
              <a:ext uri="{FF2B5EF4-FFF2-40B4-BE49-F238E27FC236}">
                <a16:creationId xmlns:a16="http://schemas.microsoft.com/office/drawing/2014/main" id="{9FE8C7A1-8E8A-4151-9407-3431C60AE86D}"/>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14" name="Text Placeholder 3">
            <a:extLst>
              <a:ext uri="{FF2B5EF4-FFF2-40B4-BE49-F238E27FC236}">
                <a16:creationId xmlns:a16="http://schemas.microsoft.com/office/drawing/2014/main" id="{4304994E-E200-43DB-962C-E9A77269BDD9}"/>
              </a:ext>
            </a:extLst>
          </p:cNvPr>
          <p:cNvSpPr>
            <a:spLocks noGrp="1"/>
          </p:cNvSpPr>
          <p:nvPr>
            <p:ph type="body" sz="quarter" idx="14"/>
          </p:nvPr>
        </p:nvSpPr>
        <p:spPr>
          <a:xfrm>
            <a:off x="835389" y="1524764"/>
            <a:ext cx="10860492" cy="4831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9">
            <a:extLst>
              <a:ext uri="{FF2B5EF4-FFF2-40B4-BE49-F238E27FC236}">
                <a16:creationId xmlns:a16="http://schemas.microsoft.com/office/drawing/2014/main" id="{4C9E2BCB-49EE-4F41-88DF-225BE5D903C6}"/>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pic>
        <p:nvPicPr>
          <p:cNvPr id="12" name="Picture 11">
            <a:extLst>
              <a:ext uri="{FF2B5EF4-FFF2-40B4-BE49-F238E27FC236}">
                <a16:creationId xmlns:a16="http://schemas.microsoft.com/office/drawing/2014/main" id="{2DDB99D8-E316-4BA5-A596-DD7F19D3A9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3" name="Straight Connector 12">
            <a:extLst>
              <a:ext uri="{FF2B5EF4-FFF2-40B4-BE49-F238E27FC236}">
                <a16:creationId xmlns:a16="http://schemas.microsoft.com/office/drawing/2014/main" id="{0F92410D-763A-4CD5-B57E-52B3289170A8}"/>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665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9756-DC34-406D-946A-A21837454B33}"/>
              </a:ext>
            </a:extLst>
          </p:cNvPr>
          <p:cNvSpPr>
            <a:spLocks noGrp="1"/>
          </p:cNvSpPr>
          <p:nvPr>
            <p:ph type="title" hasCustomPrompt="1"/>
          </p:nvPr>
        </p:nvSpPr>
        <p:spPr>
          <a:xfrm>
            <a:off x="838200" y="594795"/>
            <a:ext cx="10826152" cy="929969"/>
          </a:xfrm>
        </p:spPr>
        <p:txBody>
          <a:bodyPr>
            <a:noAutofit/>
          </a:bodyPr>
          <a:lstStyle>
            <a:lvl1pPr>
              <a:defRPr>
                <a:solidFill>
                  <a:schemeClr val="bg1"/>
                </a:solidFill>
              </a:defRPr>
            </a:lvl1pPr>
          </a:lstStyle>
          <a:p>
            <a:r>
              <a:rPr lang="en-US" dirty="0"/>
              <a:t>Click to edit title</a:t>
            </a:r>
          </a:p>
        </p:txBody>
      </p:sp>
      <p:sp>
        <p:nvSpPr>
          <p:cNvPr id="7" name="Slide Number Placeholder 6">
            <a:extLst>
              <a:ext uri="{FF2B5EF4-FFF2-40B4-BE49-F238E27FC236}">
                <a16:creationId xmlns:a16="http://schemas.microsoft.com/office/drawing/2014/main" id="{95A8BFA8-9486-4933-92A9-64EF5592E404}"/>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11" name="Picture 10" descr="001">
            <a:extLst>
              <a:ext uri="{FF2B5EF4-FFF2-40B4-BE49-F238E27FC236}">
                <a16:creationId xmlns:a16="http://schemas.microsoft.com/office/drawing/2014/main" id="{9FE8C7A1-8E8A-4151-9407-3431C60AE86D}"/>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9" name="Text Placeholder 3">
            <a:extLst>
              <a:ext uri="{FF2B5EF4-FFF2-40B4-BE49-F238E27FC236}">
                <a16:creationId xmlns:a16="http://schemas.microsoft.com/office/drawing/2014/main" id="{C395562E-CBCB-4006-9475-201CA8C275AD}"/>
              </a:ext>
            </a:extLst>
          </p:cNvPr>
          <p:cNvSpPr>
            <a:spLocks noGrp="1"/>
          </p:cNvSpPr>
          <p:nvPr>
            <p:ph type="body" sz="quarter" idx="14"/>
          </p:nvPr>
        </p:nvSpPr>
        <p:spPr>
          <a:xfrm>
            <a:off x="835389" y="1524764"/>
            <a:ext cx="10860492" cy="483158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9">
            <a:extLst>
              <a:ext uri="{FF2B5EF4-FFF2-40B4-BE49-F238E27FC236}">
                <a16:creationId xmlns:a16="http://schemas.microsoft.com/office/drawing/2014/main" id="{1DDCBCBA-D2E7-420F-8774-F0895E89EB9E}"/>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pic>
        <p:nvPicPr>
          <p:cNvPr id="10" name="Picture 9">
            <a:extLst>
              <a:ext uri="{FF2B5EF4-FFF2-40B4-BE49-F238E27FC236}">
                <a16:creationId xmlns:a16="http://schemas.microsoft.com/office/drawing/2014/main" id="{FF6D9A3A-F23A-4EB1-8745-718E78E2973F}"/>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2" name="Straight Connector 11">
            <a:extLst>
              <a:ext uri="{FF2B5EF4-FFF2-40B4-BE49-F238E27FC236}">
                <a16:creationId xmlns:a16="http://schemas.microsoft.com/office/drawing/2014/main" id="{0D8DAC53-CEDE-44CE-A233-2B358307C381}"/>
              </a:ext>
            </a:extLst>
          </p:cNvPr>
          <p:cNvCxnSpPr>
            <a:cxnSpLocks/>
          </p:cNvCxnSpPr>
          <p:nvPr userDrawn="1"/>
        </p:nvCxnSpPr>
        <p:spPr>
          <a:xfrm>
            <a:off x="-30480" y="6836893"/>
            <a:ext cx="1225296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74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Rob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9756-DC34-406D-946A-A21837454B33}"/>
              </a:ext>
            </a:extLst>
          </p:cNvPr>
          <p:cNvSpPr>
            <a:spLocks noGrp="1"/>
          </p:cNvSpPr>
          <p:nvPr>
            <p:ph type="title" hasCustomPrompt="1"/>
          </p:nvPr>
        </p:nvSpPr>
        <p:spPr>
          <a:xfrm>
            <a:off x="838200" y="594795"/>
            <a:ext cx="10826152" cy="899592"/>
          </a:xfrm>
        </p:spPr>
        <p:txBody>
          <a:bodyPr>
            <a:noAutofit/>
          </a:bodyPr>
          <a:lstStyle/>
          <a:p>
            <a:r>
              <a:rPr lang="en-US" dirty="0"/>
              <a:t>Click to edit title</a:t>
            </a:r>
          </a:p>
        </p:txBody>
      </p:sp>
      <p:sp>
        <p:nvSpPr>
          <p:cNvPr id="7" name="Slide Number Placeholder 6">
            <a:extLst>
              <a:ext uri="{FF2B5EF4-FFF2-40B4-BE49-F238E27FC236}">
                <a16:creationId xmlns:a16="http://schemas.microsoft.com/office/drawing/2014/main" id="{95A8BFA8-9486-4933-92A9-64EF5592E404}"/>
              </a:ext>
            </a:extLst>
          </p:cNvPr>
          <p:cNvSpPr>
            <a:spLocks noGrp="1"/>
          </p:cNvSpPr>
          <p:nvPr>
            <p:ph type="sldNum" sz="quarter" idx="10"/>
          </p:nvPr>
        </p:nvSpPr>
        <p:spPr/>
        <p:txBody>
          <a:bodyPr/>
          <a:lstStyle>
            <a:lvl1pPr>
              <a:defRPr>
                <a:solidFill>
                  <a:schemeClr val="accent5"/>
                </a:solidFill>
              </a:defRPr>
            </a:lvl1pPr>
          </a:lstStyle>
          <a:p>
            <a:fld id="{151725ED-AB00-4B02-A764-80C23BBB66A4}" type="slidenum">
              <a:rPr lang="en-US" smtClean="0"/>
              <a:pPr/>
              <a:t>‹Nr.›</a:t>
            </a:fld>
            <a:endParaRPr lang="en-US" dirty="0"/>
          </a:p>
        </p:txBody>
      </p:sp>
      <p:pic>
        <p:nvPicPr>
          <p:cNvPr id="11" name="Picture 10" descr="001">
            <a:extLst>
              <a:ext uri="{FF2B5EF4-FFF2-40B4-BE49-F238E27FC236}">
                <a16:creationId xmlns:a16="http://schemas.microsoft.com/office/drawing/2014/main" id="{9FE8C7A1-8E8A-4151-9407-3431C60AE86D}"/>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pic>
        <p:nvPicPr>
          <p:cNvPr id="8" name="Picture 2">
            <a:extLst>
              <a:ext uri="{FF2B5EF4-FFF2-40B4-BE49-F238E27FC236}">
                <a16:creationId xmlns:a16="http://schemas.microsoft.com/office/drawing/2014/main" id="{B92CFA7E-CCFE-4FDA-96D5-73DA3AD10D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230089" y="4864987"/>
            <a:ext cx="1158240" cy="1208246"/>
          </a:xfrm>
          <a:prstGeom prst="rect">
            <a:avLst/>
          </a:prstGeom>
          <a:noFill/>
          <a:ln w="9525">
            <a:noFill/>
          </a:ln>
        </p:spPr>
      </p:pic>
      <p:sp>
        <p:nvSpPr>
          <p:cNvPr id="9" name="Text Placeholder 3">
            <a:extLst>
              <a:ext uri="{FF2B5EF4-FFF2-40B4-BE49-F238E27FC236}">
                <a16:creationId xmlns:a16="http://schemas.microsoft.com/office/drawing/2014/main" id="{D5591BCA-28D0-4B07-9D66-0B4EDCF9EE56}"/>
              </a:ext>
            </a:extLst>
          </p:cNvPr>
          <p:cNvSpPr>
            <a:spLocks noGrp="1"/>
          </p:cNvSpPr>
          <p:nvPr>
            <p:ph type="body" sz="quarter" idx="14"/>
          </p:nvPr>
        </p:nvSpPr>
        <p:spPr>
          <a:xfrm>
            <a:off x="835389" y="1524764"/>
            <a:ext cx="10860492" cy="4831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9">
            <a:extLst>
              <a:ext uri="{FF2B5EF4-FFF2-40B4-BE49-F238E27FC236}">
                <a16:creationId xmlns:a16="http://schemas.microsoft.com/office/drawing/2014/main" id="{6061CC8A-4EBA-4688-816E-2B172A88D6B9}"/>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Tree>
    <p:extLst>
      <p:ext uri="{BB962C8B-B14F-4D97-AF65-F5344CB8AC3E}">
        <p14:creationId xmlns:p14="http://schemas.microsoft.com/office/powerpoint/2010/main" val="2489742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BLUE, Robo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9756-DC34-406D-946A-A21837454B33}"/>
              </a:ext>
            </a:extLst>
          </p:cNvPr>
          <p:cNvSpPr>
            <a:spLocks noGrp="1"/>
          </p:cNvSpPr>
          <p:nvPr>
            <p:ph type="title" hasCustomPrompt="1"/>
          </p:nvPr>
        </p:nvSpPr>
        <p:spPr>
          <a:xfrm>
            <a:off x="838200" y="594795"/>
            <a:ext cx="10826152" cy="929969"/>
          </a:xfrm>
        </p:spPr>
        <p:txBody>
          <a:bodyPr>
            <a:noAutofit/>
          </a:bodyPr>
          <a:lstStyle>
            <a:lvl1pPr>
              <a:defRPr>
                <a:solidFill>
                  <a:schemeClr val="bg1"/>
                </a:solidFill>
              </a:defRPr>
            </a:lvl1pPr>
          </a:lstStyle>
          <a:p>
            <a:r>
              <a:rPr lang="en-US" dirty="0"/>
              <a:t>Click to edit title</a:t>
            </a:r>
          </a:p>
        </p:txBody>
      </p:sp>
      <p:sp>
        <p:nvSpPr>
          <p:cNvPr id="7" name="Slide Number Placeholder 6">
            <a:extLst>
              <a:ext uri="{FF2B5EF4-FFF2-40B4-BE49-F238E27FC236}">
                <a16:creationId xmlns:a16="http://schemas.microsoft.com/office/drawing/2014/main" id="{95A8BFA8-9486-4933-92A9-64EF5592E404}"/>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11" name="Picture 10" descr="001">
            <a:extLst>
              <a:ext uri="{FF2B5EF4-FFF2-40B4-BE49-F238E27FC236}">
                <a16:creationId xmlns:a16="http://schemas.microsoft.com/office/drawing/2014/main" id="{9FE8C7A1-8E8A-4151-9407-3431C60AE86D}"/>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pic>
        <p:nvPicPr>
          <p:cNvPr id="8" name="Picture 2">
            <a:extLst>
              <a:ext uri="{FF2B5EF4-FFF2-40B4-BE49-F238E27FC236}">
                <a16:creationId xmlns:a16="http://schemas.microsoft.com/office/drawing/2014/main" id="{B92CFA7E-CCFE-4FDA-96D5-73DA3AD10D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230089" y="4864987"/>
            <a:ext cx="1158240" cy="1208246"/>
          </a:xfrm>
          <a:prstGeom prst="rect">
            <a:avLst/>
          </a:prstGeom>
          <a:noFill/>
          <a:ln w="9525">
            <a:noFill/>
          </a:ln>
        </p:spPr>
      </p:pic>
      <p:sp>
        <p:nvSpPr>
          <p:cNvPr id="9" name="Text Placeholder 3">
            <a:extLst>
              <a:ext uri="{FF2B5EF4-FFF2-40B4-BE49-F238E27FC236}">
                <a16:creationId xmlns:a16="http://schemas.microsoft.com/office/drawing/2014/main" id="{3BD1C20E-653A-451F-90B8-13BCECA22747}"/>
              </a:ext>
            </a:extLst>
          </p:cNvPr>
          <p:cNvSpPr>
            <a:spLocks noGrp="1"/>
          </p:cNvSpPr>
          <p:nvPr>
            <p:ph type="body" sz="quarter" idx="14"/>
          </p:nvPr>
        </p:nvSpPr>
        <p:spPr>
          <a:xfrm>
            <a:off x="835389" y="1524764"/>
            <a:ext cx="10860492" cy="483158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9">
            <a:extLst>
              <a:ext uri="{FF2B5EF4-FFF2-40B4-BE49-F238E27FC236}">
                <a16:creationId xmlns:a16="http://schemas.microsoft.com/office/drawing/2014/main" id="{997DEE07-88D2-494D-8FEA-67828320763C}"/>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pic>
        <p:nvPicPr>
          <p:cNvPr id="13" name="Picture 12">
            <a:extLst>
              <a:ext uri="{FF2B5EF4-FFF2-40B4-BE49-F238E27FC236}">
                <a16:creationId xmlns:a16="http://schemas.microsoft.com/office/drawing/2014/main" id="{0098ED7F-DCB6-4910-B0F7-E19F23E0232C}"/>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4" name="Straight Connector 13">
            <a:extLst>
              <a:ext uri="{FF2B5EF4-FFF2-40B4-BE49-F238E27FC236}">
                <a16:creationId xmlns:a16="http://schemas.microsoft.com/office/drawing/2014/main" id="{DEA9E4C5-08D2-4D59-B189-C463A44DADD7}"/>
              </a:ext>
            </a:extLst>
          </p:cNvPr>
          <p:cNvCxnSpPr>
            <a:cxnSpLocks/>
          </p:cNvCxnSpPr>
          <p:nvPr userDrawn="1"/>
        </p:nvCxnSpPr>
        <p:spPr>
          <a:xfrm>
            <a:off x="-30480" y="6836893"/>
            <a:ext cx="1225296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782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a:xfrm>
            <a:off x="838200" y="594795"/>
            <a:ext cx="10826152" cy="965648"/>
          </a:xfrm>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7" name="Text Placeholder 19">
            <a:extLst>
              <a:ext uri="{FF2B5EF4-FFF2-40B4-BE49-F238E27FC236}">
                <a16:creationId xmlns:a16="http://schemas.microsoft.com/office/drawing/2014/main" id="{35EA6525-2BF1-4E56-A25F-0E12B08A57D5}"/>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Tree>
    <p:extLst>
      <p:ext uri="{BB962C8B-B14F-4D97-AF65-F5344CB8AC3E}">
        <p14:creationId xmlns:p14="http://schemas.microsoft.com/office/powerpoint/2010/main" val="4139269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lob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a:xfrm>
            <a:off x="838200" y="594795"/>
            <a:ext cx="10826152" cy="906014"/>
          </a:xfrm>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7" name="Text Placeholder 19">
            <a:extLst>
              <a:ext uri="{FF2B5EF4-FFF2-40B4-BE49-F238E27FC236}">
                <a16:creationId xmlns:a16="http://schemas.microsoft.com/office/drawing/2014/main" id="{35EA6525-2BF1-4E56-A25F-0E12B08A57D5}"/>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pic>
        <p:nvPicPr>
          <p:cNvPr id="9" name="Picture 8">
            <a:extLst>
              <a:ext uri="{FF2B5EF4-FFF2-40B4-BE49-F238E27FC236}">
                <a16:creationId xmlns:a16="http://schemas.microsoft.com/office/drawing/2014/main" id="{8B683B8D-FE2D-4A68-AAEA-D0DE0E7FC1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6436" y="1403111"/>
            <a:ext cx="8674183" cy="5141532"/>
          </a:xfrm>
          <a:prstGeom prst="rect">
            <a:avLst/>
          </a:prstGeom>
        </p:spPr>
      </p:pic>
      <p:pic>
        <p:nvPicPr>
          <p:cNvPr id="10" name="Picture 9">
            <a:extLst>
              <a:ext uri="{FF2B5EF4-FFF2-40B4-BE49-F238E27FC236}">
                <a16:creationId xmlns:a16="http://schemas.microsoft.com/office/drawing/2014/main" id="{5653A21F-4809-4FD4-80CD-9F41D6A693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56135" y="5861070"/>
            <a:ext cx="2531293" cy="515633"/>
          </a:xfrm>
          <a:prstGeom prst="rect">
            <a:avLst/>
          </a:prstGeom>
        </p:spPr>
      </p:pic>
    </p:spTree>
    <p:extLst>
      <p:ext uri="{BB962C8B-B14F-4D97-AF65-F5344CB8AC3E}">
        <p14:creationId xmlns:p14="http://schemas.microsoft.com/office/powerpoint/2010/main" val="4199062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rovement">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A184B76-A8B0-41B4-A18B-1EC163129180}"/>
              </a:ext>
            </a:extLst>
          </p:cNvPr>
          <p:cNvPicPr>
            <a:picLocks noChangeAspect="1"/>
          </p:cNvPicPr>
          <p:nvPr userDrawn="1"/>
        </p:nvPicPr>
        <p:blipFill>
          <a:blip r:embed="rId2"/>
          <a:stretch>
            <a:fillRect/>
          </a:stretch>
        </p:blipFill>
        <p:spPr>
          <a:xfrm>
            <a:off x="1416053" y="1270097"/>
            <a:ext cx="9664824" cy="2690950"/>
          </a:xfrm>
          <a:prstGeom prst="rect">
            <a:avLst/>
          </a:prstGeom>
        </p:spPr>
      </p:pic>
      <p:sp>
        <p:nvSpPr>
          <p:cNvPr id="3" name="Slide Number Placeholder 2">
            <a:extLst>
              <a:ext uri="{FF2B5EF4-FFF2-40B4-BE49-F238E27FC236}">
                <a16:creationId xmlns:a16="http://schemas.microsoft.com/office/drawing/2014/main" id="{97FD68BB-756B-4896-97E8-CC8EF56B5803}"/>
              </a:ext>
            </a:extLst>
          </p:cNvPr>
          <p:cNvSpPr>
            <a:spLocks noGrp="1"/>
          </p:cNvSpPr>
          <p:nvPr>
            <p:ph type="sldNum" sz="quarter" idx="10"/>
          </p:nvPr>
        </p:nvSpPr>
        <p:spPr/>
        <p:txBody>
          <a:bodyPr/>
          <a:lstStyle/>
          <a:p>
            <a:fld id="{151725ED-AB00-4B02-A764-80C23BBB66A4}" type="slidenum">
              <a:rPr lang="en-US" smtClean="0"/>
              <a:pPr/>
              <a:t>‹Nr.›</a:t>
            </a:fld>
            <a:endParaRPr lang="en-US" dirty="0"/>
          </a:p>
        </p:txBody>
      </p:sp>
      <p:sp>
        <p:nvSpPr>
          <p:cNvPr id="10" name="Text Placeholder 8">
            <a:extLst>
              <a:ext uri="{FF2B5EF4-FFF2-40B4-BE49-F238E27FC236}">
                <a16:creationId xmlns:a16="http://schemas.microsoft.com/office/drawing/2014/main" id="{E55214D2-584D-420F-9361-88C3EC2D3F1F}"/>
              </a:ext>
            </a:extLst>
          </p:cNvPr>
          <p:cNvSpPr>
            <a:spLocks noGrp="1"/>
          </p:cNvSpPr>
          <p:nvPr>
            <p:ph type="body" sz="quarter" idx="38" hasCustomPrompt="1"/>
          </p:nvPr>
        </p:nvSpPr>
        <p:spPr>
          <a:xfrm>
            <a:off x="750243" y="4610658"/>
            <a:ext cx="2613938" cy="1652548"/>
          </a:xfrm>
          <a:prstGeom prst="rect">
            <a:avLst/>
          </a:prstGeom>
        </p:spPr>
        <p:txBody>
          <a:bodyPr>
            <a:noAutofit/>
          </a:bodyPr>
          <a:lstStyle>
            <a:lvl1pPr marL="171450" marR="0" indent="-171450" algn="l" defTabSz="685800" rtl="0" eaLnBrk="1" fontAlgn="auto" latinLnBrk="0" hangingPunct="1">
              <a:lnSpc>
                <a:spcPct val="114000"/>
              </a:lnSpc>
              <a:spcBef>
                <a:spcPts val="0"/>
              </a:spcBef>
              <a:spcAft>
                <a:spcPts val="800"/>
              </a:spcAft>
              <a:buClr>
                <a:schemeClr val="accent4"/>
              </a:buClr>
              <a:buSzTx/>
              <a:buFont typeface="Arial" panose="020B0604020202020204" pitchFamily="34" charset="0"/>
              <a:buChar char="•"/>
              <a:tabLst/>
              <a:defRPr sz="1300" b="0" i="0" baseline="0">
                <a:solidFill>
                  <a:schemeClr val="accent5"/>
                </a:solidFill>
                <a:latin typeface="Arial" charset="0"/>
                <a:ea typeface="Arial" charset="0"/>
                <a:cs typeface="Arial" charset="0"/>
              </a:defRPr>
            </a:lvl1pPr>
          </a:lstStyle>
          <a:p>
            <a:pPr lvl="0"/>
            <a:r>
              <a:rPr lang="en-US" dirty="0"/>
              <a:t>Lorem ipsum dolor sit </a:t>
            </a:r>
            <a:r>
              <a:rPr lang="en-US" dirty="0" err="1"/>
              <a:t>amet</a:t>
            </a:r>
            <a:r>
              <a:rPr lang="en-US" dirty="0"/>
              <a:t>, </a:t>
            </a:r>
            <a:r>
              <a:rPr lang="en-US" dirty="0" err="1"/>
              <a:t>consectetur</a:t>
            </a:r>
            <a:r>
              <a:rPr lang="en-US" dirty="0"/>
              <a:t>.</a:t>
            </a:r>
          </a:p>
          <a:p>
            <a:pPr lvl="0"/>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p:txBody>
      </p:sp>
      <p:sp>
        <p:nvSpPr>
          <p:cNvPr id="12" name="Text Placeholder 8">
            <a:extLst>
              <a:ext uri="{FF2B5EF4-FFF2-40B4-BE49-F238E27FC236}">
                <a16:creationId xmlns:a16="http://schemas.microsoft.com/office/drawing/2014/main" id="{A06B64F8-917F-47EA-91EB-5D2B7B657A45}"/>
              </a:ext>
            </a:extLst>
          </p:cNvPr>
          <p:cNvSpPr>
            <a:spLocks noGrp="1"/>
          </p:cNvSpPr>
          <p:nvPr>
            <p:ph type="body" sz="quarter" idx="39" hasCustomPrompt="1"/>
          </p:nvPr>
        </p:nvSpPr>
        <p:spPr>
          <a:xfrm>
            <a:off x="3478534" y="4307133"/>
            <a:ext cx="2613938" cy="1956072"/>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a:t>
            </a:r>
          </a:p>
          <a:p>
            <a:pPr marL="171450" marR="0" lvl="0" indent="-171450" defTabSz="685800" fontAlgn="auto">
              <a:lnSpc>
                <a:spcPct val="114000"/>
              </a:lnSpc>
              <a:spcBef>
                <a:spcPts val="0"/>
              </a:spcBef>
              <a:spcAft>
                <a:spcPts val="800"/>
              </a:spcAft>
              <a:buSzTx/>
              <a:tabLst/>
            </a:pP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p:txBody>
      </p:sp>
      <p:sp>
        <p:nvSpPr>
          <p:cNvPr id="13" name="Text Placeholder 8">
            <a:extLst>
              <a:ext uri="{FF2B5EF4-FFF2-40B4-BE49-F238E27FC236}">
                <a16:creationId xmlns:a16="http://schemas.microsoft.com/office/drawing/2014/main" id="{DB124B90-FC89-43DB-90E2-E154766022DA}"/>
              </a:ext>
            </a:extLst>
          </p:cNvPr>
          <p:cNvSpPr>
            <a:spLocks noGrp="1"/>
          </p:cNvSpPr>
          <p:nvPr>
            <p:ph type="body" sz="quarter" idx="40" hasCustomPrompt="1"/>
          </p:nvPr>
        </p:nvSpPr>
        <p:spPr>
          <a:xfrm>
            <a:off x="6172713" y="3876181"/>
            <a:ext cx="2613938" cy="2387024"/>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a:t>
            </a:r>
          </a:p>
          <a:p>
            <a:pPr marL="171450" marR="0" lvl="0" indent="-171450" defTabSz="685800" fontAlgn="auto">
              <a:lnSpc>
                <a:spcPct val="114000"/>
              </a:lnSpc>
              <a:spcBef>
                <a:spcPts val="0"/>
              </a:spcBef>
              <a:spcAft>
                <a:spcPts val="800"/>
              </a:spcAft>
              <a:buSzTx/>
              <a:tabLst/>
            </a:pP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p:txBody>
      </p:sp>
      <p:sp>
        <p:nvSpPr>
          <p:cNvPr id="14" name="Text Placeholder 8">
            <a:extLst>
              <a:ext uri="{FF2B5EF4-FFF2-40B4-BE49-F238E27FC236}">
                <a16:creationId xmlns:a16="http://schemas.microsoft.com/office/drawing/2014/main" id="{AA3795D1-214C-4AAA-9914-43908D4133BF}"/>
              </a:ext>
            </a:extLst>
          </p:cNvPr>
          <p:cNvSpPr>
            <a:spLocks noGrp="1"/>
          </p:cNvSpPr>
          <p:nvPr>
            <p:ph type="body" sz="quarter" idx="41" hasCustomPrompt="1"/>
          </p:nvPr>
        </p:nvSpPr>
        <p:spPr>
          <a:xfrm>
            <a:off x="8895503" y="3430309"/>
            <a:ext cx="2613938" cy="2832896"/>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endParaRPr lang="en-US" dirty="0"/>
          </a:p>
          <a:p>
            <a:pPr marL="171450" marR="0" lvl="0" indent="-171450" defTabSz="685800" fontAlgn="auto">
              <a:lnSpc>
                <a:spcPct val="114000"/>
              </a:lnSpc>
              <a:spcBef>
                <a:spcPts val="0"/>
              </a:spcBef>
              <a:spcAft>
                <a:spcPts val="800"/>
              </a:spcAft>
              <a:buSzTx/>
              <a:tabLst/>
            </a:pP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p:txBody>
      </p:sp>
      <p:sp>
        <p:nvSpPr>
          <p:cNvPr id="15" name="Text Placeholder 8">
            <a:extLst>
              <a:ext uri="{FF2B5EF4-FFF2-40B4-BE49-F238E27FC236}">
                <a16:creationId xmlns:a16="http://schemas.microsoft.com/office/drawing/2014/main" id="{BEFC0A60-E025-4457-BCDA-2E9FE91E7556}"/>
              </a:ext>
            </a:extLst>
          </p:cNvPr>
          <p:cNvSpPr>
            <a:spLocks noGrp="1"/>
          </p:cNvSpPr>
          <p:nvPr>
            <p:ph type="body" sz="quarter" idx="42" hasCustomPrompt="1"/>
          </p:nvPr>
        </p:nvSpPr>
        <p:spPr>
          <a:xfrm>
            <a:off x="750246" y="3974672"/>
            <a:ext cx="2613934" cy="626803"/>
          </a:xfrm>
          <a:prstGeom prst="rect">
            <a:avLst/>
          </a:prstGeom>
        </p:spPr>
        <p:txBody>
          <a:bodyPr anchor="b">
            <a:noAutofit/>
          </a:bodyPr>
          <a:lstStyle>
            <a:lvl1pPr marL="0" marR="0" indent="0" algn="ctr" defTabSz="685800" rtl="0" eaLnBrk="1" fontAlgn="auto" latinLnBrk="0" hangingPunct="1">
              <a:lnSpc>
                <a:spcPts val="1800"/>
              </a:lnSpc>
              <a:spcBef>
                <a:spcPts val="0"/>
              </a:spcBef>
              <a:spcAft>
                <a:spcPts val="0"/>
              </a:spcAft>
              <a:buClrTx/>
              <a:buSzTx/>
              <a:buFont typeface="Calibri" panose="020F0502020204030204" charset="0"/>
              <a:buNone/>
              <a:tabLst/>
              <a:defRPr sz="1600" b="1" i="0" baseline="0">
                <a:solidFill>
                  <a:srgbClr val="9FA09F"/>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6" name="Text Placeholder 8">
            <a:extLst>
              <a:ext uri="{FF2B5EF4-FFF2-40B4-BE49-F238E27FC236}">
                <a16:creationId xmlns:a16="http://schemas.microsoft.com/office/drawing/2014/main" id="{3BBDABDA-3E9D-4B0B-97F3-8849E52D5074}"/>
              </a:ext>
            </a:extLst>
          </p:cNvPr>
          <p:cNvSpPr>
            <a:spLocks noGrp="1"/>
          </p:cNvSpPr>
          <p:nvPr>
            <p:ph type="body" sz="quarter" idx="43" hasCustomPrompt="1"/>
          </p:nvPr>
        </p:nvSpPr>
        <p:spPr>
          <a:xfrm>
            <a:off x="3470470" y="3640961"/>
            <a:ext cx="2613934" cy="626803"/>
          </a:xfrm>
          <a:prstGeom prst="rect">
            <a:avLst/>
          </a:prstGeom>
        </p:spPr>
        <p:txBody>
          <a:bodyPr anchor="b">
            <a:noAutofit/>
          </a:bodyPr>
          <a:lstStyle>
            <a:lvl1pPr marL="0" marR="0" indent="0" algn="ctr" defTabSz="685800" rtl="0" eaLnBrk="1" fontAlgn="auto" latinLnBrk="0" hangingPunct="1">
              <a:lnSpc>
                <a:spcPts val="1800"/>
              </a:lnSpc>
              <a:spcBef>
                <a:spcPts val="0"/>
              </a:spcBef>
              <a:spcAft>
                <a:spcPts val="0"/>
              </a:spcAft>
              <a:buClrTx/>
              <a:buSzTx/>
              <a:buFont typeface="Calibri" panose="020F0502020204030204" charset="0"/>
              <a:buNone/>
              <a:tabLst/>
              <a:defRPr sz="1600" b="1" i="0" baseline="0">
                <a:solidFill>
                  <a:srgbClr val="68696C"/>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7" name="Text Placeholder 8">
            <a:extLst>
              <a:ext uri="{FF2B5EF4-FFF2-40B4-BE49-F238E27FC236}">
                <a16:creationId xmlns:a16="http://schemas.microsoft.com/office/drawing/2014/main" id="{6E4CCCC4-F011-4C2A-B086-1EAF6023E34E}"/>
              </a:ext>
            </a:extLst>
          </p:cNvPr>
          <p:cNvSpPr>
            <a:spLocks noGrp="1"/>
          </p:cNvSpPr>
          <p:nvPr>
            <p:ph type="body" sz="quarter" idx="44" hasCustomPrompt="1"/>
          </p:nvPr>
        </p:nvSpPr>
        <p:spPr>
          <a:xfrm>
            <a:off x="6172716" y="3236966"/>
            <a:ext cx="2613934" cy="626803"/>
          </a:xfrm>
          <a:prstGeom prst="rect">
            <a:avLst/>
          </a:prstGeom>
        </p:spPr>
        <p:txBody>
          <a:bodyPr anchor="b">
            <a:noAutofit/>
          </a:bodyPr>
          <a:lstStyle>
            <a:lvl1pPr marL="0" marR="0" indent="0" algn="ctr" defTabSz="685800" rtl="0" eaLnBrk="1" fontAlgn="auto" latinLnBrk="0" hangingPunct="1">
              <a:lnSpc>
                <a:spcPts val="1800"/>
              </a:lnSpc>
              <a:spcBef>
                <a:spcPts val="0"/>
              </a:spcBef>
              <a:spcAft>
                <a:spcPts val="0"/>
              </a:spcAft>
              <a:buClrTx/>
              <a:buSzTx/>
              <a:buFont typeface="Calibri" panose="020F0502020204030204" charset="0"/>
              <a:buNone/>
              <a:tabLst/>
              <a:defRPr sz="1600" b="1" i="0" baseline="0">
                <a:solidFill>
                  <a:srgbClr val="00558C"/>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8" name="Text Placeholder 8">
            <a:extLst>
              <a:ext uri="{FF2B5EF4-FFF2-40B4-BE49-F238E27FC236}">
                <a16:creationId xmlns:a16="http://schemas.microsoft.com/office/drawing/2014/main" id="{B5C5AEFA-C226-46F7-ACA6-A663A7EFBDE9}"/>
              </a:ext>
            </a:extLst>
          </p:cNvPr>
          <p:cNvSpPr>
            <a:spLocks noGrp="1"/>
          </p:cNvSpPr>
          <p:nvPr>
            <p:ph type="body" sz="quarter" idx="45" hasCustomPrompt="1"/>
          </p:nvPr>
        </p:nvSpPr>
        <p:spPr>
          <a:xfrm>
            <a:off x="8895505" y="2782486"/>
            <a:ext cx="2613934" cy="626803"/>
          </a:xfrm>
          <a:prstGeom prst="rect">
            <a:avLst/>
          </a:prstGeom>
        </p:spPr>
        <p:txBody>
          <a:bodyPr anchor="b">
            <a:noAutofit/>
          </a:bodyPr>
          <a:lstStyle>
            <a:lvl1pPr marL="0" marR="0" indent="0" algn="ctr" defTabSz="685800" rtl="0" eaLnBrk="1" fontAlgn="auto" latinLnBrk="0" hangingPunct="1">
              <a:lnSpc>
                <a:spcPts val="1800"/>
              </a:lnSpc>
              <a:spcBef>
                <a:spcPts val="0"/>
              </a:spcBef>
              <a:spcAft>
                <a:spcPts val="0"/>
              </a:spcAft>
              <a:buClrTx/>
              <a:buSzTx/>
              <a:buFont typeface="Calibri" panose="020F0502020204030204" charset="0"/>
              <a:buNone/>
              <a:tabLst/>
              <a:defRPr sz="1600" b="1" i="0" baseline="0">
                <a:solidFill>
                  <a:srgbClr val="FFC6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9" name="Text Placeholder 11">
            <a:extLst>
              <a:ext uri="{FF2B5EF4-FFF2-40B4-BE49-F238E27FC236}">
                <a16:creationId xmlns:a16="http://schemas.microsoft.com/office/drawing/2014/main" id="{E68EDC2A-002F-42CD-B866-5F0CE0D39329}"/>
              </a:ext>
            </a:extLst>
          </p:cNvPr>
          <p:cNvSpPr>
            <a:spLocks noGrp="1"/>
          </p:cNvSpPr>
          <p:nvPr>
            <p:ph type="body" sz="quarter" idx="46" hasCustomPrompt="1"/>
          </p:nvPr>
        </p:nvSpPr>
        <p:spPr>
          <a:xfrm>
            <a:off x="1416054" y="2735754"/>
            <a:ext cx="1229492" cy="1225293"/>
          </a:xfrm>
          <a:prstGeom prst="rect">
            <a:avLst/>
          </a:prstGeom>
        </p:spPr>
        <p:txBody>
          <a:bodyPr anchor="ctr"/>
          <a:lstStyle>
            <a:lvl1pPr marL="0" indent="0" algn="ctr" defTabSz="685800" rtl="0" eaLnBrk="1" fontAlgn="auto" latinLnBrk="0" hangingPunct="1">
              <a:lnSpc>
                <a:spcPct val="90000"/>
              </a:lnSpc>
              <a:spcBef>
                <a:spcPct val="0"/>
              </a:spcBef>
              <a:spcAft>
                <a:spcPts val="0"/>
              </a:spcAft>
              <a:buNone/>
              <a:defRPr lang="en-US" sz="3600" b="1" i="0" kern="1200" dirty="0">
                <a:solidFill>
                  <a:schemeClr val="bg1"/>
                </a:solidFill>
                <a:latin typeface="Arial" charset="0"/>
                <a:ea typeface="Arial" charset="0"/>
                <a:cs typeface="Arial" charset="0"/>
              </a:defRPr>
            </a:lvl1pPr>
          </a:lstStyle>
          <a:p>
            <a:pPr lvl="0"/>
            <a:r>
              <a:rPr lang="en-US" dirty="0"/>
              <a:t>1</a:t>
            </a:r>
          </a:p>
        </p:txBody>
      </p:sp>
      <p:sp>
        <p:nvSpPr>
          <p:cNvPr id="22" name="Text Placeholder 11">
            <a:extLst>
              <a:ext uri="{FF2B5EF4-FFF2-40B4-BE49-F238E27FC236}">
                <a16:creationId xmlns:a16="http://schemas.microsoft.com/office/drawing/2014/main" id="{BBDD659F-FE8E-478E-9B2D-0208AA9BF157}"/>
              </a:ext>
            </a:extLst>
          </p:cNvPr>
          <p:cNvSpPr>
            <a:spLocks noGrp="1"/>
          </p:cNvSpPr>
          <p:nvPr>
            <p:ph type="body" sz="quarter" idx="49" hasCustomPrompt="1"/>
          </p:nvPr>
        </p:nvSpPr>
        <p:spPr>
          <a:xfrm>
            <a:off x="9564414" y="1545553"/>
            <a:ext cx="1248754" cy="1225292"/>
          </a:xfrm>
          <a:prstGeom prst="rect">
            <a:avLst/>
          </a:prstGeom>
        </p:spPr>
        <p:txBody>
          <a:bodyPr vert="horz" lIns="91440" tIns="45720" rIns="91440" bIns="45720" rtlCol="0" anchor="ctr">
            <a:normAutofit/>
          </a:bodyPr>
          <a:lstStyle>
            <a:lvl1pPr algn="ctr">
              <a:defRPr lang="en-US" sz="3600" b="1" dirty="0">
                <a:solidFill>
                  <a:schemeClr val="bg1"/>
                </a:solidFill>
                <a:latin typeface="Arial" charset="0"/>
                <a:ea typeface="Arial" charset="0"/>
                <a:cs typeface="Arial" charset="0"/>
              </a:defRPr>
            </a:lvl1pPr>
          </a:lstStyle>
          <a:p>
            <a:pPr marL="0" lvl="0" indent="0" algn="ctr" defTabSz="685800" fontAlgn="auto">
              <a:lnSpc>
                <a:spcPct val="90000"/>
              </a:lnSpc>
              <a:spcBef>
                <a:spcPct val="0"/>
              </a:spcBef>
              <a:spcAft>
                <a:spcPts val="0"/>
              </a:spcAft>
              <a:buNone/>
            </a:pPr>
            <a:r>
              <a:rPr lang="en-US" dirty="0"/>
              <a:t>4</a:t>
            </a:r>
          </a:p>
        </p:txBody>
      </p:sp>
      <p:sp>
        <p:nvSpPr>
          <p:cNvPr id="26" name="Title 1">
            <a:extLst>
              <a:ext uri="{FF2B5EF4-FFF2-40B4-BE49-F238E27FC236}">
                <a16:creationId xmlns:a16="http://schemas.microsoft.com/office/drawing/2014/main" id="{F1D82E4B-3DD3-4444-932E-9A45528CEBD9}"/>
              </a:ext>
            </a:extLst>
          </p:cNvPr>
          <p:cNvSpPr>
            <a:spLocks noGrp="1"/>
          </p:cNvSpPr>
          <p:nvPr>
            <p:ph type="title" hasCustomPrompt="1"/>
          </p:nvPr>
        </p:nvSpPr>
        <p:spPr>
          <a:xfrm>
            <a:off x="838200" y="594795"/>
            <a:ext cx="10826152" cy="808067"/>
          </a:xfrm>
        </p:spPr>
        <p:txBody>
          <a:bodyPr>
            <a:noAutofit/>
          </a:bodyPr>
          <a:lstStyle>
            <a:lvl1pPr>
              <a:defRPr/>
            </a:lvl1pPr>
          </a:lstStyle>
          <a:p>
            <a:r>
              <a:rPr lang="en-US" dirty="0"/>
              <a:t>Click to edit title</a:t>
            </a:r>
          </a:p>
        </p:txBody>
      </p:sp>
      <p:pic>
        <p:nvPicPr>
          <p:cNvPr id="27" name="Picture 26" descr="001">
            <a:extLst>
              <a:ext uri="{FF2B5EF4-FFF2-40B4-BE49-F238E27FC236}">
                <a16:creationId xmlns:a16="http://schemas.microsoft.com/office/drawing/2014/main" id="{D714F37A-D712-4D28-B185-92B1B1947718}"/>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28" name="Text Placeholder 19">
            <a:extLst>
              <a:ext uri="{FF2B5EF4-FFF2-40B4-BE49-F238E27FC236}">
                <a16:creationId xmlns:a16="http://schemas.microsoft.com/office/drawing/2014/main" id="{DF74949B-A379-43F5-84D8-8694B759FAA4}"/>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31" name="Text Placeholder 11">
            <a:extLst>
              <a:ext uri="{FF2B5EF4-FFF2-40B4-BE49-F238E27FC236}">
                <a16:creationId xmlns:a16="http://schemas.microsoft.com/office/drawing/2014/main" id="{1A3B5B8A-9B0C-4201-933E-467E2190FAFA}"/>
              </a:ext>
            </a:extLst>
          </p:cNvPr>
          <p:cNvSpPr>
            <a:spLocks noGrp="1"/>
          </p:cNvSpPr>
          <p:nvPr>
            <p:ph type="body" sz="quarter" idx="50" hasCustomPrompt="1"/>
          </p:nvPr>
        </p:nvSpPr>
        <p:spPr>
          <a:xfrm>
            <a:off x="4150164" y="2388909"/>
            <a:ext cx="1229492" cy="1225293"/>
          </a:xfrm>
          <a:prstGeom prst="rect">
            <a:avLst/>
          </a:prstGeom>
        </p:spPr>
        <p:txBody>
          <a:bodyPr anchor="ctr"/>
          <a:lstStyle>
            <a:lvl1pPr marL="0" indent="0" algn="ctr" defTabSz="685800" rtl="0" eaLnBrk="1" fontAlgn="auto" latinLnBrk="0" hangingPunct="1">
              <a:lnSpc>
                <a:spcPct val="90000"/>
              </a:lnSpc>
              <a:spcBef>
                <a:spcPct val="0"/>
              </a:spcBef>
              <a:spcAft>
                <a:spcPts val="0"/>
              </a:spcAft>
              <a:buNone/>
              <a:defRPr lang="en-US" sz="3600" b="1" i="0" kern="1200" dirty="0">
                <a:solidFill>
                  <a:schemeClr val="bg1"/>
                </a:solidFill>
                <a:latin typeface="Arial" charset="0"/>
                <a:ea typeface="Arial" charset="0"/>
                <a:cs typeface="Arial" charset="0"/>
              </a:defRPr>
            </a:lvl1pPr>
          </a:lstStyle>
          <a:p>
            <a:pPr lvl="0"/>
            <a:r>
              <a:rPr lang="en-US" dirty="0"/>
              <a:t>2</a:t>
            </a:r>
          </a:p>
        </p:txBody>
      </p:sp>
      <p:sp>
        <p:nvSpPr>
          <p:cNvPr id="32" name="Text Placeholder 11">
            <a:extLst>
              <a:ext uri="{FF2B5EF4-FFF2-40B4-BE49-F238E27FC236}">
                <a16:creationId xmlns:a16="http://schemas.microsoft.com/office/drawing/2014/main" id="{2D1AD67C-CEAA-451D-8F1B-A16892438755}"/>
              </a:ext>
            </a:extLst>
          </p:cNvPr>
          <p:cNvSpPr>
            <a:spLocks noGrp="1"/>
          </p:cNvSpPr>
          <p:nvPr>
            <p:ph type="body" sz="quarter" idx="51" hasCustomPrompt="1"/>
          </p:nvPr>
        </p:nvSpPr>
        <p:spPr>
          <a:xfrm>
            <a:off x="6851324" y="1983334"/>
            <a:ext cx="1229492" cy="1225293"/>
          </a:xfrm>
          <a:prstGeom prst="rect">
            <a:avLst/>
          </a:prstGeom>
        </p:spPr>
        <p:txBody>
          <a:bodyPr anchor="ctr"/>
          <a:lstStyle>
            <a:lvl1pPr marL="0" indent="0" algn="ctr" defTabSz="685800" rtl="0" eaLnBrk="1" fontAlgn="auto" latinLnBrk="0" hangingPunct="1">
              <a:lnSpc>
                <a:spcPct val="90000"/>
              </a:lnSpc>
              <a:spcBef>
                <a:spcPct val="0"/>
              </a:spcBef>
              <a:spcAft>
                <a:spcPts val="0"/>
              </a:spcAft>
              <a:buNone/>
              <a:defRPr lang="en-US" sz="3600" b="1" i="0" kern="1200" dirty="0">
                <a:solidFill>
                  <a:schemeClr val="bg1"/>
                </a:solidFill>
                <a:latin typeface="Arial" charset="0"/>
                <a:ea typeface="Arial" charset="0"/>
                <a:cs typeface="Arial" charset="0"/>
              </a:defRPr>
            </a:lvl1pPr>
          </a:lstStyle>
          <a:p>
            <a:pPr lvl="0"/>
            <a:r>
              <a:rPr lang="en-US" dirty="0"/>
              <a:t>3</a:t>
            </a:r>
          </a:p>
        </p:txBody>
      </p:sp>
    </p:spTree>
    <p:extLst>
      <p:ext uri="{BB962C8B-B14F-4D97-AF65-F5344CB8AC3E}">
        <p14:creationId xmlns:p14="http://schemas.microsoft.com/office/powerpoint/2010/main" val="3515034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 4 Items">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959BBD90-AC40-422A-B70C-F50CE8EE4046}"/>
              </a:ext>
            </a:extLst>
          </p:cNvPr>
          <p:cNvSpPr>
            <a:spLocks noGrp="1"/>
          </p:cNvSpPr>
          <p:nvPr>
            <p:ph type="title" hasCustomPrompt="1"/>
          </p:nvPr>
        </p:nvSpPr>
        <p:spPr>
          <a:xfrm>
            <a:off x="838200" y="594795"/>
            <a:ext cx="10826152" cy="808067"/>
          </a:xfrm>
        </p:spPr>
        <p:txBody>
          <a:bodyPr>
            <a:noAutofit/>
          </a:bodyPr>
          <a:lstStyle>
            <a:lvl1pPr>
              <a:defRPr/>
            </a:lvl1pPr>
          </a:lstStyle>
          <a:p>
            <a:r>
              <a:rPr lang="en-US" dirty="0"/>
              <a:t>Click to edit title</a:t>
            </a:r>
          </a:p>
        </p:txBody>
      </p:sp>
      <p:pic>
        <p:nvPicPr>
          <p:cNvPr id="23" name="Picture 22" descr="001">
            <a:extLst>
              <a:ext uri="{FF2B5EF4-FFF2-40B4-BE49-F238E27FC236}">
                <a16:creationId xmlns:a16="http://schemas.microsoft.com/office/drawing/2014/main" id="{21E324C1-3DA8-4A72-9366-E0D81C24513C}"/>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24" name="Text Placeholder 19">
            <a:extLst>
              <a:ext uri="{FF2B5EF4-FFF2-40B4-BE49-F238E27FC236}">
                <a16:creationId xmlns:a16="http://schemas.microsoft.com/office/drawing/2014/main" id="{6F54962F-B75C-4D88-BAEA-50CDE9478001}"/>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pic>
        <p:nvPicPr>
          <p:cNvPr id="7" name="Picture 6">
            <a:extLst>
              <a:ext uri="{FF2B5EF4-FFF2-40B4-BE49-F238E27FC236}">
                <a16:creationId xmlns:a16="http://schemas.microsoft.com/office/drawing/2014/main" id="{B2B3CF10-F296-45CE-BA3D-94C79AE24865}"/>
              </a:ext>
            </a:extLst>
          </p:cNvPr>
          <p:cNvPicPr>
            <a:picLocks noChangeAspect="1"/>
          </p:cNvPicPr>
          <p:nvPr userDrawn="1"/>
        </p:nvPicPr>
        <p:blipFill>
          <a:blip r:embed="rId3"/>
          <a:stretch>
            <a:fillRect/>
          </a:stretch>
        </p:blipFill>
        <p:spPr>
          <a:xfrm>
            <a:off x="803859" y="1936893"/>
            <a:ext cx="10851821" cy="865707"/>
          </a:xfrm>
          <a:prstGeom prst="rect">
            <a:avLst/>
          </a:prstGeom>
        </p:spPr>
      </p:pic>
      <p:sp>
        <p:nvSpPr>
          <p:cNvPr id="39" name="Text Placeholder 8">
            <a:extLst>
              <a:ext uri="{FF2B5EF4-FFF2-40B4-BE49-F238E27FC236}">
                <a16:creationId xmlns:a16="http://schemas.microsoft.com/office/drawing/2014/main" id="{1E2B23B3-CD86-4FC9-835D-B431939D7272}"/>
              </a:ext>
            </a:extLst>
          </p:cNvPr>
          <p:cNvSpPr>
            <a:spLocks noGrp="1"/>
          </p:cNvSpPr>
          <p:nvPr>
            <p:ph type="body" sz="quarter" idx="39" hasCustomPrompt="1"/>
          </p:nvPr>
        </p:nvSpPr>
        <p:spPr>
          <a:xfrm>
            <a:off x="803665" y="2953285"/>
            <a:ext cx="2392296" cy="3309920"/>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 </a:t>
            </a: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a:p>
            <a:pPr marL="171450" marR="0" lvl="0" indent="-171450" defTabSz="685800" fontAlgn="auto">
              <a:lnSpc>
                <a:spcPct val="114000"/>
              </a:lnSpc>
              <a:spcBef>
                <a:spcPts val="0"/>
              </a:spcBef>
              <a:spcAft>
                <a:spcPts val="800"/>
              </a:spcAft>
              <a:buSzTx/>
              <a:tabLst/>
            </a:pPr>
            <a:r>
              <a:rPr lang="en-US" dirty="0"/>
              <a:t> </a:t>
            </a:r>
          </a:p>
        </p:txBody>
      </p:sp>
      <p:sp>
        <p:nvSpPr>
          <p:cNvPr id="40" name="Text Placeholder 8">
            <a:extLst>
              <a:ext uri="{FF2B5EF4-FFF2-40B4-BE49-F238E27FC236}">
                <a16:creationId xmlns:a16="http://schemas.microsoft.com/office/drawing/2014/main" id="{5E73426B-0BD8-4819-B56A-22D23D262254}"/>
              </a:ext>
            </a:extLst>
          </p:cNvPr>
          <p:cNvSpPr>
            <a:spLocks noGrp="1"/>
          </p:cNvSpPr>
          <p:nvPr>
            <p:ph type="body" sz="quarter" idx="43" hasCustomPrompt="1"/>
          </p:nvPr>
        </p:nvSpPr>
        <p:spPr>
          <a:xfrm>
            <a:off x="870416" y="2012036"/>
            <a:ext cx="2325545" cy="715424"/>
          </a:xfrm>
          <a:prstGeom prst="rect">
            <a:avLst/>
          </a:prstGeom>
        </p:spPr>
        <p:txBody>
          <a:bodyPr anchor="ctr">
            <a:normAutofit/>
          </a:bodyPr>
          <a:lstStyle>
            <a:lvl1pPr marL="0" marR="0" indent="0" algn="ctr" defTabSz="822960" rtl="0" eaLnBrk="1" fontAlgn="auto" latinLnBrk="0" hangingPunct="1">
              <a:lnSpc>
                <a:spcPct val="90000"/>
              </a:lnSpc>
              <a:spcBef>
                <a:spcPts val="0"/>
              </a:spcBef>
              <a:spcAft>
                <a:spcPts val="0"/>
              </a:spcAft>
              <a:buClrTx/>
              <a:buSzTx/>
              <a:buFont typeface="Calibri" panose="020F0502020204030204" charset="0"/>
              <a:buNone/>
              <a:tabLst/>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Item Title</a:t>
            </a:r>
          </a:p>
        </p:txBody>
      </p:sp>
      <p:sp>
        <p:nvSpPr>
          <p:cNvPr id="41" name="Text Placeholder 8">
            <a:extLst>
              <a:ext uri="{FF2B5EF4-FFF2-40B4-BE49-F238E27FC236}">
                <a16:creationId xmlns:a16="http://schemas.microsoft.com/office/drawing/2014/main" id="{5FE0F9C0-1748-415D-BA81-FB028490C9C8}"/>
              </a:ext>
            </a:extLst>
          </p:cNvPr>
          <p:cNvSpPr>
            <a:spLocks noGrp="1"/>
          </p:cNvSpPr>
          <p:nvPr>
            <p:ph type="body" sz="quarter" idx="44" hasCustomPrompt="1"/>
          </p:nvPr>
        </p:nvSpPr>
        <p:spPr>
          <a:xfrm>
            <a:off x="3667304" y="2012035"/>
            <a:ext cx="2262979" cy="715424"/>
          </a:xfrm>
          <a:prstGeom prst="rect">
            <a:avLst/>
          </a:prstGeom>
        </p:spPr>
        <p:txBody>
          <a:bodyPr anchor="ctr"/>
          <a:lstStyle>
            <a:lvl1pPr marL="0" marR="0" indent="0" algn="ctr" defTabSz="822960" rtl="0" eaLnBrk="1" fontAlgn="auto" latinLnBrk="0" hangingPunct="1">
              <a:lnSpc>
                <a:spcPct val="90000"/>
              </a:lnSpc>
              <a:spcBef>
                <a:spcPts val="0"/>
              </a:spcBef>
              <a:spcAft>
                <a:spcPts val="0"/>
              </a:spcAft>
              <a:buClrTx/>
              <a:buSzTx/>
              <a:buFont typeface="Calibri" panose="020F0502020204030204" charset="0"/>
              <a:buNone/>
              <a:tabLst/>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Item Title</a:t>
            </a:r>
          </a:p>
        </p:txBody>
      </p:sp>
      <p:sp>
        <p:nvSpPr>
          <p:cNvPr id="42" name="Text Placeholder 8">
            <a:extLst>
              <a:ext uri="{FF2B5EF4-FFF2-40B4-BE49-F238E27FC236}">
                <a16:creationId xmlns:a16="http://schemas.microsoft.com/office/drawing/2014/main" id="{E5A6BBF5-B23A-4A2A-91A2-7F57B528889D}"/>
              </a:ext>
            </a:extLst>
          </p:cNvPr>
          <p:cNvSpPr>
            <a:spLocks noGrp="1"/>
          </p:cNvSpPr>
          <p:nvPr>
            <p:ph type="body" sz="quarter" idx="45" hasCustomPrompt="1"/>
          </p:nvPr>
        </p:nvSpPr>
        <p:spPr>
          <a:xfrm>
            <a:off x="6401629" y="2012035"/>
            <a:ext cx="2342876" cy="715424"/>
          </a:xfrm>
          <a:prstGeom prst="rect">
            <a:avLst/>
          </a:prstGeom>
        </p:spPr>
        <p:txBody>
          <a:bodyPr anchor="ctr"/>
          <a:lstStyle>
            <a:lvl1pPr marL="0" marR="0" indent="0" algn="ctr" defTabSz="822960" rtl="0" eaLnBrk="1" fontAlgn="auto" latinLnBrk="0" hangingPunct="1">
              <a:lnSpc>
                <a:spcPct val="90000"/>
              </a:lnSpc>
              <a:spcBef>
                <a:spcPts val="0"/>
              </a:spcBef>
              <a:spcAft>
                <a:spcPts val="0"/>
              </a:spcAft>
              <a:buClrTx/>
              <a:buSzTx/>
              <a:buFont typeface="Calibri" panose="020F0502020204030204" charset="0"/>
              <a:buNone/>
              <a:tabLst/>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Item Title</a:t>
            </a:r>
          </a:p>
        </p:txBody>
      </p:sp>
      <p:sp>
        <p:nvSpPr>
          <p:cNvPr id="43" name="Text Placeholder 8">
            <a:extLst>
              <a:ext uri="{FF2B5EF4-FFF2-40B4-BE49-F238E27FC236}">
                <a16:creationId xmlns:a16="http://schemas.microsoft.com/office/drawing/2014/main" id="{1B02EAE7-D31B-473A-9457-F6FC89954EAE}"/>
              </a:ext>
            </a:extLst>
          </p:cNvPr>
          <p:cNvSpPr>
            <a:spLocks noGrp="1"/>
          </p:cNvSpPr>
          <p:nvPr>
            <p:ph type="body" sz="quarter" idx="46" hasCustomPrompt="1"/>
          </p:nvPr>
        </p:nvSpPr>
        <p:spPr>
          <a:xfrm>
            <a:off x="9184378" y="2012036"/>
            <a:ext cx="2409090" cy="715424"/>
          </a:xfrm>
          <a:prstGeom prst="rect">
            <a:avLst/>
          </a:prstGeom>
        </p:spPr>
        <p:txBody>
          <a:bodyPr anchor="ctr">
            <a:normAutofit/>
          </a:bodyPr>
          <a:lstStyle>
            <a:lvl1pPr marL="0" marR="0" indent="0" algn="ctr" defTabSz="822960" rtl="0" eaLnBrk="1" fontAlgn="auto" latinLnBrk="0" hangingPunct="1">
              <a:lnSpc>
                <a:spcPct val="90000"/>
              </a:lnSpc>
              <a:spcBef>
                <a:spcPts val="0"/>
              </a:spcBef>
              <a:spcAft>
                <a:spcPts val="0"/>
              </a:spcAft>
              <a:buClrTx/>
              <a:buSzTx/>
              <a:buFont typeface="Calibri" panose="020F0502020204030204" charset="0"/>
              <a:buNone/>
              <a:tabLst/>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Item Title</a:t>
            </a:r>
          </a:p>
        </p:txBody>
      </p:sp>
      <p:sp>
        <p:nvSpPr>
          <p:cNvPr id="44" name="Text Placeholder 8">
            <a:extLst>
              <a:ext uri="{FF2B5EF4-FFF2-40B4-BE49-F238E27FC236}">
                <a16:creationId xmlns:a16="http://schemas.microsoft.com/office/drawing/2014/main" id="{EE55688A-CCC2-4C76-8935-26A6F53946DB}"/>
              </a:ext>
            </a:extLst>
          </p:cNvPr>
          <p:cNvSpPr>
            <a:spLocks noGrp="1"/>
          </p:cNvSpPr>
          <p:nvPr>
            <p:ph type="body" sz="quarter" idx="47" hasCustomPrompt="1"/>
          </p:nvPr>
        </p:nvSpPr>
        <p:spPr>
          <a:xfrm>
            <a:off x="3667304" y="2953285"/>
            <a:ext cx="2262979" cy="3309920"/>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 </a:t>
            </a: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a:p>
            <a:pPr marL="171450" marR="0" lvl="0" indent="-171450" defTabSz="685800" fontAlgn="auto">
              <a:lnSpc>
                <a:spcPct val="114000"/>
              </a:lnSpc>
              <a:spcBef>
                <a:spcPts val="0"/>
              </a:spcBef>
              <a:spcAft>
                <a:spcPts val="800"/>
              </a:spcAft>
              <a:buSzTx/>
              <a:tabLst/>
            </a:pPr>
            <a:r>
              <a:rPr lang="en-US" dirty="0"/>
              <a:t> </a:t>
            </a:r>
          </a:p>
        </p:txBody>
      </p:sp>
      <p:sp>
        <p:nvSpPr>
          <p:cNvPr id="45" name="Text Placeholder 8">
            <a:extLst>
              <a:ext uri="{FF2B5EF4-FFF2-40B4-BE49-F238E27FC236}">
                <a16:creationId xmlns:a16="http://schemas.microsoft.com/office/drawing/2014/main" id="{F710EFA3-8203-4B1A-94BD-95D4C7C1670A}"/>
              </a:ext>
            </a:extLst>
          </p:cNvPr>
          <p:cNvSpPr>
            <a:spLocks noGrp="1"/>
          </p:cNvSpPr>
          <p:nvPr>
            <p:ph type="body" sz="quarter" idx="48" hasCustomPrompt="1"/>
          </p:nvPr>
        </p:nvSpPr>
        <p:spPr>
          <a:xfrm>
            <a:off x="6396489" y="2953285"/>
            <a:ext cx="2348016" cy="3309920"/>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 </a:t>
            </a: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a:p>
            <a:pPr marL="171450" marR="0" lvl="0" indent="-171450" defTabSz="685800" fontAlgn="auto">
              <a:lnSpc>
                <a:spcPct val="114000"/>
              </a:lnSpc>
              <a:spcBef>
                <a:spcPts val="0"/>
              </a:spcBef>
              <a:spcAft>
                <a:spcPts val="800"/>
              </a:spcAft>
              <a:buSzTx/>
              <a:tabLst/>
            </a:pPr>
            <a:r>
              <a:rPr lang="en-US" dirty="0"/>
              <a:t> </a:t>
            </a:r>
          </a:p>
        </p:txBody>
      </p:sp>
      <p:sp>
        <p:nvSpPr>
          <p:cNvPr id="46" name="Text Placeholder 8">
            <a:extLst>
              <a:ext uri="{FF2B5EF4-FFF2-40B4-BE49-F238E27FC236}">
                <a16:creationId xmlns:a16="http://schemas.microsoft.com/office/drawing/2014/main" id="{0F827753-3E55-4B58-AED5-2769F646B5C2}"/>
              </a:ext>
            </a:extLst>
          </p:cNvPr>
          <p:cNvSpPr>
            <a:spLocks noGrp="1"/>
          </p:cNvSpPr>
          <p:nvPr>
            <p:ph type="body" sz="quarter" idx="49" hasCustomPrompt="1"/>
          </p:nvPr>
        </p:nvSpPr>
        <p:spPr>
          <a:xfrm>
            <a:off x="9184379" y="2953285"/>
            <a:ext cx="2409090" cy="3309920"/>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 </a:t>
            </a: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a:p>
            <a:pPr marL="171450" marR="0" lvl="0" indent="-171450" defTabSz="685800" fontAlgn="auto">
              <a:lnSpc>
                <a:spcPct val="114000"/>
              </a:lnSpc>
              <a:spcBef>
                <a:spcPts val="0"/>
              </a:spcBef>
              <a:spcAft>
                <a:spcPts val="800"/>
              </a:spcAft>
              <a:buSzTx/>
              <a:tabLst/>
            </a:pPr>
            <a:r>
              <a:rPr lang="en-US" dirty="0"/>
              <a:t> </a:t>
            </a:r>
          </a:p>
        </p:txBody>
      </p:sp>
      <p:sp>
        <p:nvSpPr>
          <p:cNvPr id="15" name="Slide Number Placeholder 2">
            <a:extLst>
              <a:ext uri="{FF2B5EF4-FFF2-40B4-BE49-F238E27FC236}">
                <a16:creationId xmlns:a16="http://schemas.microsoft.com/office/drawing/2014/main" id="{AA877555-0898-4550-8211-CE086ACA44AC}"/>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751104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 5 Items">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059010-B5E0-4BC5-B569-46F04E6E5C66}"/>
              </a:ext>
            </a:extLst>
          </p:cNvPr>
          <p:cNvPicPr>
            <a:picLocks noChangeAspect="1"/>
          </p:cNvPicPr>
          <p:nvPr userDrawn="1"/>
        </p:nvPicPr>
        <p:blipFill>
          <a:blip r:embed="rId2"/>
          <a:stretch>
            <a:fillRect/>
          </a:stretch>
        </p:blipFill>
        <p:spPr>
          <a:xfrm>
            <a:off x="362121" y="1981060"/>
            <a:ext cx="11357832" cy="804742"/>
          </a:xfrm>
          <a:prstGeom prst="rect">
            <a:avLst/>
          </a:prstGeom>
        </p:spPr>
      </p:pic>
      <p:sp>
        <p:nvSpPr>
          <p:cNvPr id="21" name="Text Placeholder 8">
            <a:extLst>
              <a:ext uri="{FF2B5EF4-FFF2-40B4-BE49-F238E27FC236}">
                <a16:creationId xmlns:a16="http://schemas.microsoft.com/office/drawing/2014/main" id="{A50C8DB2-FF90-EC48-AC80-8F02DA709AC0}"/>
              </a:ext>
            </a:extLst>
          </p:cNvPr>
          <p:cNvSpPr>
            <a:spLocks noGrp="1"/>
          </p:cNvSpPr>
          <p:nvPr userDrawn="1">
            <p:ph type="body" sz="quarter" idx="38" hasCustomPrompt="1"/>
          </p:nvPr>
        </p:nvSpPr>
        <p:spPr>
          <a:xfrm>
            <a:off x="366374" y="2917655"/>
            <a:ext cx="2141979" cy="3309920"/>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 </a:t>
            </a: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p:txBody>
      </p:sp>
      <p:sp>
        <p:nvSpPr>
          <p:cNvPr id="22" name="Text Placeholder 8">
            <a:extLst>
              <a:ext uri="{FF2B5EF4-FFF2-40B4-BE49-F238E27FC236}">
                <a16:creationId xmlns:a16="http://schemas.microsoft.com/office/drawing/2014/main" id="{A36E7E13-1BFC-5C49-B9D5-42789BCCF910}"/>
              </a:ext>
            </a:extLst>
          </p:cNvPr>
          <p:cNvSpPr>
            <a:spLocks noGrp="1"/>
          </p:cNvSpPr>
          <p:nvPr>
            <p:ph type="body" sz="quarter" idx="39" hasCustomPrompt="1"/>
          </p:nvPr>
        </p:nvSpPr>
        <p:spPr>
          <a:xfrm>
            <a:off x="2651466" y="2953285"/>
            <a:ext cx="2141979" cy="3309920"/>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 </a:t>
            </a: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a:p>
            <a:pPr marL="171450" marR="0" lvl="0" indent="-171450" defTabSz="685800" fontAlgn="auto">
              <a:lnSpc>
                <a:spcPct val="114000"/>
              </a:lnSpc>
              <a:spcBef>
                <a:spcPts val="0"/>
              </a:spcBef>
              <a:spcAft>
                <a:spcPts val="800"/>
              </a:spcAft>
              <a:buSzTx/>
              <a:tabLst/>
            </a:pPr>
            <a:r>
              <a:rPr lang="en-US" dirty="0"/>
              <a:t> </a:t>
            </a:r>
          </a:p>
        </p:txBody>
      </p:sp>
      <p:sp>
        <p:nvSpPr>
          <p:cNvPr id="26" name="Text Placeholder 8">
            <a:extLst>
              <a:ext uri="{FF2B5EF4-FFF2-40B4-BE49-F238E27FC236}">
                <a16:creationId xmlns:a16="http://schemas.microsoft.com/office/drawing/2014/main" id="{731972E0-1061-6841-84DC-1557D6D3EAC7}"/>
              </a:ext>
            </a:extLst>
          </p:cNvPr>
          <p:cNvSpPr>
            <a:spLocks noGrp="1"/>
          </p:cNvSpPr>
          <p:nvPr>
            <p:ph type="body" sz="quarter" idx="42" hasCustomPrompt="1"/>
          </p:nvPr>
        </p:nvSpPr>
        <p:spPr>
          <a:xfrm>
            <a:off x="363052" y="2012036"/>
            <a:ext cx="2145301" cy="715424"/>
          </a:xfrm>
          <a:prstGeom prst="rect">
            <a:avLst/>
          </a:prstGeom>
        </p:spPr>
        <p:txBody>
          <a:bodyPr anchor="ctr"/>
          <a:lstStyle>
            <a:lvl1pPr marL="0" marR="0" indent="0" algn="ctr" defTabSz="822960" rtl="0" eaLnBrk="1" fontAlgn="auto" latinLnBrk="0" hangingPunct="1">
              <a:lnSpc>
                <a:spcPct val="90000"/>
              </a:lnSpc>
              <a:spcBef>
                <a:spcPts val="0"/>
              </a:spcBef>
              <a:spcAft>
                <a:spcPts val="0"/>
              </a:spcAft>
              <a:buClrTx/>
              <a:buSzTx/>
              <a:buFont typeface="Calibri" panose="020F0502020204030204" charset="0"/>
              <a:buNone/>
              <a:tabLst/>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Item Title</a:t>
            </a:r>
          </a:p>
        </p:txBody>
      </p:sp>
      <p:sp>
        <p:nvSpPr>
          <p:cNvPr id="25" name="Text Placeholder 8">
            <a:extLst>
              <a:ext uri="{FF2B5EF4-FFF2-40B4-BE49-F238E27FC236}">
                <a16:creationId xmlns:a16="http://schemas.microsoft.com/office/drawing/2014/main" id="{04C067DC-B7C8-984B-8E7F-698F4A461DCD}"/>
              </a:ext>
            </a:extLst>
          </p:cNvPr>
          <p:cNvSpPr>
            <a:spLocks noGrp="1"/>
          </p:cNvSpPr>
          <p:nvPr>
            <p:ph type="body" sz="quarter" idx="43" hasCustomPrompt="1"/>
          </p:nvPr>
        </p:nvSpPr>
        <p:spPr>
          <a:xfrm>
            <a:off x="2718217" y="2012036"/>
            <a:ext cx="2088631" cy="715424"/>
          </a:xfrm>
          <a:prstGeom prst="rect">
            <a:avLst/>
          </a:prstGeom>
        </p:spPr>
        <p:txBody>
          <a:bodyPr anchor="ctr">
            <a:normAutofit/>
          </a:bodyPr>
          <a:lstStyle>
            <a:lvl1pPr marL="0" marR="0" indent="0" algn="ctr" defTabSz="822960" rtl="0" eaLnBrk="1" fontAlgn="auto" latinLnBrk="0" hangingPunct="1">
              <a:lnSpc>
                <a:spcPct val="90000"/>
              </a:lnSpc>
              <a:spcBef>
                <a:spcPts val="0"/>
              </a:spcBef>
              <a:spcAft>
                <a:spcPts val="0"/>
              </a:spcAft>
              <a:buClrTx/>
              <a:buSzTx/>
              <a:buFont typeface="Calibri" panose="020F0502020204030204" charset="0"/>
              <a:buNone/>
              <a:tabLst/>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Item Title</a:t>
            </a:r>
          </a:p>
        </p:txBody>
      </p:sp>
      <p:sp>
        <p:nvSpPr>
          <p:cNvPr id="30" name="Text Placeholder 8">
            <a:extLst>
              <a:ext uri="{FF2B5EF4-FFF2-40B4-BE49-F238E27FC236}">
                <a16:creationId xmlns:a16="http://schemas.microsoft.com/office/drawing/2014/main" id="{BED1DD97-D90E-D348-873A-6B542DCB5C68}"/>
              </a:ext>
            </a:extLst>
          </p:cNvPr>
          <p:cNvSpPr>
            <a:spLocks noGrp="1"/>
          </p:cNvSpPr>
          <p:nvPr>
            <p:ph type="body" sz="quarter" idx="44" hasCustomPrompt="1"/>
          </p:nvPr>
        </p:nvSpPr>
        <p:spPr>
          <a:xfrm>
            <a:off x="5016710" y="2012035"/>
            <a:ext cx="2048655" cy="715424"/>
          </a:xfrm>
          <a:prstGeom prst="rect">
            <a:avLst/>
          </a:prstGeom>
        </p:spPr>
        <p:txBody>
          <a:bodyPr anchor="ctr"/>
          <a:lstStyle>
            <a:lvl1pPr marL="0" marR="0" indent="0" algn="ctr" defTabSz="822960" rtl="0" eaLnBrk="1" fontAlgn="auto" latinLnBrk="0" hangingPunct="1">
              <a:lnSpc>
                <a:spcPct val="90000"/>
              </a:lnSpc>
              <a:spcBef>
                <a:spcPts val="0"/>
              </a:spcBef>
              <a:spcAft>
                <a:spcPts val="0"/>
              </a:spcAft>
              <a:buClrTx/>
              <a:buSzTx/>
              <a:buFont typeface="Calibri" panose="020F0502020204030204" charset="0"/>
              <a:buNone/>
              <a:tabLst/>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Item Title</a:t>
            </a:r>
          </a:p>
        </p:txBody>
      </p:sp>
      <p:sp>
        <p:nvSpPr>
          <p:cNvPr id="32" name="Text Placeholder 8">
            <a:extLst>
              <a:ext uri="{FF2B5EF4-FFF2-40B4-BE49-F238E27FC236}">
                <a16:creationId xmlns:a16="http://schemas.microsoft.com/office/drawing/2014/main" id="{AE344762-F8F3-C541-AB97-3FDA1F8AF002}"/>
              </a:ext>
            </a:extLst>
          </p:cNvPr>
          <p:cNvSpPr>
            <a:spLocks noGrp="1"/>
          </p:cNvSpPr>
          <p:nvPr>
            <p:ph type="body" sz="quarter" idx="45" hasCustomPrompt="1"/>
          </p:nvPr>
        </p:nvSpPr>
        <p:spPr>
          <a:xfrm>
            <a:off x="7315203" y="2012035"/>
            <a:ext cx="2098620" cy="715424"/>
          </a:xfrm>
          <a:prstGeom prst="rect">
            <a:avLst/>
          </a:prstGeom>
        </p:spPr>
        <p:txBody>
          <a:bodyPr anchor="ctr"/>
          <a:lstStyle>
            <a:lvl1pPr marL="0" marR="0" indent="0" algn="ctr" defTabSz="822960" rtl="0" eaLnBrk="1" fontAlgn="auto" latinLnBrk="0" hangingPunct="1">
              <a:lnSpc>
                <a:spcPct val="90000"/>
              </a:lnSpc>
              <a:spcBef>
                <a:spcPts val="0"/>
              </a:spcBef>
              <a:spcAft>
                <a:spcPts val="0"/>
              </a:spcAft>
              <a:buClrTx/>
              <a:buSzTx/>
              <a:buFont typeface="Calibri" panose="020F0502020204030204" charset="0"/>
              <a:buNone/>
              <a:tabLst/>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Item Title</a:t>
            </a:r>
          </a:p>
        </p:txBody>
      </p:sp>
      <p:sp>
        <p:nvSpPr>
          <p:cNvPr id="15" name="Text Placeholder 8">
            <a:extLst>
              <a:ext uri="{FF2B5EF4-FFF2-40B4-BE49-F238E27FC236}">
                <a16:creationId xmlns:a16="http://schemas.microsoft.com/office/drawing/2014/main" id="{B35768DF-D63E-754D-ABB1-803D705CE204}"/>
              </a:ext>
            </a:extLst>
          </p:cNvPr>
          <p:cNvSpPr>
            <a:spLocks noGrp="1"/>
          </p:cNvSpPr>
          <p:nvPr>
            <p:ph type="body" sz="quarter" idx="46" hasCustomPrompt="1"/>
          </p:nvPr>
        </p:nvSpPr>
        <p:spPr>
          <a:xfrm>
            <a:off x="9623685" y="2012036"/>
            <a:ext cx="2013672" cy="715424"/>
          </a:xfrm>
          <a:prstGeom prst="rect">
            <a:avLst/>
          </a:prstGeom>
        </p:spPr>
        <p:txBody>
          <a:bodyPr anchor="ctr">
            <a:normAutofit/>
          </a:bodyPr>
          <a:lstStyle>
            <a:lvl1pPr marL="0" marR="0" indent="0" algn="ctr" defTabSz="822960" rtl="0" eaLnBrk="1" fontAlgn="auto" latinLnBrk="0" hangingPunct="1">
              <a:lnSpc>
                <a:spcPct val="90000"/>
              </a:lnSpc>
              <a:spcBef>
                <a:spcPts val="0"/>
              </a:spcBef>
              <a:spcAft>
                <a:spcPts val="0"/>
              </a:spcAft>
              <a:buClrTx/>
              <a:buSzTx/>
              <a:buFont typeface="Calibri" panose="020F0502020204030204" charset="0"/>
              <a:buNone/>
              <a:tabLst/>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Item Title</a:t>
            </a:r>
          </a:p>
        </p:txBody>
      </p:sp>
      <p:sp>
        <p:nvSpPr>
          <p:cNvPr id="16" name="Text Placeholder 8">
            <a:extLst>
              <a:ext uri="{FF2B5EF4-FFF2-40B4-BE49-F238E27FC236}">
                <a16:creationId xmlns:a16="http://schemas.microsoft.com/office/drawing/2014/main" id="{11E25922-FD24-5E4D-9BC3-0FA762395213}"/>
              </a:ext>
            </a:extLst>
          </p:cNvPr>
          <p:cNvSpPr>
            <a:spLocks noGrp="1"/>
          </p:cNvSpPr>
          <p:nvPr>
            <p:ph type="body" sz="quarter" idx="47" hasCustomPrompt="1"/>
          </p:nvPr>
        </p:nvSpPr>
        <p:spPr>
          <a:xfrm>
            <a:off x="4985203" y="2953285"/>
            <a:ext cx="2080162" cy="3309920"/>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 </a:t>
            </a: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a:p>
            <a:pPr marL="171450" marR="0" lvl="0" indent="-171450" defTabSz="685800" fontAlgn="auto">
              <a:lnSpc>
                <a:spcPct val="114000"/>
              </a:lnSpc>
              <a:spcBef>
                <a:spcPts val="0"/>
              </a:spcBef>
              <a:spcAft>
                <a:spcPts val="800"/>
              </a:spcAft>
              <a:buSzTx/>
              <a:tabLst/>
            </a:pPr>
            <a:r>
              <a:rPr lang="en-US" dirty="0"/>
              <a:t> </a:t>
            </a:r>
          </a:p>
        </p:txBody>
      </p:sp>
      <p:sp>
        <p:nvSpPr>
          <p:cNvPr id="17" name="Text Placeholder 8">
            <a:extLst>
              <a:ext uri="{FF2B5EF4-FFF2-40B4-BE49-F238E27FC236}">
                <a16:creationId xmlns:a16="http://schemas.microsoft.com/office/drawing/2014/main" id="{355A3F5A-CEC3-A64E-957D-0C286CAEBC13}"/>
              </a:ext>
            </a:extLst>
          </p:cNvPr>
          <p:cNvSpPr>
            <a:spLocks noGrp="1"/>
          </p:cNvSpPr>
          <p:nvPr>
            <p:ph type="body" sz="quarter" idx="48" hasCustomPrompt="1"/>
          </p:nvPr>
        </p:nvSpPr>
        <p:spPr>
          <a:xfrm>
            <a:off x="7257123" y="2953285"/>
            <a:ext cx="2141980" cy="3309920"/>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 </a:t>
            </a: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a:p>
            <a:pPr marL="171450" marR="0" lvl="0" indent="-171450" defTabSz="685800" fontAlgn="auto">
              <a:lnSpc>
                <a:spcPct val="114000"/>
              </a:lnSpc>
              <a:spcBef>
                <a:spcPts val="0"/>
              </a:spcBef>
              <a:spcAft>
                <a:spcPts val="800"/>
              </a:spcAft>
              <a:buSzTx/>
              <a:tabLst/>
            </a:pPr>
            <a:r>
              <a:rPr lang="en-US" dirty="0"/>
              <a:t> </a:t>
            </a:r>
          </a:p>
        </p:txBody>
      </p:sp>
      <p:sp>
        <p:nvSpPr>
          <p:cNvPr id="18" name="Text Placeholder 8">
            <a:extLst>
              <a:ext uri="{FF2B5EF4-FFF2-40B4-BE49-F238E27FC236}">
                <a16:creationId xmlns:a16="http://schemas.microsoft.com/office/drawing/2014/main" id="{93C968CC-A88C-0E4F-A9D7-DF0EE72C3483}"/>
              </a:ext>
            </a:extLst>
          </p:cNvPr>
          <p:cNvSpPr>
            <a:spLocks noGrp="1"/>
          </p:cNvSpPr>
          <p:nvPr>
            <p:ph type="body" sz="quarter" idx="49" hasCustomPrompt="1"/>
          </p:nvPr>
        </p:nvSpPr>
        <p:spPr>
          <a:xfrm>
            <a:off x="9590861" y="2953285"/>
            <a:ext cx="2002607" cy="3309920"/>
          </a:xfrm>
          <a:prstGeom prst="rect">
            <a:avLst/>
          </a:prstGeom>
        </p:spPr>
        <p:txBody>
          <a:bodyPr vert="horz" lIns="91440" tIns="45720" rIns="91440" bIns="45720" rtlCol="0">
            <a:noAutofit/>
          </a:bodyPr>
          <a:lstStyle>
            <a:lvl1pPr>
              <a:defRPr lang="en-US" sz="1300" dirty="0">
                <a:latin typeface="Arial" charset="0"/>
                <a:ea typeface="Arial" charset="0"/>
                <a:cs typeface="Arial" charset="0"/>
              </a:defRPr>
            </a:lvl1pPr>
          </a:lstStyle>
          <a:p>
            <a:pPr marL="171450" marR="0" lvl="0" indent="-171450" defTabSz="685800" fontAlgn="auto">
              <a:lnSpc>
                <a:spcPct val="114000"/>
              </a:lnSpc>
              <a:spcBef>
                <a:spcPts val="0"/>
              </a:spcBef>
              <a:spcAft>
                <a:spcPts val="800"/>
              </a:spcAft>
              <a:buSzTx/>
              <a:tabLst/>
            </a:pPr>
            <a:r>
              <a:rPr lang="en-US" dirty="0"/>
              <a:t>Lorem ipsum dolor sit </a:t>
            </a:r>
            <a:r>
              <a:rPr lang="en-US" dirty="0" err="1"/>
              <a:t>amet</a:t>
            </a:r>
            <a:r>
              <a:rPr lang="en-US" dirty="0"/>
              <a:t>, </a:t>
            </a:r>
            <a:r>
              <a:rPr lang="en-US" dirty="0" err="1"/>
              <a:t>consectetur</a:t>
            </a:r>
            <a:r>
              <a:rPr lang="en-US" dirty="0"/>
              <a:t>. </a:t>
            </a:r>
            <a:r>
              <a:rPr lang="en-US" dirty="0" err="1"/>
              <a:t>Vivamus</a:t>
            </a:r>
            <a:r>
              <a:rPr lang="en-US" dirty="0"/>
              <a:t> </a:t>
            </a:r>
            <a:r>
              <a:rPr lang="en-US" dirty="0" err="1"/>
              <a:t>tempor</a:t>
            </a:r>
            <a:r>
              <a:rPr lang="en-US" dirty="0"/>
              <a:t> </a:t>
            </a:r>
            <a:r>
              <a:rPr lang="en-US" dirty="0" err="1"/>
              <a:t>eleifend</a:t>
            </a:r>
            <a:r>
              <a:rPr lang="en-US" dirty="0"/>
              <a:t> </a:t>
            </a:r>
            <a:r>
              <a:rPr lang="en-US" dirty="0" err="1"/>
              <a:t>sapein</a:t>
            </a:r>
            <a:r>
              <a:rPr lang="en-US" dirty="0"/>
              <a:t>.</a:t>
            </a:r>
          </a:p>
          <a:p>
            <a:pPr marL="171450" marR="0" lvl="0" indent="-171450" defTabSz="685800" fontAlgn="auto">
              <a:lnSpc>
                <a:spcPct val="114000"/>
              </a:lnSpc>
              <a:spcBef>
                <a:spcPts val="0"/>
              </a:spcBef>
              <a:spcAft>
                <a:spcPts val="800"/>
              </a:spcAft>
              <a:buSzTx/>
              <a:tabLst/>
            </a:pPr>
            <a:r>
              <a:rPr lang="en-US" dirty="0"/>
              <a:t> </a:t>
            </a:r>
          </a:p>
        </p:txBody>
      </p:sp>
      <p:sp>
        <p:nvSpPr>
          <p:cNvPr id="20" name="Title 1">
            <a:extLst>
              <a:ext uri="{FF2B5EF4-FFF2-40B4-BE49-F238E27FC236}">
                <a16:creationId xmlns:a16="http://schemas.microsoft.com/office/drawing/2014/main" id="{959BBD90-AC40-422A-B70C-F50CE8EE4046}"/>
              </a:ext>
            </a:extLst>
          </p:cNvPr>
          <p:cNvSpPr>
            <a:spLocks noGrp="1"/>
          </p:cNvSpPr>
          <p:nvPr>
            <p:ph type="title" hasCustomPrompt="1"/>
          </p:nvPr>
        </p:nvSpPr>
        <p:spPr>
          <a:xfrm>
            <a:off x="838200" y="594795"/>
            <a:ext cx="10826152" cy="808067"/>
          </a:xfrm>
        </p:spPr>
        <p:txBody>
          <a:bodyPr>
            <a:noAutofit/>
          </a:bodyPr>
          <a:lstStyle>
            <a:lvl1pPr>
              <a:defRPr/>
            </a:lvl1pPr>
          </a:lstStyle>
          <a:p>
            <a:r>
              <a:rPr lang="en-US" dirty="0"/>
              <a:t>Click to edit title</a:t>
            </a:r>
          </a:p>
        </p:txBody>
      </p:sp>
      <p:pic>
        <p:nvPicPr>
          <p:cNvPr id="23" name="Picture 22" descr="001">
            <a:extLst>
              <a:ext uri="{FF2B5EF4-FFF2-40B4-BE49-F238E27FC236}">
                <a16:creationId xmlns:a16="http://schemas.microsoft.com/office/drawing/2014/main" id="{21E324C1-3DA8-4A72-9366-E0D81C24513C}"/>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24" name="Text Placeholder 19">
            <a:extLst>
              <a:ext uri="{FF2B5EF4-FFF2-40B4-BE49-F238E27FC236}">
                <a16:creationId xmlns:a16="http://schemas.microsoft.com/office/drawing/2014/main" id="{6F54962F-B75C-4D88-BAEA-50CDE9478001}"/>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31" name="Slide Number Placeholder 2">
            <a:extLst>
              <a:ext uri="{FF2B5EF4-FFF2-40B4-BE49-F238E27FC236}">
                <a16:creationId xmlns:a16="http://schemas.microsoft.com/office/drawing/2014/main" id="{F4D1AF9F-DCC9-4EA4-9C9F-FC2831CC15C2}"/>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238703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30DB-0C12-4E6D-8879-583FF19857A5}"/>
              </a:ext>
            </a:extLst>
          </p:cNvPr>
          <p:cNvSpPr>
            <a:spLocks noGrp="1"/>
          </p:cNvSpPr>
          <p:nvPr>
            <p:ph type="title" hasCustomPrompt="1"/>
          </p:nvPr>
        </p:nvSpPr>
        <p:spPr>
          <a:xfrm>
            <a:off x="5553075" y="594795"/>
            <a:ext cx="6006501" cy="808067"/>
          </a:xfrm>
        </p:spPr>
        <p:txBody>
          <a:bodyPr/>
          <a:lstStyle>
            <a:lvl1pPr>
              <a:defRPr cap="none" baseline="0"/>
            </a:lvl1pPr>
          </a:lstStyle>
          <a:p>
            <a:r>
              <a:rPr lang="en-US" dirty="0"/>
              <a:t>Agenda</a:t>
            </a:r>
          </a:p>
        </p:txBody>
      </p:sp>
      <p:sp>
        <p:nvSpPr>
          <p:cNvPr id="3" name="Slide Number Placeholder 2">
            <a:extLst>
              <a:ext uri="{FF2B5EF4-FFF2-40B4-BE49-F238E27FC236}">
                <a16:creationId xmlns:a16="http://schemas.microsoft.com/office/drawing/2014/main" id="{59C28CCA-BC6D-4653-A431-CD72C0F85839}"/>
              </a:ext>
            </a:extLst>
          </p:cNvPr>
          <p:cNvSpPr>
            <a:spLocks noGrp="1"/>
          </p:cNvSpPr>
          <p:nvPr>
            <p:ph type="sldNum" sz="quarter" idx="10"/>
          </p:nvPr>
        </p:nvSpPr>
        <p:spPr/>
        <p:txBody>
          <a:bodyPr/>
          <a:lstStyle/>
          <a:p>
            <a:fld id="{151725ED-AB00-4B02-A764-80C23BBB66A4}" type="slidenum">
              <a:rPr lang="en-US" smtClean="0"/>
              <a:pPr/>
              <a:t>‹Nr.›</a:t>
            </a:fld>
            <a:endParaRPr lang="en-US" dirty="0"/>
          </a:p>
        </p:txBody>
      </p:sp>
      <p:pic>
        <p:nvPicPr>
          <p:cNvPr id="4" name="Picture 3" descr="001">
            <a:extLst>
              <a:ext uri="{FF2B5EF4-FFF2-40B4-BE49-F238E27FC236}">
                <a16:creationId xmlns:a16="http://schemas.microsoft.com/office/drawing/2014/main" id="{2E22136B-8A90-4A10-AB91-760BD9953CB0}"/>
              </a:ext>
            </a:extLst>
          </p:cNvPr>
          <p:cNvPicPr>
            <a:picLocks noChangeAspect="1"/>
          </p:cNvPicPr>
          <p:nvPr userDrawn="1"/>
        </p:nvPicPr>
        <p:blipFill>
          <a:blip r:embed="rId2"/>
          <a:stretch>
            <a:fillRect/>
          </a:stretch>
        </p:blipFill>
        <p:spPr>
          <a:xfrm>
            <a:off x="4871555" y="635927"/>
            <a:ext cx="604704" cy="279044"/>
          </a:xfrm>
          <a:prstGeom prst="rect">
            <a:avLst/>
          </a:prstGeom>
          <a:noFill/>
          <a:ln w="9525">
            <a:noFill/>
          </a:ln>
        </p:spPr>
      </p:pic>
      <p:sp>
        <p:nvSpPr>
          <p:cNvPr id="5" name="Rectangle 4">
            <a:extLst>
              <a:ext uri="{FF2B5EF4-FFF2-40B4-BE49-F238E27FC236}">
                <a16:creationId xmlns:a16="http://schemas.microsoft.com/office/drawing/2014/main" id="{3A24B79E-9414-49C2-B89A-023E54B4DDB8}"/>
              </a:ext>
            </a:extLst>
          </p:cNvPr>
          <p:cNvSpPr/>
          <p:nvPr userDrawn="1"/>
        </p:nvSpPr>
        <p:spPr>
          <a:xfrm>
            <a:off x="1" y="1"/>
            <a:ext cx="4667251" cy="6858000"/>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6098B241-A5CE-4FD6-A915-2B8B03DCEA35}"/>
              </a:ext>
            </a:extLst>
          </p:cNvPr>
          <p:cNvSpPr>
            <a:spLocks noGrp="1"/>
          </p:cNvSpPr>
          <p:nvPr>
            <p:ph type="body" sz="quarter" idx="11" hasCustomPrompt="1"/>
          </p:nvPr>
        </p:nvSpPr>
        <p:spPr>
          <a:xfrm>
            <a:off x="5553075" y="1469178"/>
            <a:ext cx="6007100" cy="4953000"/>
          </a:xfrm>
          <a:prstGeom prst="rect">
            <a:avLst/>
          </a:prstGeom>
        </p:spPr>
        <p:txBody>
          <a:bodyPr>
            <a:noAutofit/>
          </a:bodyPr>
          <a:lstStyle>
            <a:lvl1pPr>
              <a:spcBef>
                <a:spcPts val="1600"/>
              </a:spcBef>
              <a:defRPr>
                <a:solidFill>
                  <a:schemeClr val="accent5"/>
                </a:solidFill>
              </a:defRPr>
            </a:lvl1pPr>
          </a:lstStyle>
          <a:p>
            <a:pPr lvl="0"/>
            <a:r>
              <a:rPr lang="en-US" dirty="0"/>
              <a:t>Section Title 1</a:t>
            </a:r>
          </a:p>
          <a:p>
            <a:pPr lvl="0"/>
            <a:r>
              <a:rPr lang="en-US" dirty="0"/>
              <a:t>Section Title 2</a:t>
            </a:r>
          </a:p>
          <a:p>
            <a:pPr lvl="0"/>
            <a:r>
              <a:rPr lang="en-US" dirty="0"/>
              <a:t>Section Title 3</a:t>
            </a:r>
          </a:p>
          <a:p>
            <a:pPr lvl="0"/>
            <a:r>
              <a:rPr lang="en-US" dirty="0"/>
              <a:t>Section Title 4</a:t>
            </a:r>
          </a:p>
          <a:p>
            <a:pPr lvl="0"/>
            <a:r>
              <a:rPr lang="en-US" dirty="0"/>
              <a:t>Section Title 5</a:t>
            </a:r>
          </a:p>
        </p:txBody>
      </p:sp>
      <p:sp>
        <p:nvSpPr>
          <p:cNvPr id="9" name="Picture Placeholder 17">
            <a:extLst>
              <a:ext uri="{FF2B5EF4-FFF2-40B4-BE49-F238E27FC236}">
                <a16:creationId xmlns:a16="http://schemas.microsoft.com/office/drawing/2014/main" id="{6AEB2D7E-1C4F-4825-90D4-ED1AD1BB3953}"/>
              </a:ext>
            </a:extLst>
          </p:cNvPr>
          <p:cNvSpPr>
            <a:spLocks noGrp="1"/>
          </p:cNvSpPr>
          <p:nvPr>
            <p:ph type="pic" sz="quarter" idx="14"/>
          </p:nvPr>
        </p:nvSpPr>
        <p:spPr>
          <a:xfrm>
            <a:off x="647210" y="1316240"/>
            <a:ext cx="964449" cy="868006"/>
          </a:xfrm>
          <a:prstGeom prst="rect">
            <a:avLst/>
          </a:prstGeom>
          <a:solidFill>
            <a:schemeClr val="tx2"/>
          </a:solidFill>
        </p:spPr>
        <p:txBody>
          <a:bodyPr anchor="ctr">
            <a:normAutofit/>
          </a:bodyPr>
          <a:lstStyle>
            <a:lvl1pPr marL="0" indent="0" algn="ctr">
              <a:buNone/>
              <a:defRPr sz="1200" i="1">
                <a:solidFill>
                  <a:schemeClr val="bg2"/>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0" name="Picture Placeholder 17">
            <a:extLst>
              <a:ext uri="{FF2B5EF4-FFF2-40B4-BE49-F238E27FC236}">
                <a16:creationId xmlns:a16="http://schemas.microsoft.com/office/drawing/2014/main" id="{CACCCD8C-E1C1-4C68-A884-B095393AEDA7}"/>
              </a:ext>
            </a:extLst>
          </p:cNvPr>
          <p:cNvSpPr>
            <a:spLocks noGrp="1"/>
          </p:cNvSpPr>
          <p:nvPr>
            <p:ph type="pic" sz="quarter" idx="24"/>
          </p:nvPr>
        </p:nvSpPr>
        <p:spPr>
          <a:xfrm>
            <a:off x="647210" y="2955463"/>
            <a:ext cx="964449" cy="868006"/>
          </a:xfrm>
          <a:prstGeom prst="rect">
            <a:avLst/>
          </a:prstGeom>
          <a:solidFill>
            <a:schemeClr val="tx2"/>
          </a:solidFill>
        </p:spPr>
        <p:txBody>
          <a:bodyPr anchor="ctr">
            <a:normAutofit/>
          </a:bodyPr>
          <a:lstStyle>
            <a:lvl1pPr marL="0" indent="0" algn="ctr">
              <a:buNone/>
              <a:defRPr sz="1200" i="1">
                <a:solidFill>
                  <a:schemeClr val="bg2"/>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1" name="Picture Placeholder 17">
            <a:extLst>
              <a:ext uri="{FF2B5EF4-FFF2-40B4-BE49-F238E27FC236}">
                <a16:creationId xmlns:a16="http://schemas.microsoft.com/office/drawing/2014/main" id="{C980C588-A2E7-4573-954C-7F7E5C940F30}"/>
              </a:ext>
            </a:extLst>
          </p:cNvPr>
          <p:cNvSpPr>
            <a:spLocks noGrp="1"/>
          </p:cNvSpPr>
          <p:nvPr>
            <p:ph type="pic" sz="quarter" idx="25"/>
          </p:nvPr>
        </p:nvSpPr>
        <p:spPr>
          <a:xfrm>
            <a:off x="647210" y="4621938"/>
            <a:ext cx="964449" cy="868006"/>
          </a:xfrm>
          <a:prstGeom prst="rect">
            <a:avLst/>
          </a:prstGeom>
          <a:solidFill>
            <a:schemeClr val="tx2"/>
          </a:solidFill>
        </p:spPr>
        <p:txBody>
          <a:bodyPr anchor="ctr">
            <a:normAutofit/>
          </a:bodyPr>
          <a:lstStyle>
            <a:lvl1pPr marL="0" indent="0" algn="ctr">
              <a:buNone/>
              <a:defRPr sz="1200" i="1">
                <a:solidFill>
                  <a:schemeClr val="bg2"/>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8970BD74-01A3-49E8-982B-E8C90663083F}"/>
              </a:ext>
            </a:extLst>
          </p:cNvPr>
          <p:cNvSpPr>
            <a:spLocks noGrp="1"/>
          </p:cNvSpPr>
          <p:nvPr>
            <p:ph type="body" sz="quarter" idx="15" hasCustomPrompt="1"/>
          </p:nvPr>
        </p:nvSpPr>
        <p:spPr>
          <a:xfrm>
            <a:off x="1776138" y="1138130"/>
            <a:ext cx="2795861" cy="572429"/>
          </a:xfrm>
          <a:prstGeom prst="rect">
            <a:avLst/>
          </a:prstGeom>
        </p:spPr>
        <p:txBody>
          <a:bodyPr anchor="b">
            <a:noAutofit/>
          </a:bodyPr>
          <a:lstStyle>
            <a:lvl1pPr marL="0" indent="0">
              <a:buNone/>
              <a:defRPr sz="16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Presenter 1 name</a:t>
            </a:r>
          </a:p>
        </p:txBody>
      </p:sp>
      <p:sp>
        <p:nvSpPr>
          <p:cNvPr id="13" name="Text Placeholder 22">
            <a:extLst>
              <a:ext uri="{FF2B5EF4-FFF2-40B4-BE49-F238E27FC236}">
                <a16:creationId xmlns:a16="http://schemas.microsoft.com/office/drawing/2014/main" id="{C6D27772-3D6C-47A6-9ACF-76426080992D}"/>
              </a:ext>
            </a:extLst>
          </p:cNvPr>
          <p:cNvSpPr>
            <a:spLocks noGrp="1"/>
          </p:cNvSpPr>
          <p:nvPr>
            <p:ph type="body" sz="quarter" idx="16" hasCustomPrompt="1"/>
          </p:nvPr>
        </p:nvSpPr>
        <p:spPr>
          <a:xfrm>
            <a:off x="1776142" y="1659143"/>
            <a:ext cx="2795862" cy="896900"/>
          </a:xfrm>
          <a:prstGeom prst="rect">
            <a:avLst/>
          </a:prstGeom>
        </p:spPr>
        <p:txBody>
          <a:bodyPr>
            <a:noAutofit/>
          </a:bodyPr>
          <a:lstStyle>
            <a:lvl1pPr marL="0" indent="0">
              <a:lnSpc>
                <a:spcPct val="100000"/>
              </a:lnSpc>
              <a:spcBef>
                <a:spcPts val="0"/>
              </a:spcBef>
              <a:buNone/>
              <a:defRPr lang="en-US" sz="1300" b="0" i="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11463" indent="0">
              <a:buNone/>
              <a:defRPr lang="en-US" b="0" i="0" dirty="0" smtClean="0">
                <a:solidFill>
                  <a:schemeClr val="bg1"/>
                </a:solidFill>
                <a:latin typeface="TT Norms" charset="0"/>
                <a:ea typeface="TT Norms" charset="0"/>
                <a:cs typeface="TT Norms" charset="0"/>
              </a:defRPr>
            </a:lvl2pPr>
            <a:lvl3pPr marL="822928" indent="0">
              <a:buNone/>
              <a:defRPr lang="en-US" b="0" i="0" dirty="0" smtClean="0">
                <a:solidFill>
                  <a:schemeClr val="bg1"/>
                </a:solidFill>
                <a:latin typeface="TT Norms" charset="0"/>
                <a:ea typeface="TT Norms" charset="0"/>
                <a:cs typeface="TT Norms" charset="0"/>
              </a:defRPr>
            </a:lvl3pPr>
            <a:lvl4pPr marL="1234391" indent="0">
              <a:buNone/>
              <a:defRPr lang="en-US" b="0" i="0" dirty="0" smtClean="0">
                <a:solidFill>
                  <a:schemeClr val="bg1"/>
                </a:solidFill>
                <a:latin typeface="TT Norms" charset="0"/>
                <a:ea typeface="TT Norms" charset="0"/>
                <a:cs typeface="TT Norms" charset="0"/>
              </a:defRPr>
            </a:lvl4pPr>
            <a:lvl5pPr marL="1645854" indent="0">
              <a:buNone/>
              <a:defRPr lang="en-US" b="0" i="0" dirty="0">
                <a:solidFill>
                  <a:schemeClr val="bg1"/>
                </a:solidFill>
                <a:latin typeface="TT Norms" charset="0"/>
                <a:ea typeface="TT Norms" charset="0"/>
                <a:cs typeface="TT Norms" charset="0"/>
              </a:defRPr>
            </a:lvl5pPr>
          </a:lstStyle>
          <a:p>
            <a:pPr lvl="0"/>
            <a:r>
              <a:rPr lang="en-US" dirty="0"/>
              <a:t>Title, Company Name</a:t>
            </a:r>
          </a:p>
        </p:txBody>
      </p:sp>
      <p:sp>
        <p:nvSpPr>
          <p:cNvPr id="14" name="Text Placeholder 19">
            <a:extLst>
              <a:ext uri="{FF2B5EF4-FFF2-40B4-BE49-F238E27FC236}">
                <a16:creationId xmlns:a16="http://schemas.microsoft.com/office/drawing/2014/main" id="{8AB36E1C-ABFA-42E0-A927-D18C580F2EB9}"/>
              </a:ext>
            </a:extLst>
          </p:cNvPr>
          <p:cNvSpPr>
            <a:spLocks noGrp="1"/>
          </p:cNvSpPr>
          <p:nvPr>
            <p:ph type="body" sz="quarter" idx="26" hasCustomPrompt="1"/>
          </p:nvPr>
        </p:nvSpPr>
        <p:spPr>
          <a:xfrm>
            <a:off x="1776138" y="2776530"/>
            <a:ext cx="2795861" cy="572429"/>
          </a:xfrm>
          <a:prstGeom prst="rect">
            <a:avLst/>
          </a:prstGeom>
        </p:spPr>
        <p:txBody>
          <a:bodyPr anchor="b">
            <a:noAutofit/>
          </a:bodyPr>
          <a:lstStyle>
            <a:lvl1pPr marL="0" indent="0">
              <a:buNone/>
              <a:defRPr sz="16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Presenter 2 name</a:t>
            </a:r>
          </a:p>
        </p:txBody>
      </p:sp>
      <p:sp>
        <p:nvSpPr>
          <p:cNvPr id="15" name="Text Placeholder 22">
            <a:extLst>
              <a:ext uri="{FF2B5EF4-FFF2-40B4-BE49-F238E27FC236}">
                <a16:creationId xmlns:a16="http://schemas.microsoft.com/office/drawing/2014/main" id="{1D7DA1AB-C8AC-498D-B708-B4845A309B92}"/>
              </a:ext>
            </a:extLst>
          </p:cNvPr>
          <p:cNvSpPr>
            <a:spLocks noGrp="1"/>
          </p:cNvSpPr>
          <p:nvPr>
            <p:ph type="body" sz="quarter" idx="27" hasCustomPrompt="1"/>
          </p:nvPr>
        </p:nvSpPr>
        <p:spPr>
          <a:xfrm>
            <a:off x="1776142" y="3297543"/>
            <a:ext cx="2795858" cy="929567"/>
          </a:xfrm>
          <a:prstGeom prst="rect">
            <a:avLst/>
          </a:prstGeom>
        </p:spPr>
        <p:txBody>
          <a:bodyPr>
            <a:noAutofit/>
          </a:bodyPr>
          <a:lstStyle>
            <a:lvl1pPr marL="0" indent="0">
              <a:lnSpc>
                <a:spcPct val="100000"/>
              </a:lnSpc>
              <a:spcBef>
                <a:spcPts val="0"/>
              </a:spcBef>
              <a:buNone/>
              <a:defRPr lang="en-US" sz="1300" b="0" i="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11463" indent="0">
              <a:buNone/>
              <a:defRPr lang="en-US" b="0" i="0" dirty="0" smtClean="0">
                <a:solidFill>
                  <a:schemeClr val="bg1"/>
                </a:solidFill>
                <a:latin typeface="TT Norms" charset="0"/>
                <a:ea typeface="TT Norms" charset="0"/>
                <a:cs typeface="TT Norms" charset="0"/>
              </a:defRPr>
            </a:lvl2pPr>
            <a:lvl3pPr marL="822928" indent="0">
              <a:buNone/>
              <a:defRPr lang="en-US" b="0" i="0" dirty="0" smtClean="0">
                <a:solidFill>
                  <a:schemeClr val="bg1"/>
                </a:solidFill>
                <a:latin typeface="TT Norms" charset="0"/>
                <a:ea typeface="TT Norms" charset="0"/>
                <a:cs typeface="TT Norms" charset="0"/>
              </a:defRPr>
            </a:lvl3pPr>
            <a:lvl4pPr marL="1234391" indent="0">
              <a:buNone/>
              <a:defRPr lang="en-US" b="0" i="0" dirty="0" smtClean="0">
                <a:solidFill>
                  <a:schemeClr val="bg1"/>
                </a:solidFill>
                <a:latin typeface="TT Norms" charset="0"/>
                <a:ea typeface="TT Norms" charset="0"/>
                <a:cs typeface="TT Norms" charset="0"/>
              </a:defRPr>
            </a:lvl4pPr>
            <a:lvl5pPr marL="1645854" indent="0">
              <a:buNone/>
              <a:defRPr lang="en-US" b="0" i="0" dirty="0">
                <a:solidFill>
                  <a:schemeClr val="bg1"/>
                </a:solidFill>
                <a:latin typeface="TT Norms" charset="0"/>
                <a:ea typeface="TT Norms" charset="0"/>
                <a:cs typeface="TT Norms" charset="0"/>
              </a:defRPr>
            </a:lvl5pPr>
          </a:lstStyle>
          <a:p>
            <a:pPr lvl="0"/>
            <a:r>
              <a:rPr lang="en-US" dirty="0"/>
              <a:t>Title, Company Name</a:t>
            </a:r>
          </a:p>
        </p:txBody>
      </p:sp>
      <p:sp>
        <p:nvSpPr>
          <p:cNvPr id="16" name="Text Placeholder 19">
            <a:extLst>
              <a:ext uri="{FF2B5EF4-FFF2-40B4-BE49-F238E27FC236}">
                <a16:creationId xmlns:a16="http://schemas.microsoft.com/office/drawing/2014/main" id="{7B5A69F9-AE5E-407E-B041-F9DF52395559}"/>
              </a:ext>
            </a:extLst>
          </p:cNvPr>
          <p:cNvSpPr>
            <a:spLocks noGrp="1"/>
          </p:cNvSpPr>
          <p:nvPr>
            <p:ph type="body" sz="quarter" idx="28" hasCustomPrompt="1"/>
          </p:nvPr>
        </p:nvSpPr>
        <p:spPr>
          <a:xfrm>
            <a:off x="1776138" y="4414932"/>
            <a:ext cx="2795857" cy="572429"/>
          </a:xfrm>
          <a:prstGeom prst="rect">
            <a:avLst/>
          </a:prstGeom>
        </p:spPr>
        <p:txBody>
          <a:bodyPr anchor="b">
            <a:noAutofit/>
          </a:bodyPr>
          <a:lstStyle>
            <a:lvl1pPr marL="0" indent="0">
              <a:buNone/>
              <a:defRPr sz="16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Presenter 3 name</a:t>
            </a:r>
          </a:p>
        </p:txBody>
      </p:sp>
      <p:sp>
        <p:nvSpPr>
          <p:cNvPr id="17" name="Text Placeholder 22">
            <a:extLst>
              <a:ext uri="{FF2B5EF4-FFF2-40B4-BE49-F238E27FC236}">
                <a16:creationId xmlns:a16="http://schemas.microsoft.com/office/drawing/2014/main" id="{FF70F0D3-3380-4949-85AA-140B7C6BFA9C}"/>
              </a:ext>
            </a:extLst>
          </p:cNvPr>
          <p:cNvSpPr>
            <a:spLocks noGrp="1"/>
          </p:cNvSpPr>
          <p:nvPr>
            <p:ph type="body" sz="quarter" idx="29" hasCustomPrompt="1"/>
          </p:nvPr>
        </p:nvSpPr>
        <p:spPr>
          <a:xfrm>
            <a:off x="1776142" y="4935945"/>
            <a:ext cx="2795854" cy="868005"/>
          </a:xfrm>
          <a:prstGeom prst="rect">
            <a:avLst/>
          </a:prstGeom>
        </p:spPr>
        <p:txBody>
          <a:bodyPr>
            <a:noAutofit/>
          </a:bodyPr>
          <a:lstStyle>
            <a:lvl1pPr marL="0" indent="0">
              <a:lnSpc>
                <a:spcPct val="100000"/>
              </a:lnSpc>
              <a:spcBef>
                <a:spcPts val="0"/>
              </a:spcBef>
              <a:buNone/>
              <a:defRPr lang="en-US" sz="1300" b="0" i="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11463" indent="0">
              <a:buNone/>
              <a:defRPr lang="en-US" b="0" i="0" dirty="0" smtClean="0">
                <a:solidFill>
                  <a:schemeClr val="bg1"/>
                </a:solidFill>
                <a:latin typeface="TT Norms" charset="0"/>
                <a:ea typeface="TT Norms" charset="0"/>
                <a:cs typeface="TT Norms" charset="0"/>
              </a:defRPr>
            </a:lvl2pPr>
            <a:lvl3pPr marL="822928" indent="0">
              <a:buNone/>
              <a:defRPr lang="en-US" b="0" i="0" dirty="0" smtClean="0">
                <a:solidFill>
                  <a:schemeClr val="bg1"/>
                </a:solidFill>
                <a:latin typeface="TT Norms" charset="0"/>
                <a:ea typeface="TT Norms" charset="0"/>
                <a:cs typeface="TT Norms" charset="0"/>
              </a:defRPr>
            </a:lvl3pPr>
            <a:lvl4pPr marL="1234391" indent="0">
              <a:buNone/>
              <a:defRPr lang="en-US" b="0" i="0" dirty="0" smtClean="0">
                <a:solidFill>
                  <a:schemeClr val="bg1"/>
                </a:solidFill>
                <a:latin typeface="TT Norms" charset="0"/>
                <a:ea typeface="TT Norms" charset="0"/>
                <a:cs typeface="TT Norms" charset="0"/>
              </a:defRPr>
            </a:lvl4pPr>
            <a:lvl5pPr marL="1645854" indent="0">
              <a:buNone/>
              <a:defRPr lang="en-US" b="0" i="0" dirty="0">
                <a:solidFill>
                  <a:schemeClr val="bg1"/>
                </a:solidFill>
                <a:latin typeface="TT Norms" charset="0"/>
                <a:ea typeface="TT Norms" charset="0"/>
                <a:cs typeface="TT Norms" charset="0"/>
              </a:defRPr>
            </a:lvl5pPr>
          </a:lstStyle>
          <a:p>
            <a:pPr lvl="0"/>
            <a:r>
              <a:rPr lang="en-US" dirty="0"/>
              <a:t>Title, Company Name</a:t>
            </a:r>
          </a:p>
        </p:txBody>
      </p:sp>
      <p:cxnSp>
        <p:nvCxnSpPr>
          <p:cNvPr id="21" name="Straight Connector 20">
            <a:extLst>
              <a:ext uri="{FF2B5EF4-FFF2-40B4-BE49-F238E27FC236}">
                <a16:creationId xmlns:a16="http://schemas.microsoft.com/office/drawing/2014/main" id="{7468FE2E-E94B-4679-A441-C54E9A15F058}"/>
              </a:ext>
            </a:extLst>
          </p:cNvPr>
          <p:cNvCxnSpPr>
            <a:cxnSpLocks/>
          </p:cNvCxnSpPr>
          <p:nvPr userDrawn="1"/>
        </p:nvCxnSpPr>
        <p:spPr>
          <a:xfrm>
            <a:off x="4667252" y="-45720"/>
            <a:ext cx="0" cy="694944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547276"/>
      </p:ext>
    </p:extLst>
  </p:cSld>
  <p:clrMapOvr>
    <a:masterClrMapping/>
  </p:clrMapOvr>
  <p:extLst>
    <p:ext uri="{DCECCB84-F9BA-43D5-87BE-67443E8EF086}">
      <p15:sldGuideLst xmlns:p15="http://schemas.microsoft.com/office/powerpoint/2012/main">
        <p15:guide id="1" orient="horz" pos="2424">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Cycle">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959BBD90-AC40-422A-B70C-F50CE8EE4046}"/>
              </a:ext>
            </a:extLst>
          </p:cNvPr>
          <p:cNvSpPr>
            <a:spLocks noGrp="1"/>
          </p:cNvSpPr>
          <p:nvPr>
            <p:ph type="title" hasCustomPrompt="1"/>
          </p:nvPr>
        </p:nvSpPr>
        <p:spPr>
          <a:xfrm>
            <a:off x="838200" y="594795"/>
            <a:ext cx="10826152" cy="808067"/>
          </a:xfrm>
        </p:spPr>
        <p:txBody>
          <a:bodyPr>
            <a:noAutofit/>
          </a:bodyPr>
          <a:lstStyle>
            <a:lvl1pPr>
              <a:defRPr/>
            </a:lvl1pPr>
          </a:lstStyle>
          <a:p>
            <a:r>
              <a:rPr lang="en-US" dirty="0"/>
              <a:t>Click to edit title</a:t>
            </a:r>
          </a:p>
        </p:txBody>
      </p:sp>
      <p:pic>
        <p:nvPicPr>
          <p:cNvPr id="23" name="Picture 22" descr="001">
            <a:extLst>
              <a:ext uri="{FF2B5EF4-FFF2-40B4-BE49-F238E27FC236}">
                <a16:creationId xmlns:a16="http://schemas.microsoft.com/office/drawing/2014/main" id="{21E324C1-3DA8-4A72-9366-E0D81C24513C}"/>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24" name="Text Placeholder 19">
            <a:extLst>
              <a:ext uri="{FF2B5EF4-FFF2-40B4-BE49-F238E27FC236}">
                <a16:creationId xmlns:a16="http://schemas.microsoft.com/office/drawing/2014/main" id="{6F54962F-B75C-4D88-BAEA-50CDE9478001}"/>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pic>
        <p:nvPicPr>
          <p:cNvPr id="3" name="Picture 2">
            <a:extLst>
              <a:ext uri="{FF2B5EF4-FFF2-40B4-BE49-F238E27FC236}">
                <a16:creationId xmlns:a16="http://schemas.microsoft.com/office/drawing/2014/main" id="{202AD6C7-EFD1-42D3-BF13-54507D6118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2963" y="1219746"/>
            <a:ext cx="5505494" cy="5501729"/>
          </a:xfrm>
          <a:prstGeom prst="rect">
            <a:avLst/>
          </a:prstGeom>
        </p:spPr>
      </p:pic>
      <p:sp>
        <p:nvSpPr>
          <p:cNvPr id="34" name="Text Placeholder 11">
            <a:extLst>
              <a:ext uri="{FF2B5EF4-FFF2-40B4-BE49-F238E27FC236}">
                <a16:creationId xmlns:a16="http://schemas.microsoft.com/office/drawing/2014/main" id="{DB5F9630-953E-427B-8061-677CEAFCC6B5}"/>
              </a:ext>
            </a:extLst>
          </p:cNvPr>
          <p:cNvSpPr>
            <a:spLocks noGrp="1"/>
          </p:cNvSpPr>
          <p:nvPr>
            <p:ph type="body" sz="quarter" idx="33" hasCustomPrompt="1"/>
          </p:nvPr>
        </p:nvSpPr>
        <p:spPr>
          <a:xfrm>
            <a:off x="7096386" y="3059794"/>
            <a:ext cx="2045352" cy="1785508"/>
          </a:xfrm>
          <a:prstGeom prst="rect">
            <a:avLst/>
          </a:prstGeom>
        </p:spPr>
        <p:txBody>
          <a:bodyPr anchor="ctr">
            <a:noAutofit/>
          </a:bodyPr>
          <a:lstStyle>
            <a:lvl1pPr marL="0" indent="0" algn="ctr" defTabSz="685800" rtl="0" eaLnBrk="1" fontAlgn="auto" latinLnBrk="0" hangingPunct="1">
              <a:lnSpc>
                <a:spcPct val="90000"/>
              </a:lnSpc>
              <a:spcBef>
                <a:spcPct val="0"/>
              </a:spcBef>
              <a:spcAft>
                <a:spcPts val="0"/>
              </a:spcAft>
              <a:buNone/>
              <a:defRPr lang="en-US" sz="2000" b="1" i="0" kern="1200" dirty="0">
                <a:solidFill>
                  <a:srgbClr val="00558C"/>
                </a:solidFill>
                <a:latin typeface="Arial" charset="0"/>
                <a:ea typeface="Arial" charset="0"/>
                <a:cs typeface="Arial" charset="0"/>
              </a:defRPr>
            </a:lvl1pPr>
          </a:lstStyle>
          <a:p>
            <a:pPr marL="285750" lvl="0" indent="-285750" algn="ctr"/>
            <a:r>
              <a:rPr lang="en-US" dirty="0"/>
              <a:t>Add Text Here</a:t>
            </a:r>
          </a:p>
        </p:txBody>
      </p:sp>
      <p:sp>
        <p:nvSpPr>
          <p:cNvPr id="35" name="Text Placeholder 11">
            <a:extLst>
              <a:ext uri="{FF2B5EF4-FFF2-40B4-BE49-F238E27FC236}">
                <a16:creationId xmlns:a16="http://schemas.microsoft.com/office/drawing/2014/main" id="{B39222DE-834A-4F3A-8E9B-01F3B4A47BD5}"/>
              </a:ext>
            </a:extLst>
          </p:cNvPr>
          <p:cNvSpPr>
            <a:spLocks noGrp="1"/>
          </p:cNvSpPr>
          <p:nvPr>
            <p:ph type="body" sz="quarter" idx="34" hasCustomPrompt="1"/>
          </p:nvPr>
        </p:nvSpPr>
        <p:spPr>
          <a:xfrm>
            <a:off x="7826974" y="1411314"/>
            <a:ext cx="1559342" cy="1640028"/>
          </a:xfrm>
          <a:prstGeom prst="rect">
            <a:avLst/>
          </a:prstGeom>
        </p:spPr>
        <p:txBody>
          <a:bodyPr anchor="ctr">
            <a:noAutofit/>
          </a:bodyPr>
          <a:lstStyle>
            <a:lvl1pPr marL="0" indent="0" algn="ctr" defTabSz="685800" rtl="0" eaLnBrk="1" fontAlgn="auto" latinLnBrk="0" hangingPunct="1">
              <a:lnSpc>
                <a:spcPct val="90000"/>
              </a:lnSpc>
              <a:spcBef>
                <a:spcPct val="0"/>
              </a:spcBef>
              <a:spcAft>
                <a:spcPts val="0"/>
              </a:spcAft>
              <a:buNone/>
              <a:defRPr lang="en-US" sz="1600" b="1" i="0" kern="1200" dirty="0">
                <a:solidFill>
                  <a:schemeClr val="bg1"/>
                </a:solidFill>
                <a:latin typeface="Arial" charset="0"/>
                <a:ea typeface="Arial" charset="0"/>
                <a:cs typeface="Arial" charset="0"/>
              </a:defRPr>
            </a:lvl1pPr>
          </a:lstStyle>
          <a:p>
            <a:pPr lvl="0"/>
            <a:r>
              <a:rPr lang="en-US" dirty="0"/>
              <a:t>Lorem ipsum</a:t>
            </a:r>
          </a:p>
        </p:txBody>
      </p:sp>
      <p:sp>
        <p:nvSpPr>
          <p:cNvPr id="36" name="Text Placeholder 11">
            <a:extLst>
              <a:ext uri="{FF2B5EF4-FFF2-40B4-BE49-F238E27FC236}">
                <a16:creationId xmlns:a16="http://schemas.microsoft.com/office/drawing/2014/main" id="{80363964-8F17-40B1-9441-3684A3705F3A}"/>
              </a:ext>
            </a:extLst>
          </p:cNvPr>
          <p:cNvSpPr>
            <a:spLocks noGrp="1"/>
          </p:cNvSpPr>
          <p:nvPr>
            <p:ph type="body" sz="quarter" idx="35" hasCustomPrompt="1"/>
          </p:nvPr>
        </p:nvSpPr>
        <p:spPr>
          <a:xfrm>
            <a:off x="9141738" y="3660621"/>
            <a:ext cx="1559342" cy="1640028"/>
          </a:xfrm>
          <a:prstGeom prst="rect">
            <a:avLst/>
          </a:prstGeom>
        </p:spPr>
        <p:txBody>
          <a:bodyPr anchor="ctr">
            <a:noAutofit/>
          </a:bodyPr>
          <a:lstStyle>
            <a:lvl1pPr marL="0" indent="0" algn="ctr" defTabSz="685800" rtl="0" eaLnBrk="1" fontAlgn="auto" latinLnBrk="0" hangingPunct="1">
              <a:lnSpc>
                <a:spcPct val="90000"/>
              </a:lnSpc>
              <a:spcBef>
                <a:spcPct val="0"/>
              </a:spcBef>
              <a:spcAft>
                <a:spcPts val="0"/>
              </a:spcAft>
              <a:buNone/>
              <a:defRPr lang="en-US" sz="1600" b="1" i="0" kern="1200" dirty="0">
                <a:solidFill>
                  <a:schemeClr val="bg1"/>
                </a:solidFill>
                <a:latin typeface="Arial" charset="0"/>
                <a:ea typeface="Arial" charset="0"/>
                <a:cs typeface="Arial" charset="0"/>
              </a:defRPr>
            </a:lvl1pPr>
          </a:lstStyle>
          <a:p>
            <a:pPr lvl="0"/>
            <a:r>
              <a:rPr lang="en-US" dirty="0"/>
              <a:t>Lorem ipsum</a:t>
            </a:r>
          </a:p>
        </p:txBody>
      </p:sp>
      <p:sp>
        <p:nvSpPr>
          <p:cNvPr id="37" name="Text Placeholder 11">
            <a:extLst>
              <a:ext uri="{FF2B5EF4-FFF2-40B4-BE49-F238E27FC236}">
                <a16:creationId xmlns:a16="http://schemas.microsoft.com/office/drawing/2014/main" id="{FC610751-5FDC-4A2F-9E1D-93BF2C71C866}"/>
              </a:ext>
            </a:extLst>
          </p:cNvPr>
          <p:cNvSpPr>
            <a:spLocks noGrp="1"/>
          </p:cNvSpPr>
          <p:nvPr>
            <p:ph type="body" sz="quarter" idx="36" hasCustomPrompt="1"/>
          </p:nvPr>
        </p:nvSpPr>
        <p:spPr>
          <a:xfrm>
            <a:off x="6840664" y="4845302"/>
            <a:ext cx="1559342" cy="1640028"/>
          </a:xfrm>
          <a:prstGeom prst="rect">
            <a:avLst/>
          </a:prstGeom>
        </p:spPr>
        <p:txBody>
          <a:bodyPr anchor="ctr">
            <a:noAutofit/>
          </a:bodyPr>
          <a:lstStyle>
            <a:lvl1pPr marL="0" indent="0" algn="ctr" defTabSz="685800" rtl="0" eaLnBrk="1" fontAlgn="auto" latinLnBrk="0" hangingPunct="1">
              <a:lnSpc>
                <a:spcPct val="90000"/>
              </a:lnSpc>
              <a:spcBef>
                <a:spcPct val="0"/>
              </a:spcBef>
              <a:spcAft>
                <a:spcPts val="0"/>
              </a:spcAft>
              <a:buNone/>
              <a:defRPr lang="en-US" sz="1600" b="1" i="0" kern="1200" dirty="0">
                <a:solidFill>
                  <a:schemeClr val="bg1"/>
                </a:solidFill>
                <a:latin typeface="Arial" charset="0"/>
                <a:ea typeface="Arial" charset="0"/>
                <a:cs typeface="Arial" charset="0"/>
              </a:defRPr>
            </a:lvl1pPr>
          </a:lstStyle>
          <a:p>
            <a:pPr lvl="0"/>
            <a:r>
              <a:rPr lang="en-US" dirty="0"/>
              <a:t>Lorem ipsum</a:t>
            </a:r>
          </a:p>
        </p:txBody>
      </p:sp>
      <p:sp>
        <p:nvSpPr>
          <p:cNvPr id="38" name="Text Placeholder 11">
            <a:extLst>
              <a:ext uri="{FF2B5EF4-FFF2-40B4-BE49-F238E27FC236}">
                <a16:creationId xmlns:a16="http://schemas.microsoft.com/office/drawing/2014/main" id="{8284959F-957B-4C77-9722-3A8D687F3EB3}"/>
              </a:ext>
            </a:extLst>
          </p:cNvPr>
          <p:cNvSpPr>
            <a:spLocks noGrp="1"/>
          </p:cNvSpPr>
          <p:nvPr>
            <p:ph type="body" sz="quarter" idx="37" hasCustomPrompt="1"/>
          </p:nvPr>
        </p:nvSpPr>
        <p:spPr>
          <a:xfrm>
            <a:off x="5495003" y="2596057"/>
            <a:ext cx="1559342" cy="1640028"/>
          </a:xfrm>
          <a:prstGeom prst="rect">
            <a:avLst/>
          </a:prstGeom>
        </p:spPr>
        <p:txBody>
          <a:bodyPr anchor="ctr">
            <a:noAutofit/>
          </a:bodyPr>
          <a:lstStyle>
            <a:lvl1pPr marL="0" indent="0" algn="ctr" defTabSz="685800" rtl="0" eaLnBrk="1" fontAlgn="auto" latinLnBrk="0" hangingPunct="1">
              <a:lnSpc>
                <a:spcPct val="90000"/>
              </a:lnSpc>
              <a:spcBef>
                <a:spcPct val="0"/>
              </a:spcBef>
              <a:spcAft>
                <a:spcPts val="0"/>
              </a:spcAft>
              <a:buNone/>
              <a:defRPr lang="en-US" sz="1600" b="1" i="0" kern="1200" dirty="0">
                <a:solidFill>
                  <a:schemeClr val="bg1"/>
                </a:solidFill>
                <a:latin typeface="Arial" charset="0"/>
                <a:ea typeface="Arial" charset="0"/>
                <a:cs typeface="Arial" charset="0"/>
              </a:defRPr>
            </a:lvl1pPr>
          </a:lstStyle>
          <a:p>
            <a:pPr lvl="0"/>
            <a:r>
              <a:rPr lang="en-US" dirty="0"/>
              <a:t>Lorem ipsum</a:t>
            </a:r>
          </a:p>
        </p:txBody>
      </p:sp>
      <p:sp>
        <p:nvSpPr>
          <p:cNvPr id="6" name="Text Placeholder 5">
            <a:extLst>
              <a:ext uri="{FF2B5EF4-FFF2-40B4-BE49-F238E27FC236}">
                <a16:creationId xmlns:a16="http://schemas.microsoft.com/office/drawing/2014/main" id="{DF9EF42D-D90C-4B1F-B72D-2AAE37F5A32F}"/>
              </a:ext>
            </a:extLst>
          </p:cNvPr>
          <p:cNvSpPr>
            <a:spLocks noGrp="1"/>
          </p:cNvSpPr>
          <p:nvPr>
            <p:ph type="body" sz="quarter" idx="51"/>
          </p:nvPr>
        </p:nvSpPr>
        <p:spPr>
          <a:xfrm>
            <a:off x="835025" y="1524001"/>
            <a:ext cx="4445000" cy="5025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2">
            <a:extLst>
              <a:ext uri="{FF2B5EF4-FFF2-40B4-BE49-F238E27FC236}">
                <a16:creationId xmlns:a16="http://schemas.microsoft.com/office/drawing/2014/main" id="{69E71E03-3A7C-4798-A4D0-36C78FC7CCA2}"/>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2178081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a:xfrm>
            <a:off x="838200" y="594795"/>
            <a:ext cx="10826152" cy="866253"/>
          </a:xfrm>
        </p:spPr>
        <p:txBody>
          <a:bodyPr>
            <a:noAutofit/>
          </a:bodyPr>
          <a:lstStyle>
            <a:lvl1pPr>
              <a:defRPr>
                <a:solidFill>
                  <a:schemeClr val="bg2"/>
                </a:solidFill>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7" name="Text Placeholder 19">
            <a:extLst>
              <a:ext uri="{FF2B5EF4-FFF2-40B4-BE49-F238E27FC236}">
                <a16:creationId xmlns:a16="http://schemas.microsoft.com/office/drawing/2014/main" id="{181E3087-8601-4E1A-9A1F-A682F61DA830}"/>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pic>
        <p:nvPicPr>
          <p:cNvPr id="10" name="Picture 9">
            <a:extLst>
              <a:ext uri="{FF2B5EF4-FFF2-40B4-BE49-F238E27FC236}">
                <a16:creationId xmlns:a16="http://schemas.microsoft.com/office/drawing/2014/main" id="{C9374097-3BE9-4575-974B-0D0FB2B2FAE5}"/>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1" name="Straight Connector 10">
            <a:extLst>
              <a:ext uri="{FF2B5EF4-FFF2-40B4-BE49-F238E27FC236}">
                <a16:creationId xmlns:a16="http://schemas.microsoft.com/office/drawing/2014/main" id="{ED5F3B27-6B95-47DF-AAFE-A5BD97225ECE}"/>
              </a:ext>
            </a:extLst>
          </p:cNvPr>
          <p:cNvCxnSpPr>
            <a:cxnSpLocks/>
          </p:cNvCxnSpPr>
          <p:nvPr userDrawn="1"/>
        </p:nvCxnSpPr>
        <p:spPr>
          <a:xfrm>
            <a:off x="-30480" y="6836893"/>
            <a:ext cx="1225296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9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D196FB-CFE5-4D9E-B2F8-3F3E4742B970}"/>
              </a:ext>
            </a:extLst>
          </p:cNvPr>
          <p:cNvSpPr>
            <a:spLocks noGrp="1"/>
          </p:cNvSpPr>
          <p:nvPr>
            <p:ph type="sldNum" sz="quarter" idx="10"/>
          </p:nvPr>
        </p:nvSpPr>
        <p:spPr/>
        <p:txBody>
          <a:bodyPr/>
          <a:lstStyle/>
          <a:p>
            <a:fld id="{151725ED-AB00-4B02-A764-80C23BBB66A4}" type="slidenum">
              <a:rPr lang="en-US" smtClean="0"/>
              <a:t>‹Nr.›</a:t>
            </a:fld>
            <a:endParaRPr lang="en-US"/>
          </a:p>
        </p:txBody>
      </p:sp>
    </p:spTree>
    <p:extLst>
      <p:ext uri="{BB962C8B-B14F-4D97-AF65-F5344CB8AC3E}">
        <p14:creationId xmlns:p14="http://schemas.microsoft.com/office/powerpoint/2010/main" val="312680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 BLUE">
    <p:bg>
      <p:bgPr>
        <a:solidFill>
          <a:schemeClr val="accen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D196FB-CFE5-4D9E-B2F8-3F3E4742B970}"/>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4" name="Picture 3">
            <a:extLst>
              <a:ext uri="{FF2B5EF4-FFF2-40B4-BE49-F238E27FC236}">
                <a16:creationId xmlns:a16="http://schemas.microsoft.com/office/drawing/2014/main" id="{81C36AEF-377B-4425-85AA-033EB06E00E9}"/>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6" name="Straight Connector 5">
            <a:extLst>
              <a:ext uri="{FF2B5EF4-FFF2-40B4-BE49-F238E27FC236}">
                <a16:creationId xmlns:a16="http://schemas.microsoft.com/office/drawing/2014/main" id="{27556110-A54C-4680-B847-1C137FEC420D}"/>
              </a:ext>
            </a:extLst>
          </p:cNvPr>
          <p:cNvCxnSpPr>
            <a:cxnSpLocks/>
          </p:cNvCxnSpPr>
          <p:nvPr userDrawn="1"/>
        </p:nvCxnSpPr>
        <p:spPr>
          <a:xfrm>
            <a:off x="-30480" y="6836893"/>
            <a:ext cx="1225296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636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chemeClr val="accen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D196FB-CFE5-4D9E-B2F8-3F3E4742B970}"/>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sp>
        <p:nvSpPr>
          <p:cNvPr id="4" name="Text Placeholder 15">
            <a:extLst>
              <a:ext uri="{FF2B5EF4-FFF2-40B4-BE49-F238E27FC236}">
                <a16:creationId xmlns:a16="http://schemas.microsoft.com/office/drawing/2014/main" id="{034CAFAA-0064-40C4-9D3E-E680CEAD0AAC}"/>
              </a:ext>
            </a:extLst>
          </p:cNvPr>
          <p:cNvSpPr>
            <a:spLocks noGrp="1"/>
          </p:cNvSpPr>
          <p:nvPr>
            <p:ph type="body" sz="quarter" idx="12" hasCustomPrompt="1"/>
          </p:nvPr>
        </p:nvSpPr>
        <p:spPr>
          <a:xfrm>
            <a:off x="1986068" y="790575"/>
            <a:ext cx="9211559" cy="2917929"/>
          </a:xfrm>
          <a:prstGeom prst="rect">
            <a:avLst/>
          </a:prstGeom>
        </p:spPr>
        <p:txBody>
          <a:bodyPr anchor="b">
            <a:noAutofit/>
          </a:bodyPr>
          <a:lstStyle>
            <a:lvl1pPr marL="0" indent="0">
              <a:lnSpc>
                <a:spcPct val="100000"/>
              </a:lnSpc>
              <a:buNone/>
              <a:defRPr sz="32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“Add quote text here.”</a:t>
            </a:r>
          </a:p>
        </p:txBody>
      </p:sp>
      <p:pic>
        <p:nvPicPr>
          <p:cNvPr id="6" name="Picture 5">
            <a:extLst>
              <a:ext uri="{FF2B5EF4-FFF2-40B4-BE49-F238E27FC236}">
                <a16:creationId xmlns:a16="http://schemas.microsoft.com/office/drawing/2014/main" id="{0D99697F-C3BD-4258-BB49-10F0556BF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924" y="1668399"/>
            <a:ext cx="649269" cy="2145792"/>
          </a:xfrm>
          <a:prstGeom prst="rect">
            <a:avLst/>
          </a:prstGeom>
        </p:spPr>
      </p:pic>
      <p:sp>
        <p:nvSpPr>
          <p:cNvPr id="7" name="Text Placeholder 19">
            <a:extLst>
              <a:ext uri="{FF2B5EF4-FFF2-40B4-BE49-F238E27FC236}">
                <a16:creationId xmlns:a16="http://schemas.microsoft.com/office/drawing/2014/main" id="{2759F84A-22BB-46D4-BAD3-352618033F1B}"/>
              </a:ext>
            </a:extLst>
          </p:cNvPr>
          <p:cNvSpPr>
            <a:spLocks noGrp="1"/>
          </p:cNvSpPr>
          <p:nvPr>
            <p:ph type="body" sz="quarter" idx="15" hasCustomPrompt="1"/>
          </p:nvPr>
        </p:nvSpPr>
        <p:spPr>
          <a:xfrm>
            <a:off x="1986072" y="3938016"/>
            <a:ext cx="9211555" cy="310238"/>
          </a:xfrm>
          <a:prstGeom prst="rect">
            <a:avLst/>
          </a:prstGeom>
        </p:spPr>
        <p:txBody>
          <a:bodyPr>
            <a:noAutofit/>
          </a:bodyPr>
          <a:lstStyle>
            <a:lvl1pPr marL="0" indent="0">
              <a:buNone/>
              <a:defRPr sz="1600" b="1" i="0" cap="none"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First Name Last Name</a:t>
            </a:r>
          </a:p>
        </p:txBody>
      </p:sp>
      <p:sp>
        <p:nvSpPr>
          <p:cNvPr id="8" name="Text Placeholder 22">
            <a:extLst>
              <a:ext uri="{FF2B5EF4-FFF2-40B4-BE49-F238E27FC236}">
                <a16:creationId xmlns:a16="http://schemas.microsoft.com/office/drawing/2014/main" id="{74EDCECD-527C-4431-A5D9-AC0D323CA2E1}"/>
              </a:ext>
            </a:extLst>
          </p:cNvPr>
          <p:cNvSpPr>
            <a:spLocks noGrp="1"/>
          </p:cNvSpPr>
          <p:nvPr>
            <p:ph type="body" sz="quarter" idx="16" hasCustomPrompt="1"/>
          </p:nvPr>
        </p:nvSpPr>
        <p:spPr>
          <a:xfrm>
            <a:off x="1986070" y="4273706"/>
            <a:ext cx="9211554" cy="1028595"/>
          </a:xfrm>
          <a:prstGeom prst="rect">
            <a:avLst/>
          </a:prstGeom>
        </p:spPr>
        <p:txBody>
          <a:bodyPr>
            <a:noAutofit/>
          </a:bodyPr>
          <a:lstStyle>
            <a:lvl1pPr marL="0" indent="0">
              <a:lnSpc>
                <a:spcPct val="100000"/>
              </a:lnSpc>
              <a:spcBef>
                <a:spcPts val="0"/>
              </a:spcBef>
              <a:buNone/>
              <a:defRPr lang="en-US" sz="1440" b="0" i="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11463" indent="0">
              <a:buNone/>
              <a:defRPr lang="en-US" b="0" i="0" dirty="0" smtClean="0">
                <a:solidFill>
                  <a:schemeClr val="bg1"/>
                </a:solidFill>
                <a:latin typeface="TT Norms" charset="0"/>
                <a:ea typeface="TT Norms" charset="0"/>
                <a:cs typeface="TT Norms" charset="0"/>
              </a:defRPr>
            </a:lvl2pPr>
            <a:lvl3pPr marL="822928" indent="0">
              <a:buNone/>
              <a:defRPr lang="en-US" b="0" i="0" dirty="0" smtClean="0">
                <a:solidFill>
                  <a:schemeClr val="bg1"/>
                </a:solidFill>
                <a:latin typeface="TT Norms" charset="0"/>
                <a:ea typeface="TT Norms" charset="0"/>
                <a:cs typeface="TT Norms" charset="0"/>
              </a:defRPr>
            </a:lvl3pPr>
            <a:lvl4pPr marL="1234391" indent="0">
              <a:buNone/>
              <a:defRPr lang="en-US" b="0" i="0" dirty="0" smtClean="0">
                <a:solidFill>
                  <a:schemeClr val="bg1"/>
                </a:solidFill>
                <a:latin typeface="TT Norms" charset="0"/>
                <a:ea typeface="TT Norms" charset="0"/>
                <a:cs typeface="TT Norms" charset="0"/>
              </a:defRPr>
            </a:lvl4pPr>
            <a:lvl5pPr marL="1645854" indent="0">
              <a:buNone/>
              <a:defRPr lang="en-US" b="0" i="0" dirty="0">
                <a:solidFill>
                  <a:schemeClr val="bg1"/>
                </a:solidFill>
                <a:latin typeface="TT Norms" charset="0"/>
                <a:ea typeface="TT Norms" charset="0"/>
                <a:cs typeface="TT Norms" charset="0"/>
              </a:defRPr>
            </a:lvl5pPr>
          </a:lstStyle>
          <a:p>
            <a:pPr lvl="0"/>
            <a:r>
              <a:rPr lang="en-US" dirty="0"/>
              <a:t>Job Title/Position, Company Name</a:t>
            </a:r>
          </a:p>
        </p:txBody>
      </p:sp>
      <p:pic>
        <p:nvPicPr>
          <p:cNvPr id="9" name="Picture 8">
            <a:extLst>
              <a:ext uri="{FF2B5EF4-FFF2-40B4-BE49-F238E27FC236}">
                <a16:creationId xmlns:a16="http://schemas.microsoft.com/office/drawing/2014/main" id="{3ED603B2-4319-45BF-BC61-38AC6617DAA1}"/>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10" name="Straight Connector 9">
            <a:extLst>
              <a:ext uri="{FF2B5EF4-FFF2-40B4-BE49-F238E27FC236}">
                <a16:creationId xmlns:a16="http://schemas.microsoft.com/office/drawing/2014/main" id="{266D8943-4E33-4F7D-8BD2-3F121EDC52A4}"/>
              </a:ext>
            </a:extLst>
          </p:cNvPr>
          <p:cNvCxnSpPr>
            <a:cxnSpLocks/>
          </p:cNvCxnSpPr>
          <p:nvPr userDrawn="1"/>
        </p:nvCxnSpPr>
        <p:spPr>
          <a:xfrm>
            <a:off x="-30480" y="6836893"/>
            <a:ext cx="1225296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439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pic>
        <p:nvPicPr>
          <p:cNvPr id="9" name="Picture 8">
            <a:extLst>
              <a:ext uri="{FF2B5EF4-FFF2-40B4-BE49-F238E27FC236}">
                <a16:creationId xmlns:a16="http://schemas.microsoft.com/office/drawing/2014/main" id="{FD99AE1E-37A2-462B-A138-20595B8E80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124969" y="4111832"/>
            <a:ext cx="941605" cy="278813"/>
          </a:xfrm>
          <a:prstGeom prst="rect">
            <a:avLst/>
          </a:prstGeom>
        </p:spPr>
      </p:pic>
      <p:sp>
        <p:nvSpPr>
          <p:cNvPr id="10" name="Text Placeholder 3">
            <a:extLst>
              <a:ext uri="{FF2B5EF4-FFF2-40B4-BE49-F238E27FC236}">
                <a16:creationId xmlns:a16="http://schemas.microsoft.com/office/drawing/2014/main" id="{2A90FFA6-53E7-434A-97E0-F0E0E05D7B07}"/>
              </a:ext>
            </a:extLst>
          </p:cNvPr>
          <p:cNvSpPr>
            <a:spLocks noGrp="1"/>
          </p:cNvSpPr>
          <p:nvPr>
            <p:ph type="body" sz="quarter" idx="12" hasCustomPrompt="1"/>
          </p:nvPr>
        </p:nvSpPr>
        <p:spPr>
          <a:xfrm>
            <a:off x="529814" y="3481550"/>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pic>
        <p:nvPicPr>
          <p:cNvPr id="12" name="Picture 11">
            <a:extLst>
              <a:ext uri="{FF2B5EF4-FFF2-40B4-BE49-F238E27FC236}">
                <a16:creationId xmlns:a16="http://schemas.microsoft.com/office/drawing/2014/main" id="{CF71E57F-A5A2-4D93-B9E1-169DA706D0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375625" y="4111832"/>
            <a:ext cx="941605" cy="278813"/>
          </a:xfrm>
          <a:prstGeom prst="rect">
            <a:avLst/>
          </a:prstGeom>
        </p:spPr>
      </p:pic>
      <p:sp>
        <p:nvSpPr>
          <p:cNvPr id="13" name="Text Placeholder 3">
            <a:extLst>
              <a:ext uri="{FF2B5EF4-FFF2-40B4-BE49-F238E27FC236}">
                <a16:creationId xmlns:a16="http://schemas.microsoft.com/office/drawing/2014/main" id="{522E8B02-68ED-4079-AF12-52E4DCB90664}"/>
              </a:ext>
            </a:extLst>
          </p:cNvPr>
          <p:cNvSpPr>
            <a:spLocks noGrp="1"/>
          </p:cNvSpPr>
          <p:nvPr>
            <p:ph type="body" sz="quarter" idx="14" hasCustomPrompt="1"/>
          </p:nvPr>
        </p:nvSpPr>
        <p:spPr>
          <a:xfrm>
            <a:off x="2780470" y="3481550"/>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pic>
        <p:nvPicPr>
          <p:cNvPr id="15" name="Picture 14">
            <a:extLst>
              <a:ext uri="{FF2B5EF4-FFF2-40B4-BE49-F238E27FC236}">
                <a16:creationId xmlns:a16="http://schemas.microsoft.com/office/drawing/2014/main" id="{34A1875E-E16D-4C59-9705-4F2DA8CE55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626281" y="4111832"/>
            <a:ext cx="941605" cy="278813"/>
          </a:xfrm>
          <a:prstGeom prst="rect">
            <a:avLst/>
          </a:prstGeom>
        </p:spPr>
      </p:pic>
      <p:sp>
        <p:nvSpPr>
          <p:cNvPr id="16" name="Text Placeholder 3">
            <a:extLst>
              <a:ext uri="{FF2B5EF4-FFF2-40B4-BE49-F238E27FC236}">
                <a16:creationId xmlns:a16="http://schemas.microsoft.com/office/drawing/2014/main" id="{3BDCCA62-925D-4786-B0F9-38CA4123D4BC}"/>
              </a:ext>
            </a:extLst>
          </p:cNvPr>
          <p:cNvSpPr>
            <a:spLocks noGrp="1"/>
          </p:cNvSpPr>
          <p:nvPr>
            <p:ph type="body" sz="quarter" idx="16" hasCustomPrompt="1"/>
          </p:nvPr>
        </p:nvSpPr>
        <p:spPr>
          <a:xfrm>
            <a:off x="5031126" y="3481550"/>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pic>
        <p:nvPicPr>
          <p:cNvPr id="18" name="Picture 17">
            <a:extLst>
              <a:ext uri="{FF2B5EF4-FFF2-40B4-BE49-F238E27FC236}">
                <a16:creationId xmlns:a16="http://schemas.microsoft.com/office/drawing/2014/main" id="{5F7A492B-D455-4709-A23D-C34CD34586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876937" y="4111832"/>
            <a:ext cx="941605" cy="278813"/>
          </a:xfrm>
          <a:prstGeom prst="rect">
            <a:avLst/>
          </a:prstGeom>
        </p:spPr>
      </p:pic>
      <p:sp>
        <p:nvSpPr>
          <p:cNvPr id="19" name="Text Placeholder 3">
            <a:extLst>
              <a:ext uri="{FF2B5EF4-FFF2-40B4-BE49-F238E27FC236}">
                <a16:creationId xmlns:a16="http://schemas.microsoft.com/office/drawing/2014/main" id="{1966B788-445C-419F-A546-FE164EB394E4}"/>
              </a:ext>
            </a:extLst>
          </p:cNvPr>
          <p:cNvSpPr>
            <a:spLocks noGrp="1"/>
          </p:cNvSpPr>
          <p:nvPr>
            <p:ph type="body" sz="quarter" idx="18" hasCustomPrompt="1"/>
          </p:nvPr>
        </p:nvSpPr>
        <p:spPr>
          <a:xfrm>
            <a:off x="7281782" y="3481550"/>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1" name="Oval 20">
            <a:extLst>
              <a:ext uri="{FF2B5EF4-FFF2-40B4-BE49-F238E27FC236}">
                <a16:creationId xmlns:a16="http://schemas.microsoft.com/office/drawing/2014/main" id="{E1486422-84F0-4E47-9669-6A6DFD168306}"/>
              </a:ext>
            </a:extLst>
          </p:cNvPr>
          <p:cNvSpPr/>
          <p:nvPr userDrawn="1"/>
        </p:nvSpPr>
        <p:spPr>
          <a:xfrm>
            <a:off x="932831"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5D3F05AC-1116-4EB5-B9B3-080D114C8421}"/>
              </a:ext>
            </a:extLst>
          </p:cNvPr>
          <p:cNvSpPr/>
          <p:nvPr userDrawn="1"/>
        </p:nvSpPr>
        <p:spPr>
          <a:xfrm>
            <a:off x="3183487"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CD9C039C-37BA-480D-BACE-FE71798D4FBF}"/>
              </a:ext>
            </a:extLst>
          </p:cNvPr>
          <p:cNvSpPr/>
          <p:nvPr userDrawn="1"/>
        </p:nvSpPr>
        <p:spPr>
          <a:xfrm>
            <a:off x="5434143"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C705FDDE-12D5-4853-AD3F-FF02C0B1BE98}"/>
              </a:ext>
            </a:extLst>
          </p:cNvPr>
          <p:cNvSpPr/>
          <p:nvPr userDrawn="1"/>
        </p:nvSpPr>
        <p:spPr>
          <a:xfrm>
            <a:off x="7684799"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BAD2367A-5DC1-4E3F-B1E9-0B31792DAB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0127593" y="4111832"/>
            <a:ext cx="941605" cy="278813"/>
          </a:xfrm>
          <a:prstGeom prst="rect">
            <a:avLst/>
          </a:prstGeom>
        </p:spPr>
      </p:pic>
      <p:sp>
        <p:nvSpPr>
          <p:cNvPr id="26" name="Text Placeholder 3">
            <a:extLst>
              <a:ext uri="{FF2B5EF4-FFF2-40B4-BE49-F238E27FC236}">
                <a16:creationId xmlns:a16="http://schemas.microsoft.com/office/drawing/2014/main" id="{9DCD44A6-2AD4-482B-986F-6A6CC7D994FB}"/>
              </a:ext>
            </a:extLst>
          </p:cNvPr>
          <p:cNvSpPr>
            <a:spLocks noGrp="1"/>
          </p:cNvSpPr>
          <p:nvPr>
            <p:ph type="body" sz="quarter" idx="20" hasCustomPrompt="1"/>
          </p:nvPr>
        </p:nvSpPr>
        <p:spPr>
          <a:xfrm>
            <a:off x="9532438" y="3481550"/>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8" name="Oval 27">
            <a:extLst>
              <a:ext uri="{FF2B5EF4-FFF2-40B4-BE49-F238E27FC236}">
                <a16:creationId xmlns:a16="http://schemas.microsoft.com/office/drawing/2014/main" id="{3B397415-2D8E-4706-AB8E-DE5278E8756F}"/>
              </a:ext>
            </a:extLst>
          </p:cNvPr>
          <p:cNvSpPr/>
          <p:nvPr userDrawn="1"/>
        </p:nvSpPr>
        <p:spPr>
          <a:xfrm>
            <a:off x="9935455"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30" name="Text Placeholder 19">
            <a:extLst>
              <a:ext uri="{FF2B5EF4-FFF2-40B4-BE49-F238E27FC236}">
                <a16:creationId xmlns:a16="http://schemas.microsoft.com/office/drawing/2014/main" id="{8455DD77-31E2-4C9B-98EF-243EAE26E055}"/>
              </a:ext>
            </a:extLst>
          </p:cNvPr>
          <p:cNvSpPr>
            <a:spLocks noGrp="1"/>
          </p:cNvSpPr>
          <p:nvPr>
            <p:ph type="body" sz="quarter" idx="22"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29" name="Text Placeholder 8">
            <a:extLst>
              <a:ext uri="{FF2B5EF4-FFF2-40B4-BE49-F238E27FC236}">
                <a16:creationId xmlns:a16="http://schemas.microsoft.com/office/drawing/2014/main" id="{F139D457-3687-4065-A4F6-9BFE1D8B2DD5}"/>
              </a:ext>
            </a:extLst>
          </p:cNvPr>
          <p:cNvSpPr>
            <a:spLocks noGrp="1"/>
          </p:cNvSpPr>
          <p:nvPr>
            <p:ph type="body" sz="quarter" idx="23" hasCustomPrompt="1"/>
          </p:nvPr>
        </p:nvSpPr>
        <p:spPr>
          <a:xfrm>
            <a:off x="527648" y="4390645"/>
            <a:ext cx="2131914"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
        <p:nvSpPr>
          <p:cNvPr id="31" name="Text Placeholder 8">
            <a:extLst>
              <a:ext uri="{FF2B5EF4-FFF2-40B4-BE49-F238E27FC236}">
                <a16:creationId xmlns:a16="http://schemas.microsoft.com/office/drawing/2014/main" id="{14BDF7A1-EACC-4F4C-9780-AB62350FC9B2}"/>
              </a:ext>
            </a:extLst>
          </p:cNvPr>
          <p:cNvSpPr>
            <a:spLocks noGrp="1"/>
          </p:cNvSpPr>
          <p:nvPr>
            <p:ph type="body" sz="quarter" idx="24" hasCustomPrompt="1"/>
          </p:nvPr>
        </p:nvSpPr>
        <p:spPr>
          <a:xfrm>
            <a:off x="2780470" y="4390645"/>
            <a:ext cx="2131914"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
        <p:nvSpPr>
          <p:cNvPr id="32" name="Text Placeholder 8">
            <a:extLst>
              <a:ext uri="{FF2B5EF4-FFF2-40B4-BE49-F238E27FC236}">
                <a16:creationId xmlns:a16="http://schemas.microsoft.com/office/drawing/2014/main" id="{09C0A908-BE52-456E-8E11-A8C65EFF0F5F}"/>
              </a:ext>
            </a:extLst>
          </p:cNvPr>
          <p:cNvSpPr>
            <a:spLocks noGrp="1"/>
          </p:cNvSpPr>
          <p:nvPr>
            <p:ph type="body" sz="quarter" idx="25" hasCustomPrompt="1"/>
          </p:nvPr>
        </p:nvSpPr>
        <p:spPr>
          <a:xfrm>
            <a:off x="5031126" y="4390645"/>
            <a:ext cx="2131914"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
        <p:nvSpPr>
          <p:cNvPr id="33" name="Text Placeholder 8">
            <a:extLst>
              <a:ext uri="{FF2B5EF4-FFF2-40B4-BE49-F238E27FC236}">
                <a16:creationId xmlns:a16="http://schemas.microsoft.com/office/drawing/2014/main" id="{8DDDE05F-F24E-466A-9ABE-4FC021E1150C}"/>
              </a:ext>
            </a:extLst>
          </p:cNvPr>
          <p:cNvSpPr>
            <a:spLocks noGrp="1"/>
          </p:cNvSpPr>
          <p:nvPr>
            <p:ph type="body" sz="quarter" idx="26" hasCustomPrompt="1"/>
          </p:nvPr>
        </p:nvSpPr>
        <p:spPr>
          <a:xfrm>
            <a:off x="7281782" y="4390645"/>
            <a:ext cx="2131914"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
        <p:nvSpPr>
          <p:cNvPr id="34" name="Text Placeholder 8">
            <a:extLst>
              <a:ext uri="{FF2B5EF4-FFF2-40B4-BE49-F238E27FC236}">
                <a16:creationId xmlns:a16="http://schemas.microsoft.com/office/drawing/2014/main" id="{8230BD92-882B-4E4C-A5DD-7D340430DD97}"/>
              </a:ext>
            </a:extLst>
          </p:cNvPr>
          <p:cNvSpPr>
            <a:spLocks noGrp="1"/>
          </p:cNvSpPr>
          <p:nvPr>
            <p:ph type="body" sz="quarter" idx="27" hasCustomPrompt="1"/>
          </p:nvPr>
        </p:nvSpPr>
        <p:spPr>
          <a:xfrm>
            <a:off x="9529627" y="4390645"/>
            <a:ext cx="2131914"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Tree>
    <p:extLst>
      <p:ext uri="{BB962C8B-B14F-4D97-AF65-F5344CB8AC3E}">
        <p14:creationId xmlns:p14="http://schemas.microsoft.com/office/powerpoint/2010/main" val="2939655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5 ICONS,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pic>
        <p:nvPicPr>
          <p:cNvPr id="9" name="Picture 8">
            <a:extLst>
              <a:ext uri="{FF2B5EF4-FFF2-40B4-BE49-F238E27FC236}">
                <a16:creationId xmlns:a16="http://schemas.microsoft.com/office/drawing/2014/main" id="{FD99AE1E-37A2-462B-A138-20595B8E80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124969" y="3539135"/>
            <a:ext cx="941605" cy="278813"/>
          </a:xfrm>
          <a:prstGeom prst="rect">
            <a:avLst/>
          </a:prstGeom>
        </p:spPr>
      </p:pic>
      <p:sp>
        <p:nvSpPr>
          <p:cNvPr id="10" name="Text Placeholder 3">
            <a:extLst>
              <a:ext uri="{FF2B5EF4-FFF2-40B4-BE49-F238E27FC236}">
                <a16:creationId xmlns:a16="http://schemas.microsoft.com/office/drawing/2014/main" id="{2A90FFA6-53E7-434A-97E0-F0E0E05D7B07}"/>
              </a:ext>
            </a:extLst>
          </p:cNvPr>
          <p:cNvSpPr>
            <a:spLocks noGrp="1"/>
          </p:cNvSpPr>
          <p:nvPr>
            <p:ph type="body" sz="quarter" idx="12" hasCustomPrompt="1"/>
          </p:nvPr>
        </p:nvSpPr>
        <p:spPr>
          <a:xfrm>
            <a:off x="529814" y="2919674"/>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1" name="Text Placeholder 8">
            <a:extLst>
              <a:ext uri="{FF2B5EF4-FFF2-40B4-BE49-F238E27FC236}">
                <a16:creationId xmlns:a16="http://schemas.microsoft.com/office/drawing/2014/main" id="{BD3DEEE8-248A-4BFA-B0E6-8A6A7CA5075C}"/>
              </a:ext>
            </a:extLst>
          </p:cNvPr>
          <p:cNvSpPr>
            <a:spLocks noGrp="1"/>
          </p:cNvSpPr>
          <p:nvPr>
            <p:ph type="body" sz="quarter" idx="13" hasCustomPrompt="1"/>
          </p:nvPr>
        </p:nvSpPr>
        <p:spPr>
          <a:xfrm>
            <a:off x="529814" y="3817948"/>
            <a:ext cx="2131914" cy="2538402"/>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pic>
        <p:nvPicPr>
          <p:cNvPr id="12" name="Picture 11">
            <a:extLst>
              <a:ext uri="{FF2B5EF4-FFF2-40B4-BE49-F238E27FC236}">
                <a16:creationId xmlns:a16="http://schemas.microsoft.com/office/drawing/2014/main" id="{CF71E57F-A5A2-4D93-B9E1-169DA706D0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375625" y="3539135"/>
            <a:ext cx="941605" cy="278813"/>
          </a:xfrm>
          <a:prstGeom prst="rect">
            <a:avLst/>
          </a:prstGeom>
        </p:spPr>
      </p:pic>
      <p:sp>
        <p:nvSpPr>
          <p:cNvPr id="13" name="Text Placeholder 3">
            <a:extLst>
              <a:ext uri="{FF2B5EF4-FFF2-40B4-BE49-F238E27FC236}">
                <a16:creationId xmlns:a16="http://schemas.microsoft.com/office/drawing/2014/main" id="{522E8B02-68ED-4079-AF12-52E4DCB90664}"/>
              </a:ext>
            </a:extLst>
          </p:cNvPr>
          <p:cNvSpPr>
            <a:spLocks noGrp="1"/>
          </p:cNvSpPr>
          <p:nvPr>
            <p:ph type="body" sz="quarter" idx="14" hasCustomPrompt="1"/>
          </p:nvPr>
        </p:nvSpPr>
        <p:spPr>
          <a:xfrm>
            <a:off x="2780470" y="2919674"/>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4" name="Text Placeholder 8">
            <a:extLst>
              <a:ext uri="{FF2B5EF4-FFF2-40B4-BE49-F238E27FC236}">
                <a16:creationId xmlns:a16="http://schemas.microsoft.com/office/drawing/2014/main" id="{63ACBB0E-3150-4E85-A757-9004B181DCD2}"/>
              </a:ext>
            </a:extLst>
          </p:cNvPr>
          <p:cNvSpPr>
            <a:spLocks noGrp="1"/>
          </p:cNvSpPr>
          <p:nvPr>
            <p:ph type="body" sz="quarter" idx="15" hasCustomPrompt="1"/>
          </p:nvPr>
        </p:nvSpPr>
        <p:spPr>
          <a:xfrm>
            <a:off x="2780470" y="3817948"/>
            <a:ext cx="2131914" cy="2538402"/>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pic>
        <p:nvPicPr>
          <p:cNvPr id="15" name="Picture 14">
            <a:extLst>
              <a:ext uri="{FF2B5EF4-FFF2-40B4-BE49-F238E27FC236}">
                <a16:creationId xmlns:a16="http://schemas.microsoft.com/office/drawing/2014/main" id="{34A1875E-E16D-4C59-9705-4F2DA8CE55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626281" y="3539135"/>
            <a:ext cx="941605" cy="278813"/>
          </a:xfrm>
          <a:prstGeom prst="rect">
            <a:avLst/>
          </a:prstGeom>
        </p:spPr>
      </p:pic>
      <p:sp>
        <p:nvSpPr>
          <p:cNvPr id="16" name="Text Placeholder 3">
            <a:extLst>
              <a:ext uri="{FF2B5EF4-FFF2-40B4-BE49-F238E27FC236}">
                <a16:creationId xmlns:a16="http://schemas.microsoft.com/office/drawing/2014/main" id="{3BDCCA62-925D-4786-B0F9-38CA4123D4BC}"/>
              </a:ext>
            </a:extLst>
          </p:cNvPr>
          <p:cNvSpPr>
            <a:spLocks noGrp="1"/>
          </p:cNvSpPr>
          <p:nvPr>
            <p:ph type="body" sz="quarter" idx="16" hasCustomPrompt="1"/>
          </p:nvPr>
        </p:nvSpPr>
        <p:spPr>
          <a:xfrm>
            <a:off x="5031126" y="2919674"/>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7" name="Text Placeholder 8">
            <a:extLst>
              <a:ext uri="{FF2B5EF4-FFF2-40B4-BE49-F238E27FC236}">
                <a16:creationId xmlns:a16="http://schemas.microsoft.com/office/drawing/2014/main" id="{8C4FF38E-11F0-4D37-BC05-671D606F912C}"/>
              </a:ext>
            </a:extLst>
          </p:cNvPr>
          <p:cNvSpPr>
            <a:spLocks noGrp="1"/>
          </p:cNvSpPr>
          <p:nvPr>
            <p:ph type="body" sz="quarter" idx="17" hasCustomPrompt="1"/>
          </p:nvPr>
        </p:nvSpPr>
        <p:spPr>
          <a:xfrm>
            <a:off x="5031126" y="3817948"/>
            <a:ext cx="2131914" cy="2538402"/>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pic>
        <p:nvPicPr>
          <p:cNvPr id="18" name="Picture 17">
            <a:extLst>
              <a:ext uri="{FF2B5EF4-FFF2-40B4-BE49-F238E27FC236}">
                <a16:creationId xmlns:a16="http://schemas.microsoft.com/office/drawing/2014/main" id="{5F7A492B-D455-4709-A23D-C34CD34586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876937" y="3539135"/>
            <a:ext cx="941605" cy="278813"/>
          </a:xfrm>
          <a:prstGeom prst="rect">
            <a:avLst/>
          </a:prstGeom>
        </p:spPr>
      </p:pic>
      <p:sp>
        <p:nvSpPr>
          <p:cNvPr id="19" name="Text Placeholder 3">
            <a:extLst>
              <a:ext uri="{FF2B5EF4-FFF2-40B4-BE49-F238E27FC236}">
                <a16:creationId xmlns:a16="http://schemas.microsoft.com/office/drawing/2014/main" id="{1966B788-445C-419F-A546-FE164EB394E4}"/>
              </a:ext>
            </a:extLst>
          </p:cNvPr>
          <p:cNvSpPr>
            <a:spLocks noGrp="1"/>
          </p:cNvSpPr>
          <p:nvPr>
            <p:ph type="body" sz="quarter" idx="18" hasCustomPrompt="1"/>
          </p:nvPr>
        </p:nvSpPr>
        <p:spPr>
          <a:xfrm>
            <a:off x="7281782" y="2919674"/>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0" name="Text Placeholder 8">
            <a:extLst>
              <a:ext uri="{FF2B5EF4-FFF2-40B4-BE49-F238E27FC236}">
                <a16:creationId xmlns:a16="http://schemas.microsoft.com/office/drawing/2014/main" id="{945D6A21-D78E-48C4-B21B-CD57177288DB}"/>
              </a:ext>
            </a:extLst>
          </p:cNvPr>
          <p:cNvSpPr>
            <a:spLocks noGrp="1"/>
          </p:cNvSpPr>
          <p:nvPr>
            <p:ph type="body" sz="quarter" idx="19" hasCustomPrompt="1"/>
          </p:nvPr>
        </p:nvSpPr>
        <p:spPr>
          <a:xfrm>
            <a:off x="7281782" y="3817948"/>
            <a:ext cx="2131914" cy="2538402"/>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sp>
        <p:nvSpPr>
          <p:cNvPr id="21" name="Oval 20">
            <a:extLst>
              <a:ext uri="{FF2B5EF4-FFF2-40B4-BE49-F238E27FC236}">
                <a16:creationId xmlns:a16="http://schemas.microsoft.com/office/drawing/2014/main" id="{E1486422-84F0-4E47-9669-6A6DFD168306}"/>
              </a:ext>
            </a:extLst>
          </p:cNvPr>
          <p:cNvSpPr/>
          <p:nvPr userDrawn="1"/>
        </p:nvSpPr>
        <p:spPr>
          <a:xfrm>
            <a:off x="932831" y="1526608"/>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5D3F05AC-1116-4EB5-B9B3-080D114C8421}"/>
              </a:ext>
            </a:extLst>
          </p:cNvPr>
          <p:cNvSpPr/>
          <p:nvPr userDrawn="1"/>
        </p:nvSpPr>
        <p:spPr>
          <a:xfrm>
            <a:off x="3183487" y="1526608"/>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CD9C039C-37BA-480D-BACE-FE71798D4FBF}"/>
              </a:ext>
            </a:extLst>
          </p:cNvPr>
          <p:cNvSpPr/>
          <p:nvPr userDrawn="1"/>
        </p:nvSpPr>
        <p:spPr>
          <a:xfrm>
            <a:off x="5434143" y="1526608"/>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C705FDDE-12D5-4853-AD3F-FF02C0B1BE98}"/>
              </a:ext>
            </a:extLst>
          </p:cNvPr>
          <p:cNvSpPr/>
          <p:nvPr userDrawn="1"/>
        </p:nvSpPr>
        <p:spPr>
          <a:xfrm>
            <a:off x="7684799" y="1526608"/>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BAD2367A-5DC1-4E3F-B1E9-0B31792DAB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0127593" y="3539135"/>
            <a:ext cx="941605" cy="278813"/>
          </a:xfrm>
          <a:prstGeom prst="rect">
            <a:avLst/>
          </a:prstGeom>
        </p:spPr>
      </p:pic>
      <p:sp>
        <p:nvSpPr>
          <p:cNvPr id="26" name="Text Placeholder 3">
            <a:extLst>
              <a:ext uri="{FF2B5EF4-FFF2-40B4-BE49-F238E27FC236}">
                <a16:creationId xmlns:a16="http://schemas.microsoft.com/office/drawing/2014/main" id="{9DCD44A6-2AD4-482B-986F-6A6CC7D994FB}"/>
              </a:ext>
            </a:extLst>
          </p:cNvPr>
          <p:cNvSpPr>
            <a:spLocks noGrp="1"/>
          </p:cNvSpPr>
          <p:nvPr>
            <p:ph type="body" sz="quarter" idx="20" hasCustomPrompt="1"/>
          </p:nvPr>
        </p:nvSpPr>
        <p:spPr>
          <a:xfrm>
            <a:off x="9532438" y="2919674"/>
            <a:ext cx="213191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7" name="Text Placeholder 8">
            <a:extLst>
              <a:ext uri="{FF2B5EF4-FFF2-40B4-BE49-F238E27FC236}">
                <a16:creationId xmlns:a16="http://schemas.microsoft.com/office/drawing/2014/main" id="{6DF0ED86-E7C6-4F07-ACAD-A2F69057FE1E}"/>
              </a:ext>
            </a:extLst>
          </p:cNvPr>
          <p:cNvSpPr>
            <a:spLocks noGrp="1"/>
          </p:cNvSpPr>
          <p:nvPr>
            <p:ph type="body" sz="quarter" idx="21" hasCustomPrompt="1"/>
          </p:nvPr>
        </p:nvSpPr>
        <p:spPr>
          <a:xfrm>
            <a:off x="9532438" y="3817948"/>
            <a:ext cx="2131914" cy="2538402"/>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sp>
        <p:nvSpPr>
          <p:cNvPr id="28" name="Oval 27">
            <a:extLst>
              <a:ext uri="{FF2B5EF4-FFF2-40B4-BE49-F238E27FC236}">
                <a16:creationId xmlns:a16="http://schemas.microsoft.com/office/drawing/2014/main" id="{3B397415-2D8E-4706-AB8E-DE5278E8756F}"/>
              </a:ext>
            </a:extLst>
          </p:cNvPr>
          <p:cNvSpPr/>
          <p:nvPr userDrawn="1"/>
        </p:nvSpPr>
        <p:spPr>
          <a:xfrm>
            <a:off x="9935455" y="1526608"/>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30" name="Text Placeholder 19">
            <a:extLst>
              <a:ext uri="{FF2B5EF4-FFF2-40B4-BE49-F238E27FC236}">
                <a16:creationId xmlns:a16="http://schemas.microsoft.com/office/drawing/2014/main" id="{526C6DA3-FD18-4F37-8C22-1A626ADBFA37}"/>
              </a:ext>
            </a:extLst>
          </p:cNvPr>
          <p:cNvSpPr>
            <a:spLocks noGrp="1"/>
          </p:cNvSpPr>
          <p:nvPr>
            <p:ph type="body" sz="quarter" idx="22"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Tree>
    <p:extLst>
      <p:ext uri="{BB962C8B-B14F-4D97-AF65-F5344CB8AC3E}">
        <p14:creationId xmlns:p14="http://schemas.microsoft.com/office/powerpoint/2010/main" val="2012024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4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pic>
        <p:nvPicPr>
          <p:cNvPr id="9" name="Picture 8">
            <a:extLst>
              <a:ext uri="{FF2B5EF4-FFF2-40B4-BE49-F238E27FC236}">
                <a16:creationId xmlns:a16="http://schemas.microsoft.com/office/drawing/2014/main" id="{FD99AE1E-37A2-462B-A138-20595B8E80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446942" y="4111832"/>
            <a:ext cx="941605" cy="278813"/>
          </a:xfrm>
          <a:prstGeom prst="rect">
            <a:avLst/>
          </a:prstGeom>
        </p:spPr>
      </p:pic>
      <p:sp>
        <p:nvSpPr>
          <p:cNvPr id="10" name="Text Placeholder 3">
            <a:extLst>
              <a:ext uri="{FF2B5EF4-FFF2-40B4-BE49-F238E27FC236}">
                <a16:creationId xmlns:a16="http://schemas.microsoft.com/office/drawing/2014/main" id="{2A90FFA6-53E7-434A-97E0-F0E0E05D7B07}"/>
              </a:ext>
            </a:extLst>
          </p:cNvPr>
          <p:cNvSpPr>
            <a:spLocks noGrp="1"/>
          </p:cNvSpPr>
          <p:nvPr>
            <p:ph type="body" sz="quarter" idx="12" hasCustomPrompt="1"/>
          </p:nvPr>
        </p:nvSpPr>
        <p:spPr>
          <a:xfrm>
            <a:off x="618712" y="3481550"/>
            <a:ext cx="259806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1" name="Text Placeholder 8">
            <a:extLst>
              <a:ext uri="{FF2B5EF4-FFF2-40B4-BE49-F238E27FC236}">
                <a16:creationId xmlns:a16="http://schemas.microsoft.com/office/drawing/2014/main" id="{BD3DEEE8-248A-4BFA-B0E6-8A6A7CA5075C}"/>
              </a:ext>
            </a:extLst>
          </p:cNvPr>
          <p:cNvSpPr>
            <a:spLocks noGrp="1"/>
          </p:cNvSpPr>
          <p:nvPr>
            <p:ph type="body" sz="quarter" idx="13" hasCustomPrompt="1"/>
          </p:nvPr>
        </p:nvSpPr>
        <p:spPr>
          <a:xfrm>
            <a:off x="618712" y="4390645"/>
            <a:ext cx="2598064"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pic>
        <p:nvPicPr>
          <p:cNvPr id="12" name="Picture 11">
            <a:extLst>
              <a:ext uri="{FF2B5EF4-FFF2-40B4-BE49-F238E27FC236}">
                <a16:creationId xmlns:a16="http://schemas.microsoft.com/office/drawing/2014/main" id="{CF71E57F-A5A2-4D93-B9E1-169DA706D0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4160562" y="4111832"/>
            <a:ext cx="941605" cy="278813"/>
          </a:xfrm>
          <a:prstGeom prst="rect">
            <a:avLst/>
          </a:prstGeom>
        </p:spPr>
      </p:pic>
      <p:sp>
        <p:nvSpPr>
          <p:cNvPr id="13" name="Text Placeholder 3">
            <a:extLst>
              <a:ext uri="{FF2B5EF4-FFF2-40B4-BE49-F238E27FC236}">
                <a16:creationId xmlns:a16="http://schemas.microsoft.com/office/drawing/2014/main" id="{522E8B02-68ED-4079-AF12-52E4DCB90664}"/>
              </a:ext>
            </a:extLst>
          </p:cNvPr>
          <p:cNvSpPr>
            <a:spLocks noGrp="1"/>
          </p:cNvSpPr>
          <p:nvPr>
            <p:ph type="body" sz="quarter" idx="14" hasCustomPrompt="1"/>
          </p:nvPr>
        </p:nvSpPr>
        <p:spPr>
          <a:xfrm>
            <a:off x="3332332" y="3481550"/>
            <a:ext cx="259806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pic>
        <p:nvPicPr>
          <p:cNvPr id="15" name="Picture 14">
            <a:extLst>
              <a:ext uri="{FF2B5EF4-FFF2-40B4-BE49-F238E27FC236}">
                <a16:creationId xmlns:a16="http://schemas.microsoft.com/office/drawing/2014/main" id="{34A1875E-E16D-4C59-9705-4F2DA8CE55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6924230" y="4111832"/>
            <a:ext cx="941605" cy="278813"/>
          </a:xfrm>
          <a:prstGeom prst="rect">
            <a:avLst/>
          </a:prstGeom>
        </p:spPr>
      </p:pic>
      <p:sp>
        <p:nvSpPr>
          <p:cNvPr id="16" name="Text Placeholder 3">
            <a:extLst>
              <a:ext uri="{FF2B5EF4-FFF2-40B4-BE49-F238E27FC236}">
                <a16:creationId xmlns:a16="http://schemas.microsoft.com/office/drawing/2014/main" id="{3BDCCA62-925D-4786-B0F9-38CA4123D4BC}"/>
              </a:ext>
            </a:extLst>
          </p:cNvPr>
          <p:cNvSpPr>
            <a:spLocks noGrp="1"/>
          </p:cNvSpPr>
          <p:nvPr>
            <p:ph type="body" sz="quarter" idx="16" hasCustomPrompt="1"/>
          </p:nvPr>
        </p:nvSpPr>
        <p:spPr>
          <a:xfrm>
            <a:off x="6096000" y="3481550"/>
            <a:ext cx="259806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pic>
        <p:nvPicPr>
          <p:cNvPr id="18" name="Picture 17">
            <a:extLst>
              <a:ext uri="{FF2B5EF4-FFF2-40B4-BE49-F238E27FC236}">
                <a16:creationId xmlns:a16="http://schemas.microsoft.com/office/drawing/2014/main" id="{5F7A492B-D455-4709-A23D-C34CD34586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9688166" y="4111832"/>
            <a:ext cx="941605" cy="278813"/>
          </a:xfrm>
          <a:prstGeom prst="rect">
            <a:avLst/>
          </a:prstGeom>
        </p:spPr>
      </p:pic>
      <p:sp>
        <p:nvSpPr>
          <p:cNvPr id="19" name="Text Placeholder 3">
            <a:extLst>
              <a:ext uri="{FF2B5EF4-FFF2-40B4-BE49-F238E27FC236}">
                <a16:creationId xmlns:a16="http://schemas.microsoft.com/office/drawing/2014/main" id="{1966B788-445C-419F-A546-FE164EB394E4}"/>
              </a:ext>
            </a:extLst>
          </p:cNvPr>
          <p:cNvSpPr>
            <a:spLocks noGrp="1"/>
          </p:cNvSpPr>
          <p:nvPr>
            <p:ph type="body" sz="quarter" idx="18" hasCustomPrompt="1"/>
          </p:nvPr>
        </p:nvSpPr>
        <p:spPr>
          <a:xfrm>
            <a:off x="8859935" y="3481550"/>
            <a:ext cx="2572163"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1" name="Oval 20">
            <a:extLst>
              <a:ext uri="{FF2B5EF4-FFF2-40B4-BE49-F238E27FC236}">
                <a16:creationId xmlns:a16="http://schemas.microsoft.com/office/drawing/2014/main" id="{E1486422-84F0-4E47-9669-6A6DFD168306}"/>
              </a:ext>
            </a:extLst>
          </p:cNvPr>
          <p:cNvSpPr/>
          <p:nvPr userDrawn="1"/>
        </p:nvSpPr>
        <p:spPr>
          <a:xfrm>
            <a:off x="1254804"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5D3F05AC-1116-4EB5-B9B3-080D114C8421}"/>
              </a:ext>
            </a:extLst>
          </p:cNvPr>
          <p:cNvSpPr/>
          <p:nvPr userDrawn="1"/>
        </p:nvSpPr>
        <p:spPr>
          <a:xfrm>
            <a:off x="3968424"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CD9C039C-37BA-480D-BACE-FE71798D4FBF}"/>
              </a:ext>
            </a:extLst>
          </p:cNvPr>
          <p:cNvSpPr/>
          <p:nvPr userDrawn="1"/>
        </p:nvSpPr>
        <p:spPr>
          <a:xfrm>
            <a:off x="6756506"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C705FDDE-12D5-4853-AD3F-FF02C0B1BE98}"/>
              </a:ext>
            </a:extLst>
          </p:cNvPr>
          <p:cNvSpPr/>
          <p:nvPr userDrawn="1"/>
        </p:nvSpPr>
        <p:spPr>
          <a:xfrm>
            <a:off x="9470126"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6" name="Text Placeholder 19">
            <a:extLst>
              <a:ext uri="{FF2B5EF4-FFF2-40B4-BE49-F238E27FC236}">
                <a16:creationId xmlns:a16="http://schemas.microsoft.com/office/drawing/2014/main" id="{B9644CD8-36AE-4522-B3C9-F16C72F409E1}"/>
              </a:ext>
            </a:extLst>
          </p:cNvPr>
          <p:cNvSpPr>
            <a:spLocks noGrp="1"/>
          </p:cNvSpPr>
          <p:nvPr>
            <p:ph type="body" sz="quarter" idx="20"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25" name="Text Placeholder 8">
            <a:extLst>
              <a:ext uri="{FF2B5EF4-FFF2-40B4-BE49-F238E27FC236}">
                <a16:creationId xmlns:a16="http://schemas.microsoft.com/office/drawing/2014/main" id="{7B9E303B-DEBF-493C-8CF9-04F7300CCB60}"/>
              </a:ext>
            </a:extLst>
          </p:cNvPr>
          <p:cNvSpPr>
            <a:spLocks noGrp="1"/>
          </p:cNvSpPr>
          <p:nvPr>
            <p:ph type="body" sz="quarter" idx="21" hasCustomPrompt="1"/>
          </p:nvPr>
        </p:nvSpPr>
        <p:spPr>
          <a:xfrm>
            <a:off x="3357966" y="4390645"/>
            <a:ext cx="2598064"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
        <p:nvSpPr>
          <p:cNvPr id="27" name="Text Placeholder 8">
            <a:extLst>
              <a:ext uri="{FF2B5EF4-FFF2-40B4-BE49-F238E27FC236}">
                <a16:creationId xmlns:a16="http://schemas.microsoft.com/office/drawing/2014/main" id="{59D50EA1-1295-4D37-82E7-C19B8ED6A00F}"/>
              </a:ext>
            </a:extLst>
          </p:cNvPr>
          <p:cNvSpPr>
            <a:spLocks noGrp="1"/>
          </p:cNvSpPr>
          <p:nvPr>
            <p:ph type="body" sz="quarter" idx="22" hasCustomPrompt="1"/>
          </p:nvPr>
        </p:nvSpPr>
        <p:spPr>
          <a:xfrm>
            <a:off x="6096000" y="4390645"/>
            <a:ext cx="2598064"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
        <p:nvSpPr>
          <p:cNvPr id="28" name="Text Placeholder 8">
            <a:extLst>
              <a:ext uri="{FF2B5EF4-FFF2-40B4-BE49-F238E27FC236}">
                <a16:creationId xmlns:a16="http://schemas.microsoft.com/office/drawing/2014/main" id="{50A83977-61E7-44F1-BAF6-B41A2006294B}"/>
              </a:ext>
            </a:extLst>
          </p:cNvPr>
          <p:cNvSpPr>
            <a:spLocks noGrp="1"/>
          </p:cNvSpPr>
          <p:nvPr>
            <p:ph type="body" sz="quarter" idx="23" hasCustomPrompt="1"/>
          </p:nvPr>
        </p:nvSpPr>
        <p:spPr>
          <a:xfrm>
            <a:off x="8834034" y="4390645"/>
            <a:ext cx="2598064"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Tree>
    <p:extLst>
      <p:ext uri="{BB962C8B-B14F-4D97-AF65-F5344CB8AC3E}">
        <p14:creationId xmlns:p14="http://schemas.microsoft.com/office/powerpoint/2010/main" val="3542791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4 ICONS,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pic>
        <p:nvPicPr>
          <p:cNvPr id="9" name="Picture 8">
            <a:extLst>
              <a:ext uri="{FF2B5EF4-FFF2-40B4-BE49-F238E27FC236}">
                <a16:creationId xmlns:a16="http://schemas.microsoft.com/office/drawing/2014/main" id="{FD99AE1E-37A2-462B-A138-20595B8E80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446942" y="3602506"/>
            <a:ext cx="941605" cy="278813"/>
          </a:xfrm>
          <a:prstGeom prst="rect">
            <a:avLst/>
          </a:prstGeom>
        </p:spPr>
      </p:pic>
      <p:sp>
        <p:nvSpPr>
          <p:cNvPr id="10" name="Text Placeholder 3">
            <a:extLst>
              <a:ext uri="{FF2B5EF4-FFF2-40B4-BE49-F238E27FC236}">
                <a16:creationId xmlns:a16="http://schemas.microsoft.com/office/drawing/2014/main" id="{2A90FFA6-53E7-434A-97E0-F0E0E05D7B07}"/>
              </a:ext>
            </a:extLst>
          </p:cNvPr>
          <p:cNvSpPr>
            <a:spLocks noGrp="1"/>
          </p:cNvSpPr>
          <p:nvPr>
            <p:ph type="body" sz="quarter" idx="12" hasCustomPrompt="1"/>
          </p:nvPr>
        </p:nvSpPr>
        <p:spPr>
          <a:xfrm>
            <a:off x="618712" y="2919674"/>
            <a:ext cx="259806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1" name="Text Placeholder 8">
            <a:extLst>
              <a:ext uri="{FF2B5EF4-FFF2-40B4-BE49-F238E27FC236}">
                <a16:creationId xmlns:a16="http://schemas.microsoft.com/office/drawing/2014/main" id="{BD3DEEE8-248A-4BFA-B0E6-8A6A7CA5075C}"/>
              </a:ext>
            </a:extLst>
          </p:cNvPr>
          <p:cNvSpPr>
            <a:spLocks noGrp="1"/>
          </p:cNvSpPr>
          <p:nvPr>
            <p:ph type="body" sz="quarter" idx="13" hasCustomPrompt="1"/>
          </p:nvPr>
        </p:nvSpPr>
        <p:spPr>
          <a:xfrm>
            <a:off x="618712" y="3881318"/>
            <a:ext cx="2598064" cy="2475031"/>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pic>
        <p:nvPicPr>
          <p:cNvPr id="12" name="Picture 11">
            <a:extLst>
              <a:ext uri="{FF2B5EF4-FFF2-40B4-BE49-F238E27FC236}">
                <a16:creationId xmlns:a16="http://schemas.microsoft.com/office/drawing/2014/main" id="{CF71E57F-A5A2-4D93-B9E1-169DA706D0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4160562" y="3602506"/>
            <a:ext cx="941605" cy="278813"/>
          </a:xfrm>
          <a:prstGeom prst="rect">
            <a:avLst/>
          </a:prstGeom>
        </p:spPr>
      </p:pic>
      <p:sp>
        <p:nvSpPr>
          <p:cNvPr id="13" name="Text Placeholder 3">
            <a:extLst>
              <a:ext uri="{FF2B5EF4-FFF2-40B4-BE49-F238E27FC236}">
                <a16:creationId xmlns:a16="http://schemas.microsoft.com/office/drawing/2014/main" id="{522E8B02-68ED-4079-AF12-52E4DCB90664}"/>
              </a:ext>
            </a:extLst>
          </p:cNvPr>
          <p:cNvSpPr>
            <a:spLocks noGrp="1"/>
          </p:cNvSpPr>
          <p:nvPr>
            <p:ph type="body" sz="quarter" idx="14" hasCustomPrompt="1"/>
          </p:nvPr>
        </p:nvSpPr>
        <p:spPr>
          <a:xfrm>
            <a:off x="3332332" y="2919674"/>
            <a:ext cx="259806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4" name="Text Placeholder 8">
            <a:extLst>
              <a:ext uri="{FF2B5EF4-FFF2-40B4-BE49-F238E27FC236}">
                <a16:creationId xmlns:a16="http://schemas.microsoft.com/office/drawing/2014/main" id="{63ACBB0E-3150-4E85-A757-9004B181DCD2}"/>
              </a:ext>
            </a:extLst>
          </p:cNvPr>
          <p:cNvSpPr>
            <a:spLocks noGrp="1"/>
          </p:cNvSpPr>
          <p:nvPr>
            <p:ph type="body" sz="quarter" idx="15" hasCustomPrompt="1"/>
          </p:nvPr>
        </p:nvSpPr>
        <p:spPr>
          <a:xfrm>
            <a:off x="3332332" y="3881318"/>
            <a:ext cx="2598064" cy="2475031"/>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pic>
        <p:nvPicPr>
          <p:cNvPr id="15" name="Picture 14">
            <a:extLst>
              <a:ext uri="{FF2B5EF4-FFF2-40B4-BE49-F238E27FC236}">
                <a16:creationId xmlns:a16="http://schemas.microsoft.com/office/drawing/2014/main" id="{34A1875E-E16D-4C59-9705-4F2DA8CE55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6924230" y="3602506"/>
            <a:ext cx="941605" cy="278813"/>
          </a:xfrm>
          <a:prstGeom prst="rect">
            <a:avLst/>
          </a:prstGeom>
        </p:spPr>
      </p:pic>
      <p:sp>
        <p:nvSpPr>
          <p:cNvPr id="16" name="Text Placeholder 3">
            <a:extLst>
              <a:ext uri="{FF2B5EF4-FFF2-40B4-BE49-F238E27FC236}">
                <a16:creationId xmlns:a16="http://schemas.microsoft.com/office/drawing/2014/main" id="{3BDCCA62-925D-4786-B0F9-38CA4123D4BC}"/>
              </a:ext>
            </a:extLst>
          </p:cNvPr>
          <p:cNvSpPr>
            <a:spLocks noGrp="1"/>
          </p:cNvSpPr>
          <p:nvPr>
            <p:ph type="body" sz="quarter" idx="16" hasCustomPrompt="1"/>
          </p:nvPr>
        </p:nvSpPr>
        <p:spPr>
          <a:xfrm>
            <a:off x="6096000" y="2919674"/>
            <a:ext cx="2598064"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7" name="Text Placeholder 8">
            <a:extLst>
              <a:ext uri="{FF2B5EF4-FFF2-40B4-BE49-F238E27FC236}">
                <a16:creationId xmlns:a16="http://schemas.microsoft.com/office/drawing/2014/main" id="{8C4FF38E-11F0-4D37-BC05-671D606F912C}"/>
              </a:ext>
            </a:extLst>
          </p:cNvPr>
          <p:cNvSpPr>
            <a:spLocks noGrp="1"/>
          </p:cNvSpPr>
          <p:nvPr>
            <p:ph type="body" sz="quarter" idx="17" hasCustomPrompt="1"/>
          </p:nvPr>
        </p:nvSpPr>
        <p:spPr>
          <a:xfrm>
            <a:off x="6096000" y="3881318"/>
            <a:ext cx="2598064" cy="2475031"/>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pic>
        <p:nvPicPr>
          <p:cNvPr id="18" name="Picture 17">
            <a:extLst>
              <a:ext uri="{FF2B5EF4-FFF2-40B4-BE49-F238E27FC236}">
                <a16:creationId xmlns:a16="http://schemas.microsoft.com/office/drawing/2014/main" id="{5F7A492B-D455-4709-A23D-C34CD34586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9688166" y="3602506"/>
            <a:ext cx="941605" cy="278813"/>
          </a:xfrm>
          <a:prstGeom prst="rect">
            <a:avLst/>
          </a:prstGeom>
        </p:spPr>
      </p:pic>
      <p:sp>
        <p:nvSpPr>
          <p:cNvPr id="19" name="Text Placeholder 3">
            <a:extLst>
              <a:ext uri="{FF2B5EF4-FFF2-40B4-BE49-F238E27FC236}">
                <a16:creationId xmlns:a16="http://schemas.microsoft.com/office/drawing/2014/main" id="{1966B788-445C-419F-A546-FE164EB394E4}"/>
              </a:ext>
            </a:extLst>
          </p:cNvPr>
          <p:cNvSpPr>
            <a:spLocks noGrp="1"/>
          </p:cNvSpPr>
          <p:nvPr>
            <p:ph type="body" sz="quarter" idx="18" hasCustomPrompt="1"/>
          </p:nvPr>
        </p:nvSpPr>
        <p:spPr>
          <a:xfrm>
            <a:off x="8859935" y="2919674"/>
            <a:ext cx="2804415"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0" name="Text Placeholder 8">
            <a:extLst>
              <a:ext uri="{FF2B5EF4-FFF2-40B4-BE49-F238E27FC236}">
                <a16:creationId xmlns:a16="http://schemas.microsoft.com/office/drawing/2014/main" id="{945D6A21-D78E-48C4-B21B-CD57177288DB}"/>
              </a:ext>
            </a:extLst>
          </p:cNvPr>
          <p:cNvSpPr>
            <a:spLocks noGrp="1"/>
          </p:cNvSpPr>
          <p:nvPr>
            <p:ph type="body" sz="quarter" idx="19" hasCustomPrompt="1"/>
          </p:nvPr>
        </p:nvSpPr>
        <p:spPr>
          <a:xfrm>
            <a:off x="8859935" y="3881318"/>
            <a:ext cx="2804415" cy="2475031"/>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sp>
        <p:nvSpPr>
          <p:cNvPr id="21" name="Oval 20">
            <a:extLst>
              <a:ext uri="{FF2B5EF4-FFF2-40B4-BE49-F238E27FC236}">
                <a16:creationId xmlns:a16="http://schemas.microsoft.com/office/drawing/2014/main" id="{E1486422-84F0-4E47-9669-6A6DFD168306}"/>
              </a:ext>
            </a:extLst>
          </p:cNvPr>
          <p:cNvSpPr/>
          <p:nvPr userDrawn="1"/>
        </p:nvSpPr>
        <p:spPr>
          <a:xfrm>
            <a:off x="1254804" y="1526607"/>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5D3F05AC-1116-4EB5-B9B3-080D114C8421}"/>
              </a:ext>
            </a:extLst>
          </p:cNvPr>
          <p:cNvSpPr/>
          <p:nvPr userDrawn="1"/>
        </p:nvSpPr>
        <p:spPr>
          <a:xfrm>
            <a:off x="3968424" y="1526607"/>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CD9C039C-37BA-480D-BACE-FE71798D4FBF}"/>
              </a:ext>
            </a:extLst>
          </p:cNvPr>
          <p:cNvSpPr/>
          <p:nvPr userDrawn="1"/>
        </p:nvSpPr>
        <p:spPr>
          <a:xfrm>
            <a:off x="6732092" y="1526607"/>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C705FDDE-12D5-4853-AD3F-FF02C0B1BE98}"/>
              </a:ext>
            </a:extLst>
          </p:cNvPr>
          <p:cNvSpPr/>
          <p:nvPr userDrawn="1"/>
        </p:nvSpPr>
        <p:spPr>
          <a:xfrm>
            <a:off x="9496028" y="1526607"/>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6" name="Text Placeholder 19">
            <a:extLst>
              <a:ext uri="{FF2B5EF4-FFF2-40B4-BE49-F238E27FC236}">
                <a16:creationId xmlns:a16="http://schemas.microsoft.com/office/drawing/2014/main" id="{6147E9A0-99C4-43BC-9734-5CC43E327467}"/>
              </a:ext>
            </a:extLst>
          </p:cNvPr>
          <p:cNvSpPr>
            <a:spLocks noGrp="1"/>
          </p:cNvSpPr>
          <p:nvPr>
            <p:ph type="body" sz="quarter" idx="20"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Tree>
    <p:extLst>
      <p:ext uri="{BB962C8B-B14F-4D97-AF65-F5344CB8AC3E}">
        <p14:creationId xmlns:p14="http://schemas.microsoft.com/office/powerpoint/2010/main" val="2700420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3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pic>
        <p:nvPicPr>
          <p:cNvPr id="12" name="Picture 11">
            <a:extLst>
              <a:ext uri="{FF2B5EF4-FFF2-40B4-BE49-F238E27FC236}">
                <a16:creationId xmlns:a16="http://schemas.microsoft.com/office/drawing/2014/main" id="{CF71E57F-A5A2-4D93-B9E1-169DA706D0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173645" y="4111832"/>
            <a:ext cx="941605" cy="278813"/>
          </a:xfrm>
          <a:prstGeom prst="rect">
            <a:avLst/>
          </a:prstGeom>
        </p:spPr>
      </p:pic>
      <p:sp>
        <p:nvSpPr>
          <p:cNvPr id="13" name="Text Placeholder 3">
            <a:extLst>
              <a:ext uri="{FF2B5EF4-FFF2-40B4-BE49-F238E27FC236}">
                <a16:creationId xmlns:a16="http://schemas.microsoft.com/office/drawing/2014/main" id="{522E8B02-68ED-4079-AF12-52E4DCB90664}"/>
              </a:ext>
            </a:extLst>
          </p:cNvPr>
          <p:cNvSpPr>
            <a:spLocks noGrp="1"/>
          </p:cNvSpPr>
          <p:nvPr>
            <p:ph type="body" sz="quarter" idx="14" hasCustomPrompt="1"/>
          </p:nvPr>
        </p:nvSpPr>
        <p:spPr>
          <a:xfrm>
            <a:off x="908683" y="3481550"/>
            <a:ext cx="3471528"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pic>
        <p:nvPicPr>
          <p:cNvPr id="15" name="Picture 14">
            <a:extLst>
              <a:ext uri="{FF2B5EF4-FFF2-40B4-BE49-F238E27FC236}">
                <a16:creationId xmlns:a16="http://schemas.microsoft.com/office/drawing/2014/main" id="{34A1875E-E16D-4C59-9705-4F2DA8CE55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762180" y="4111832"/>
            <a:ext cx="941605" cy="278813"/>
          </a:xfrm>
          <a:prstGeom prst="rect">
            <a:avLst/>
          </a:prstGeom>
        </p:spPr>
      </p:pic>
      <p:sp>
        <p:nvSpPr>
          <p:cNvPr id="16" name="Text Placeholder 3">
            <a:extLst>
              <a:ext uri="{FF2B5EF4-FFF2-40B4-BE49-F238E27FC236}">
                <a16:creationId xmlns:a16="http://schemas.microsoft.com/office/drawing/2014/main" id="{3BDCCA62-925D-4786-B0F9-38CA4123D4BC}"/>
              </a:ext>
            </a:extLst>
          </p:cNvPr>
          <p:cNvSpPr>
            <a:spLocks noGrp="1"/>
          </p:cNvSpPr>
          <p:nvPr>
            <p:ph type="body" sz="quarter" idx="16" hasCustomPrompt="1"/>
          </p:nvPr>
        </p:nvSpPr>
        <p:spPr>
          <a:xfrm>
            <a:off x="4497218" y="3481550"/>
            <a:ext cx="3471528"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pic>
        <p:nvPicPr>
          <p:cNvPr id="18" name="Picture 17">
            <a:extLst>
              <a:ext uri="{FF2B5EF4-FFF2-40B4-BE49-F238E27FC236}">
                <a16:creationId xmlns:a16="http://schemas.microsoft.com/office/drawing/2014/main" id="{5F7A492B-D455-4709-A23D-C34CD34586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9354791" y="4111832"/>
            <a:ext cx="941605" cy="278813"/>
          </a:xfrm>
          <a:prstGeom prst="rect">
            <a:avLst/>
          </a:prstGeom>
        </p:spPr>
      </p:pic>
      <p:sp>
        <p:nvSpPr>
          <p:cNvPr id="19" name="Text Placeholder 3">
            <a:extLst>
              <a:ext uri="{FF2B5EF4-FFF2-40B4-BE49-F238E27FC236}">
                <a16:creationId xmlns:a16="http://schemas.microsoft.com/office/drawing/2014/main" id="{1966B788-445C-419F-A546-FE164EB394E4}"/>
              </a:ext>
            </a:extLst>
          </p:cNvPr>
          <p:cNvSpPr>
            <a:spLocks noGrp="1"/>
          </p:cNvSpPr>
          <p:nvPr>
            <p:ph type="body" sz="quarter" idx="18" hasCustomPrompt="1"/>
          </p:nvPr>
        </p:nvSpPr>
        <p:spPr>
          <a:xfrm>
            <a:off x="8089829" y="3481550"/>
            <a:ext cx="3471528"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2" name="Oval 21">
            <a:extLst>
              <a:ext uri="{FF2B5EF4-FFF2-40B4-BE49-F238E27FC236}">
                <a16:creationId xmlns:a16="http://schemas.microsoft.com/office/drawing/2014/main" id="{5D3F05AC-1116-4EB5-B9B3-080D114C8421}"/>
              </a:ext>
            </a:extLst>
          </p:cNvPr>
          <p:cNvSpPr/>
          <p:nvPr userDrawn="1"/>
        </p:nvSpPr>
        <p:spPr>
          <a:xfrm>
            <a:off x="1981507"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CD9C039C-37BA-480D-BACE-FE71798D4FBF}"/>
              </a:ext>
            </a:extLst>
          </p:cNvPr>
          <p:cNvSpPr/>
          <p:nvPr userDrawn="1"/>
        </p:nvSpPr>
        <p:spPr>
          <a:xfrm>
            <a:off x="5570042"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C705FDDE-12D5-4853-AD3F-FF02C0B1BE98}"/>
              </a:ext>
            </a:extLst>
          </p:cNvPr>
          <p:cNvSpPr/>
          <p:nvPr userDrawn="1"/>
        </p:nvSpPr>
        <p:spPr>
          <a:xfrm>
            <a:off x="9162653" y="2099305"/>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5" name="Text Placeholder 19">
            <a:extLst>
              <a:ext uri="{FF2B5EF4-FFF2-40B4-BE49-F238E27FC236}">
                <a16:creationId xmlns:a16="http://schemas.microsoft.com/office/drawing/2014/main" id="{154A4791-85BF-4D46-8851-2EB921701B49}"/>
              </a:ext>
            </a:extLst>
          </p:cNvPr>
          <p:cNvSpPr>
            <a:spLocks noGrp="1"/>
          </p:cNvSpPr>
          <p:nvPr>
            <p:ph type="body" sz="quarter" idx="20"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21" name="Text Placeholder 8">
            <a:extLst>
              <a:ext uri="{FF2B5EF4-FFF2-40B4-BE49-F238E27FC236}">
                <a16:creationId xmlns:a16="http://schemas.microsoft.com/office/drawing/2014/main" id="{D0D9D5F6-19F2-4689-BBBB-0C6E7D43A08E}"/>
              </a:ext>
            </a:extLst>
          </p:cNvPr>
          <p:cNvSpPr>
            <a:spLocks noGrp="1"/>
          </p:cNvSpPr>
          <p:nvPr>
            <p:ph type="body" sz="quarter" idx="13" hasCustomPrompt="1"/>
          </p:nvPr>
        </p:nvSpPr>
        <p:spPr>
          <a:xfrm>
            <a:off x="905589" y="4390645"/>
            <a:ext cx="3470545"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
        <p:nvSpPr>
          <p:cNvPr id="26" name="Text Placeholder 8">
            <a:extLst>
              <a:ext uri="{FF2B5EF4-FFF2-40B4-BE49-F238E27FC236}">
                <a16:creationId xmlns:a16="http://schemas.microsoft.com/office/drawing/2014/main" id="{9671748C-8E84-47C9-B6BA-A1334DEE917F}"/>
              </a:ext>
            </a:extLst>
          </p:cNvPr>
          <p:cNvSpPr>
            <a:spLocks noGrp="1"/>
          </p:cNvSpPr>
          <p:nvPr>
            <p:ph type="body" sz="quarter" idx="21" hasCustomPrompt="1"/>
          </p:nvPr>
        </p:nvSpPr>
        <p:spPr>
          <a:xfrm>
            <a:off x="4498201" y="4390645"/>
            <a:ext cx="3470545"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
        <p:nvSpPr>
          <p:cNvPr id="27" name="Text Placeholder 8">
            <a:extLst>
              <a:ext uri="{FF2B5EF4-FFF2-40B4-BE49-F238E27FC236}">
                <a16:creationId xmlns:a16="http://schemas.microsoft.com/office/drawing/2014/main" id="{C94B7626-490C-45F1-9308-7B096EDBE488}"/>
              </a:ext>
            </a:extLst>
          </p:cNvPr>
          <p:cNvSpPr>
            <a:spLocks noGrp="1"/>
          </p:cNvSpPr>
          <p:nvPr>
            <p:ph type="body" sz="quarter" idx="22" hasCustomPrompt="1"/>
          </p:nvPr>
        </p:nvSpPr>
        <p:spPr>
          <a:xfrm>
            <a:off x="8090812" y="4390645"/>
            <a:ext cx="3470545" cy="1872560"/>
          </a:xfrm>
          <a:prstGeom prst="rect">
            <a:avLst/>
          </a:prstGeom>
        </p:spPr>
        <p:txBody>
          <a:bodyPr vert="horz" lIns="91440" tIns="45720" rIns="91440" bIns="45720" rtlCol="0" anchor="t">
            <a:noAutofit/>
          </a:bodyPr>
          <a:lstStyle>
            <a:lvl1pPr marL="0" indent="0" algn="ctr">
              <a:buFont typeface="Arial" panose="020B0604020202020204" pitchFamily="34" charset="0"/>
              <a:buNone/>
              <a:defRPr lang="en-US" sz="13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marL="285750" lvl="0" indent="-285750" algn="ctr"/>
            <a:r>
              <a:rPr lang="en-US" dirty="0"/>
              <a:t>Add text here</a:t>
            </a:r>
          </a:p>
        </p:txBody>
      </p:sp>
    </p:spTree>
    <p:extLst>
      <p:ext uri="{BB962C8B-B14F-4D97-AF65-F5344CB8AC3E}">
        <p14:creationId xmlns:p14="http://schemas.microsoft.com/office/powerpoint/2010/main" val="142755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No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30DB-0C12-4E6D-8879-583FF19857A5}"/>
              </a:ext>
            </a:extLst>
          </p:cNvPr>
          <p:cNvSpPr>
            <a:spLocks noGrp="1"/>
          </p:cNvSpPr>
          <p:nvPr>
            <p:ph type="title" hasCustomPrompt="1"/>
          </p:nvPr>
        </p:nvSpPr>
        <p:spPr>
          <a:xfrm>
            <a:off x="5553075" y="594795"/>
            <a:ext cx="6006501" cy="808067"/>
          </a:xfrm>
        </p:spPr>
        <p:txBody>
          <a:bodyPr/>
          <a:lstStyle>
            <a:lvl1pPr>
              <a:defRPr/>
            </a:lvl1pPr>
          </a:lstStyle>
          <a:p>
            <a:r>
              <a:rPr lang="en-US" dirty="0"/>
              <a:t>Agenda</a:t>
            </a:r>
          </a:p>
        </p:txBody>
      </p:sp>
      <p:pic>
        <p:nvPicPr>
          <p:cNvPr id="4" name="Picture 3" descr="001">
            <a:extLst>
              <a:ext uri="{FF2B5EF4-FFF2-40B4-BE49-F238E27FC236}">
                <a16:creationId xmlns:a16="http://schemas.microsoft.com/office/drawing/2014/main" id="{2E22136B-8A90-4A10-AB91-760BD9953CB0}"/>
              </a:ext>
            </a:extLst>
          </p:cNvPr>
          <p:cNvPicPr>
            <a:picLocks noChangeAspect="1"/>
          </p:cNvPicPr>
          <p:nvPr userDrawn="1"/>
        </p:nvPicPr>
        <p:blipFill>
          <a:blip r:embed="rId2"/>
          <a:stretch>
            <a:fillRect/>
          </a:stretch>
        </p:blipFill>
        <p:spPr>
          <a:xfrm>
            <a:off x="4871555" y="635927"/>
            <a:ext cx="604704" cy="279044"/>
          </a:xfrm>
          <a:prstGeom prst="rect">
            <a:avLst/>
          </a:prstGeom>
          <a:noFill/>
          <a:ln w="9525">
            <a:noFill/>
          </a:ln>
        </p:spPr>
      </p:pic>
      <p:sp>
        <p:nvSpPr>
          <p:cNvPr id="5" name="Rectangle 4">
            <a:extLst>
              <a:ext uri="{FF2B5EF4-FFF2-40B4-BE49-F238E27FC236}">
                <a16:creationId xmlns:a16="http://schemas.microsoft.com/office/drawing/2014/main" id="{3A24B79E-9414-49C2-B89A-023E54B4DDB8}"/>
              </a:ext>
            </a:extLst>
          </p:cNvPr>
          <p:cNvSpPr/>
          <p:nvPr userDrawn="1"/>
        </p:nvSpPr>
        <p:spPr>
          <a:xfrm>
            <a:off x="1" y="1"/>
            <a:ext cx="4667251" cy="6858000"/>
          </a:xfrm>
          <a:prstGeom prst="rect">
            <a:avLst/>
          </a:pr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6098B241-A5CE-4FD6-A915-2B8B03DCEA35}"/>
              </a:ext>
            </a:extLst>
          </p:cNvPr>
          <p:cNvSpPr>
            <a:spLocks noGrp="1"/>
          </p:cNvSpPr>
          <p:nvPr>
            <p:ph type="body" sz="quarter" idx="11" hasCustomPrompt="1"/>
          </p:nvPr>
        </p:nvSpPr>
        <p:spPr>
          <a:xfrm>
            <a:off x="5553075" y="1469178"/>
            <a:ext cx="6007100" cy="4953000"/>
          </a:xfrm>
          <a:prstGeom prst="rect">
            <a:avLst/>
          </a:prstGeom>
        </p:spPr>
        <p:txBody>
          <a:bodyPr>
            <a:noAutofit/>
          </a:bodyPr>
          <a:lstStyle>
            <a:lvl1pPr>
              <a:spcBef>
                <a:spcPts val="1600"/>
              </a:spcBef>
              <a:defRPr>
                <a:solidFill>
                  <a:schemeClr val="accent5"/>
                </a:solidFill>
              </a:defRPr>
            </a:lvl1pPr>
          </a:lstStyle>
          <a:p>
            <a:pPr lvl="0"/>
            <a:r>
              <a:rPr lang="en-US" dirty="0"/>
              <a:t>Section Title 1</a:t>
            </a:r>
          </a:p>
          <a:p>
            <a:pPr lvl="0"/>
            <a:r>
              <a:rPr lang="en-US" dirty="0"/>
              <a:t>Section Title 2</a:t>
            </a:r>
          </a:p>
          <a:p>
            <a:pPr lvl="0"/>
            <a:r>
              <a:rPr lang="en-US" dirty="0"/>
              <a:t>Section Title 3</a:t>
            </a:r>
          </a:p>
          <a:p>
            <a:pPr lvl="0"/>
            <a:r>
              <a:rPr lang="en-US" dirty="0"/>
              <a:t>Section Title 4</a:t>
            </a:r>
          </a:p>
          <a:p>
            <a:pPr lvl="0"/>
            <a:r>
              <a:rPr lang="en-US" dirty="0"/>
              <a:t>Section Title 5</a:t>
            </a:r>
          </a:p>
          <a:p>
            <a:pPr lvl="0"/>
            <a:endParaRPr lang="en-US" dirty="0"/>
          </a:p>
        </p:txBody>
      </p:sp>
      <p:sp>
        <p:nvSpPr>
          <p:cNvPr id="12" name="Text Placeholder 19">
            <a:extLst>
              <a:ext uri="{FF2B5EF4-FFF2-40B4-BE49-F238E27FC236}">
                <a16:creationId xmlns:a16="http://schemas.microsoft.com/office/drawing/2014/main" id="{8970BD74-01A3-49E8-982B-E8C90663083F}"/>
              </a:ext>
            </a:extLst>
          </p:cNvPr>
          <p:cNvSpPr>
            <a:spLocks noGrp="1"/>
          </p:cNvSpPr>
          <p:nvPr>
            <p:ph type="body" sz="quarter" idx="15" hasCustomPrompt="1"/>
          </p:nvPr>
        </p:nvSpPr>
        <p:spPr>
          <a:xfrm>
            <a:off x="857246" y="1098726"/>
            <a:ext cx="3723627" cy="601323"/>
          </a:xfrm>
          <a:prstGeom prst="rect">
            <a:avLst/>
          </a:prstGeom>
        </p:spPr>
        <p:txBody>
          <a:bodyPr anchor="b">
            <a:noAutofit/>
          </a:bodyPr>
          <a:lstStyle>
            <a:lvl1pPr marL="0" indent="0">
              <a:buNone/>
              <a:defRPr sz="16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Presenter 1 name</a:t>
            </a:r>
          </a:p>
        </p:txBody>
      </p:sp>
      <p:sp>
        <p:nvSpPr>
          <p:cNvPr id="13" name="Text Placeholder 22">
            <a:extLst>
              <a:ext uri="{FF2B5EF4-FFF2-40B4-BE49-F238E27FC236}">
                <a16:creationId xmlns:a16="http://schemas.microsoft.com/office/drawing/2014/main" id="{C6D27772-3D6C-47A6-9ACF-76426080992D}"/>
              </a:ext>
            </a:extLst>
          </p:cNvPr>
          <p:cNvSpPr>
            <a:spLocks noGrp="1"/>
          </p:cNvSpPr>
          <p:nvPr>
            <p:ph type="body" sz="quarter" idx="16" hasCustomPrompt="1"/>
          </p:nvPr>
        </p:nvSpPr>
        <p:spPr>
          <a:xfrm>
            <a:off x="857250" y="1659143"/>
            <a:ext cx="3723628" cy="896900"/>
          </a:xfrm>
          <a:prstGeom prst="rect">
            <a:avLst/>
          </a:prstGeom>
        </p:spPr>
        <p:txBody>
          <a:bodyPr>
            <a:noAutofit/>
          </a:bodyPr>
          <a:lstStyle>
            <a:lvl1pPr marL="0" indent="0">
              <a:lnSpc>
                <a:spcPct val="100000"/>
              </a:lnSpc>
              <a:spcBef>
                <a:spcPts val="0"/>
              </a:spcBef>
              <a:buNone/>
              <a:defRPr lang="en-US" sz="1300" b="0" i="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11463" indent="0">
              <a:buNone/>
              <a:defRPr lang="en-US" b="0" i="0" dirty="0" smtClean="0">
                <a:solidFill>
                  <a:schemeClr val="bg1"/>
                </a:solidFill>
                <a:latin typeface="TT Norms" charset="0"/>
                <a:ea typeface="TT Norms" charset="0"/>
                <a:cs typeface="TT Norms" charset="0"/>
              </a:defRPr>
            </a:lvl2pPr>
            <a:lvl3pPr marL="822928" indent="0">
              <a:buNone/>
              <a:defRPr lang="en-US" b="0" i="0" dirty="0" smtClean="0">
                <a:solidFill>
                  <a:schemeClr val="bg1"/>
                </a:solidFill>
                <a:latin typeface="TT Norms" charset="0"/>
                <a:ea typeface="TT Norms" charset="0"/>
                <a:cs typeface="TT Norms" charset="0"/>
              </a:defRPr>
            </a:lvl3pPr>
            <a:lvl4pPr marL="1234391" indent="0">
              <a:buNone/>
              <a:defRPr lang="en-US" b="0" i="0" dirty="0" smtClean="0">
                <a:solidFill>
                  <a:schemeClr val="bg1"/>
                </a:solidFill>
                <a:latin typeface="TT Norms" charset="0"/>
                <a:ea typeface="TT Norms" charset="0"/>
                <a:cs typeface="TT Norms" charset="0"/>
              </a:defRPr>
            </a:lvl4pPr>
            <a:lvl5pPr marL="1645854" indent="0">
              <a:buNone/>
              <a:defRPr lang="en-US" b="0" i="0" dirty="0">
                <a:solidFill>
                  <a:schemeClr val="bg1"/>
                </a:solidFill>
                <a:latin typeface="TT Norms" charset="0"/>
                <a:ea typeface="TT Norms" charset="0"/>
                <a:cs typeface="TT Norms" charset="0"/>
              </a:defRPr>
            </a:lvl5pPr>
          </a:lstStyle>
          <a:p>
            <a:pPr lvl="0"/>
            <a:r>
              <a:rPr lang="en-US" dirty="0"/>
              <a:t>Title, Company Name</a:t>
            </a:r>
          </a:p>
        </p:txBody>
      </p:sp>
      <p:sp>
        <p:nvSpPr>
          <p:cNvPr id="14" name="Text Placeholder 19">
            <a:extLst>
              <a:ext uri="{FF2B5EF4-FFF2-40B4-BE49-F238E27FC236}">
                <a16:creationId xmlns:a16="http://schemas.microsoft.com/office/drawing/2014/main" id="{8AB36E1C-ABFA-42E0-A927-D18C580F2EB9}"/>
              </a:ext>
            </a:extLst>
          </p:cNvPr>
          <p:cNvSpPr>
            <a:spLocks noGrp="1"/>
          </p:cNvSpPr>
          <p:nvPr>
            <p:ph type="body" sz="quarter" idx="26" hasCustomPrompt="1"/>
          </p:nvPr>
        </p:nvSpPr>
        <p:spPr>
          <a:xfrm>
            <a:off x="857246" y="2737126"/>
            <a:ext cx="3723627" cy="601323"/>
          </a:xfrm>
          <a:prstGeom prst="rect">
            <a:avLst/>
          </a:prstGeom>
        </p:spPr>
        <p:txBody>
          <a:bodyPr anchor="b">
            <a:noAutofit/>
          </a:bodyPr>
          <a:lstStyle>
            <a:lvl1pPr marL="0" indent="0">
              <a:buNone/>
              <a:defRPr sz="16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Presenter 2 name</a:t>
            </a:r>
          </a:p>
        </p:txBody>
      </p:sp>
      <p:sp>
        <p:nvSpPr>
          <p:cNvPr id="15" name="Text Placeholder 22">
            <a:extLst>
              <a:ext uri="{FF2B5EF4-FFF2-40B4-BE49-F238E27FC236}">
                <a16:creationId xmlns:a16="http://schemas.microsoft.com/office/drawing/2014/main" id="{1D7DA1AB-C8AC-498D-B708-B4845A309B92}"/>
              </a:ext>
            </a:extLst>
          </p:cNvPr>
          <p:cNvSpPr>
            <a:spLocks noGrp="1"/>
          </p:cNvSpPr>
          <p:nvPr>
            <p:ph type="body" sz="quarter" idx="27" hasCustomPrompt="1"/>
          </p:nvPr>
        </p:nvSpPr>
        <p:spPr>
          <a:xfrm>
            <a:off x="857251" y="3297543"/>
            <a:ext cx="3723623" cy="929567"/>
          </a:xfrm>
          <a:prstGeom prst="rect">
            <a:avLst/>
          </a:prstGeom>
        </p:spPr>
        <p:txBody>
          <a:bodyPr>
            <a:noAutofit/>
          </a:bodyPr>
          <a:lstStyle>
            <a:lvl1pPr marL="0" indent="0">
              <a:lnSpc>
                <a:spcPct val="100000"/>
              </a:lnSpc>
              <a:spcBef>
                <a:spcPts val="0"/>
              </a:spcBef>
              <a:buNone/>
              <a:defRPr lang="en-US" sz="1300" b="0" i="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11463" indent="0">
              <a:buNone/>
              <a:defRPr lang="en-US" b="0" i="0" dirty="0" smtClean="0">
                <a:solidFill>
                  <a:schemeClr val="bg1"/>
                </a:solidFill>
                <a:latin typeface="TT Norms" charset="0"/>
                <a:ea typeface="TT Norms" charset="0"/>
                <a:cs typeface="TT Norms" charset="0"/>
              </a:defRPr>
            </a:lvl2pPr>
            <a:lvl3pPr marL="822928" indent="0">
              <a:buNone/>
              <a:defRPr lang="en-US" b="0" i="0" dirty="0" smtClean="0">
                <a:solidFill>
                  <a:schemeClr val="bg1"/>
                </a:solidFill>
                <a:latin typeface="TT Norms" charset="0"/>
                <a:ea typeface="TT Norms" charset="0"/>
                <a:cs typeface="TT Norms" charset="0"/>
              </a:defRPr>
            </a:lvl3pPr>
            <a:lvl4pPr marL="1234391" indent="0">
              <a:buNone/>
              <a:defRPr lang="en-US" b="0" i="0" dirty="0" smtClean="0">
                <a:solidFill>
                  <a:schemeClr val="bg1"/>
                </a:solidFill>
                <a:latin typeface="TT Norms" charset="0"/>
                <a:ea typeface="TT Norms" charset="0"/>
                <a:cs typeface="TT Norms" charset="0"/>
              </a:defRPr>
            </a:lvl4pPr>
            <a:lvl5pPr marL="1645854" indent="0">
              <a:buNone/>
              <a:defRPr lang="en-US" b="0" i="0" dirty="0">
                <a:solidFill>
                  <a:schemeClr val="bg1"/>
                </a:solidFill>
                <a:latin typeface="TT Norms" charset="0"/>
                <a:ea typeface="TT Norms" charset="0"/>
                <a:cs typeface="TT Norms" charset="0"/>
              </a:defRPr>
            </a:lvl5pPr>
          </a:lstStyle>
          <a:p>
            <a:pPr lvl="0"/>
            <a:r>
              <a:rPr lang="en-US" dirty="0"/>
              <a:t>Title, Company Name</a:t>
            </a:r>
          </a:p>
        </p:txBody>
      </p:sp>
      <p:sp>
        <p:nvSpPr>
          <p:cNvPr id="16" name="Text Placeholder 19">
            <a:extLst>
              <a:ext uri="{FF2B5EF4-FFF2-40B4-BE49-F238E27FC236}">
                <a16:creationId xmlns:a16="http://schemas.microsoft.com/office/drawing/2014/main" id="{7B5A69F9-AE5E-407E-B041-F9DF52395559}"/>
              </a:ext>
            </a:extLst>
          </p:cNvPr>
          <p:cNvSpPr>
            <a:spLocks noGrp="1"/>
          </p:cNvSpPr>
          <p:nvPr>
            <p:ph type="body" sz="quarter" idx="28" hasCustomPrompt="1"/>
          </p:nvPr>
        </p:nvSpPr>
        <p:spPr>
          <a:xfrm>
            <a:off x="857248" y="4375528"/>
            <a:ext cx="3723621" cy="601323"/>
          </a:xfrm>
          <a:prstGeom prst="rect">
            <a:avLst/>
          </a:prstGeom>
        </p:spPr>
        <p:txBody>
          <a:bodyPr anchor="b">
            <a:noAutofit/>
          </a:bodyPr>
          <a:lstStyle>
            <a:lvl1pPr marL="0" indent="0">
              <a:buNone/>
              <a:defRPr sz="1600"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Presenter 3 name</a:t>
            </a:r>
          </a:p>
        </p:txBody>
      </p:sp>
      <p:sp>
        <p:nvSpPr>
          <p:cNvPr id="17" name="Text Placeholder 22">
            <a:extLst>
              <a:ext uri="{FF2B5EF4-FFF2-40B4-BE49-F238E27FC236}">
                <a16:creationId xmlns:a16="http://schemas.microsoft.com/office/drawing/2014/main" id="{FF70F0D3-3380-4949-85AA-140B7C6BFA9C}"/>
              </a:ext>
            </a:extLst>
          </p:cNvPr>
          <p:cNvSpPr>
            <a:spLocks noGrp="1"/>
          </p:cNvSpPr>
          <p:nvPr>
            <p:ph type="body" sz="quarter" idx="29" hasCustomPrompt="1"/>
          </p:nvPr>
        </p:nvSpPr>
        <p:spPr>
          <a:xfrm>
            <a:off x="857253" y="4935945"/>
            <a:ext cx="3723617" cy="868005"/>
          </a:xfrm>
          <a:prstGeom prst="rect">
            <a:avLst/>
          </a:prstGeom>
        </p:spPr>
        <p:txBody>
          <a:bodyPr>
            <a:noAutofit/>
          </a:bodyPr>
          <a:lstStyle>
            <a:lvl1pPr marL="0" indent="0">
              <a:lnSpc>
                <a:spcPct val="100000"/>
              </a:lnSpc>
              <a:spcBef>
                <a:spcPts val="0"/>
              </a:spcBef>
              <a:buNone/>
              <a:defRPr lang="en-US" sz="1300" b="0" i="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11463" indent="0">
              <a:buNone/>
              <a:defRPr lang="en-US" b="0" i="0" dirty="0" smtClean="0">
                <a:solidFill>
                  <a:schemeClr val="bg1"/>
                </a:solidFill>
                <a:latin typeface="TT Norms" charset="0"/>
                <a:ea typeface="TT Norms" charset="0"/>
                <a:cs typeface="TT Norms" charset="0"/>
              </a:defRPr>
            </a:lvl2pPr>
            <a:lvl3pPr marL="822928" indent="0">
              <a:buNone/>
              <a:defRPr lang="en-US" b="0" i="0" dirty="0" smtClean="0">
                <a:solidFill>
                  <a:schemeClr val="bg1"/>
                </a:solidFill>
                <a:latin typeface="TT Norms" charset="0"/>
                <a:ea typeface="TT Norms" charset="0"/>
                <a:cs typeface="TT Norms" charset="0"/>
              </a:defRPr>
            </a:lvl3pPr>
            <a:lvl4pPr marL="1234391" indent="0">
              <a:buNone/>
              <a:defRPr lang="en-US" b="0" i="0" dirty="0" smtClean="0">
                <a:solidFill>
                  <a:schemeClr val="bg1"/>
                </a:solidFill>
                <a:latin typeface="TT Norms" charset="0"/>
                <a:ea typeface="TT Norms" charset="0"/>
                <a:cs typeface="TT Norms" charset="0"/>
              </a:defRPr>
            </a:lvl4pPr>
            <a:lvl5pPr marL="1645854" indent="0">
              <a:buNone/>
              <a:defRPr lang="en-US" b="0" i="0" dirty="0">
                <a:solidFill>
                  <a:schemeClr val="bg1"/>
                </a:solidFill>
                <a:latin typeface="TT Norms" charset="0"/>
                <a:ea typeface="TT Norms" charset="0"/>
                <a:cs typeface="TT Norms" charset="0"/>
              </a:defRPr>
            </a:lvl5pPr>
          </a:lstStyle>
          <a:p>
            <a:pPr lvl="0"/>
            <a:r>
              <a:rPr lang="en-US" dirty="0"/>
              <a:t>Title, Company Name</a:t>
            </a:r>
          </a:p>
        </p:txBody>
      </p:sp>
      <p:sp>
        <p:nvSpPr>
          <p:cNvPr id="18" name="Slide Number Placeholder 2">
            <a:extLst>
              <a:ext uri="{FF2B5EF4-FFF2-40B4-BE49-F238E27FC236}">
                <a16:creationId xmlns:a16="http://schemas.microsoft.com/office/drawing/2014/main" id="{1209813F-CDF1-47C2-94E3-63EE1FFEE140}"/>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cxnSp>
        <p:nvCxnSpPr>
          <p:cNvPr id="20" name="Straight Connector 19">
            <a:extLst>
              <a:ext uri="{FF2B5EF4-FFF2-40B4-BE49-F238E27FC236}">
                <a16:creationId xmlns:a16="http://schemas.microsoft.com/office/drawing/2014/main" id="{FB0618FF-5211-4F05-88DD-B1D279179D6F}"/>
              </a:ext>
            </a:extLst>
          </p:cNvPr>
          <p:cNvCxnSpPr>
            <a:cxnSpLocks/>
          </p:cNvCxnSpPr>
          <p:nvPr userDrawn="1"/>
        </p:nvCxnSpPr>
        <p:spPr>
          <a:xfrm>
            <a:off x="4667252" y="-45720"/>
            <a:ext cx="0" cy="694944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61049"/>
      </p:ext>
    </p:extLst>
  </p:cSld>
  <p:clrMapOvr>
    <a:masterClrMapping/>
  </p:clrMapOvr>
  <p:extLst>
    <p:ext uri="{DCECCB84-F9BA-43D5-87BE-67443E8EF086}">
      <p15:sldGuideLst xmlns:p15="http://schemas.microsoft.com/office/powerpoint/2012/main">
        <p15:guide id="1" orient="horz" pos="2424">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3 ICONS,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pic>
        <p:nvPicPr>
          <p:cNvPr id="12" name="Picture 11">
            <a:extLst>
              <a:ext uri="{FF2B5EF4-FFF2-40B4-BE49-F238E27FC236}">
                <a16:creationId xmlns:a16="http://schemas.microsoft.com/office/drawing/2014/main" id="{CF71E57F-A5A2-4D93-B9E1-169DA706D0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2173645" y="3609296"/>
            <a:ext cx="941605" cy="278813"/>
          </a:xfrm>
          <a:prstGeom prst="rect">
            <a:avLst/>
          </a:prstGeom>
        </p:spPr>
      </p:pic>
      <p:sp>
        <p:nvSpPr>
          <p:cNvPr id="13" name="Text Placeholder 3">
            <a:extLst>
              <a:ext uri="{FF2B5EF4-FFF2-40B4-BE49-F238E27FC236}">
                <a16:creationId xmlns:a16="http://schemas.microsoft.com/office/drawing/2014/main" id="{522E8B02-68ED-4079-AF12-52E4DCB90664}"/>
              </a:ext>
            </a:extLst>
          </p:cNvPr>
          <p:cNvSpPr>
            <a:spLocks noGrp="1"/>
          </p:cNvSpPr>
          <p:nvPr>
            <p:ph type="body" sz="quarter" idx="14" hasCustomPrompt="1"/>
          </p:nvPr>
        </p:nvSpPr>
        <p:spPr>
          <a:xfrm>
            <a:off x="908683" y="2968504"/>
            <a:ext cx="3471528"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4" name="Text Placeholder 8">
            <a:extLst>
              <a:ext uri="{FF2B5EF4-FFF2-40B4-BE49-F238E27FC236}">
                <a16:creationId xmlns:a16="http://schemas.microsoft.com/office/drawing/2014/main" id="{63ACBB0E-3150-4E85-A757-9004B181DCD2}"/>
              </a:ext>
            </a:extLst>
          </p:cNvPr>
          <p:cNvSpPr>
            <a:spLocks noGrp="1"/>
          </p:cNvSpPr>
          <p:nvPr>
            <p:ph type="body" sz="quarter" idx="15" hasCustomPrompt="1"/>
          </p:nvPr>
        </p:nvSpPr>
        <p:spPr>
          <a:xfrm>
            <a:off x="908683" y="3888108"/>
            <a:ext cx="3471528" cy="2468241"/>
          </a:xfrm>
          <a:prstGeom prst="rect">
            <a:avLst/>
          </a:prstGeom>
        </p:spPr>
        <p:txBody>
          <a:bodyPr>
            <a:noAutofit/>
          </a:bodyPr>
          <a:lstStyle>
            <a:lvl1pPr marL="182880" indent="-182880" algn="l">
              <a:lnSpc>
                <a:spcPct val="114000"/>
              </a:lnSpc>
              <a:spcBef>
                <a:spcPts val="0"/>
              </a:spcBef>
              <a:spcAft>
                <a:spcPts val="800"/>
              </a:spcAft>
              <a:buFont typeface="Arial" panose="020B0604020202020204" pitchFamily="34" charset="0"/>
              <a:buChar char="•"/>
              <a:defRPr sz="1300" b="0" i="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Add text here</a:t>
            </a:r>
          </a:p>
        </p:txBody>
      </p:sp>
      <p:pic>
        <p:nvPicPr>
          <p:cNvPr id="15" name="Picture 14">
            <a:extLst>
              <a:ext uri="{FF2B5EF4-FFF2-40B4-BE49-F238E27FC236}">
                <a16:creationId xmlns:a16="http://schemas.microsoft.com/office/drawing/2014/main" id="{34A1875E-E16D-4C59-9705-4F2DA8CE55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762180" y="3609296"/>
            <a:ext cx="941605" cy="278813"/>
          </a:xfrm>
          <a:prstGeom prst="rect">
            <a:avLst/>
          </a:prstGeom>
        </p:spPr>
      </p:pic>
      <p:sp>
        <p:nvSpPr>
          <p:cNvPr id="16" name="Text Placeholder 3">
            <a:extLst>
              <a:ext uri="{FF2B5EF4-FFF2-40B4-BE49-F238E27FC236}">
                <a16:creationId xmlns:a16="http://schemas.microsoft.com/office/drawing/2014/main" id="{3BDCCA62-925D-4786-B0F9-38CA4123D4BC}"/>
              </a:ext>
            </a:extLst>
          </p:cNvPr>
          <p:cNvSpPr>
            <a:spLocks noGrp="1"/>
          </p:cNvSpPr>
          <p:nvPr>
            <p:ph type="body" sz="quarter" idx="16" hasCustomPrompt="1"/>
          </p:nvPr>
        </p:nvSpPr>
        <p:spPr>
          <a:xfrm>
            <a:off x="4497218" y="2968504"/>
            <a:ext cx="3471528"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7" name="Text Placeholder 8">
            <a:extLst>
              <a:ext uri="{FF2B5EF4-FFF2-40B4-BE49-F238E27FC236}">
                <a16:creationId xmlns:a16="http://schemas.microsoft.com/office/drawing/2014/main" id="{8C4FF38E-11F0-4D37-BC05-671D606F912C}"/>
              </a:ext>
            </a:extLst>
          </p:cNvPr>
          <p:cNvSpPr>
            <a:spLocks noGrp="1"/>
          </p:cNvSpPr>
          <p:nvPr>
            <p:ph type="body" sz="quarter" idx="17" hasCustomPrompt="1"/>
          </p:nvPr>
        </p:nvSpPr>
        <p:spPr>
          <a:xfrm>
            <a:off x="4497218" y="3888108"/>
            <a:ext cx="3501154" cy="2468241"/>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pic>
        <p:nvPicPr>
          <p:cNvPr id="18" name="Picture 17">
            <a:extLst>
              <a:ext uri="{FF2B5EF4-FFF2-40B4-BE49-F238E27FC236}">
                <a16:creationId xmlns:a16="http://schemas.microsoft.com/office/drawing/2014/main" id="{5F7A492B-D455-4709-A23D-C34CD34586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9354791" y="3609296"/>
            <a:ext cx="941605" cy="278813"/>
          </a:xfrm>
          <a:prstGeom prst="rect">
            <a:avLst/>
          </a:prstGeom>
        </p:spPr>
      </p:pic>
      <p:sp>
        <p:nvSpPr>
          <p:cNvPr id="19" name="Text Placeholder 3">
            <a:extLst>
              <a:ext uri="{FF2B5EF4-FFF2-40B4-BE49-F238E27FC236}">
                <a16:creationId xmlns:a16="http://schemas.microsoft.com/office/drawing/2014/main" id="{1966B788-445C-419F-A546-FE164EB394E4}"/>
              </a:ext>
            </a:extLst>
          </p:cNvPr>
          <p:cNvSpPr>
            <a:spLocks noGrp="1"/>
          </p:cNvSpPr>
          <p:nvPr>
            <p:ph type="body" sz="quarter" idx="18" hasCustomPrompt="1"/>
          </p:nvPr>
        </p:nvSpPr>
        <p:spPr>
          <a:xfrm>
            <a:off x="8089829" y="2968504"/>
            <a:ext cx="3574522" cy="626692"/>
          </a:xfrm>
          <a:prstGeom prst="rect">
            <a:avLst/>
          </a:prstGeom>
        </p:spPr>
        <p:txBody>
          <a:bodyPr anchor="b">
            <a:noAutofit/>
          </a:bodyPr>
          <a:lstStyle>
            <a:lvl1pPr marL="0" indent="0" algn="ctr">
              <a:lnSpc>
                <a:spcPct val="100000"/>
              </a:lnSpc>
              <a:spcBef>
                <a:spcPts val="0"/>
              </a:spcBef>
              <a:buNone/>
              <a:defRPr sz="18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0" name="Text Placeholder 8">
            <a:extLst>
              <a:ext uri="{FF2B5EF4-FFF2-40B4-BE49-F238E27FC236}">
                <a16:creationId xmlns:a16="http://schemas.microsoft.com/office/drawing/2014/main" id="{945D6A21-D78E-48C4-B21B-CD57177288DB}"/>
              </a:ext>
            </a:extLst>
          </p:cNvPr>
          <p:cNvSpPr>
            <a:spLocks noGrp="1"/>
          </p:cNvSpPr>
          <p:nvPr>
            <p:ph type="body" sz="quarter" idx="19" hasCustomPrompt="1"/>
          </p:nvPr>
        </p:nvSpPr>
        <p:spPr>
          <a:xfrm>
            <a:off x="8089829" y="3888108"/>
            <a:ext cx="3574522" cy="2468241"/>
          </a:xfrm>
          <a:prstGeom prst="rect">
            <a:avLst/>
          </a:prstGeom>
        </p:spPr>
        <p:txBody>
          <a:bodyPr vert="horz" lIns="91440" tIns="45720" rIns="91440" bIns="45720" rtlCol="0">
            <a:noAutofit/>
          </a:bodyPr>
          <a:lstStyle>
            <a:lvl1pPr>
              <a:defRPr lang="en-US" sz="1300" dirty="0">
                <a:ea typeface="Arial" panose="020B0604020202020204" pitchFamily="34" charset="0"/>
              </a:defRPr>
            </a:lvl1pPr>
          </a:lstStyle>
          <a:p>
            <a:pPr marL="182880" lvl="0" indent="-182880">
              <a:lnSpc>
                <a:spcPct val="114000"/>
              </a:lnSpc>
              <a:spcBef>
                <a:spcPts val="0"/>
              </a:spcBef>
              <a:spcAft>
                <a:spcPts val="800"/>
              </a:spcAft>
            </a:pPr>
            <a:r>
              <a:rPr lang="en-US" dirty="0"/>
              <a:t>Add text here</a:t>
            </a:r>
          </a:p>
        </p:txBody>
      </p:sp>
      <p:sp>
        <p:nvSpPr>
          <p:cNvPr id="22" name="Oval 21">
            <a:extLst>
              <a:ext uri="{FF2B5EF4-FFF2-40B4-BE49-F238E27FC236}">
                <a16:creationId xmlns:a16="http://schemas.microsoft.com/office/drawing/2014/main" id="{5D3F05AC-1116-4EB5-B9B3-080D114C8421}"/>
              </a:ext>
            </a:extLst>
          </p:cNvPr>
          <p:cNvSpPr/>
          <p:nvPr userDrawn="1"/>
        </p:nvSpPr>
        <p:spPr>
          <a:xfrm>
            <a:off x="1981507" y="1526606"/>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CD9C039C-37BA-480D-BACE-FE71798D4FBF}"/>
              </a:ext>
            </a:extLst>
          </p:cNvPr>
          <p:cNvSpPr/>
          <p:nvPr userDrawn="1"/>
        </p:nvSpPr>
        <p:spPr>
          <a:xfrm>
            <a:off x="5570042" y="1526606"/>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C705FDDE-12D5-4853-AD3F-FF02C0B1BE98}"/>
              </a:ext>
            </a:extLst>
          </p:cNvPr>
          <p:cNvSpPr/>
          <p:nvPr userDrawn="1"/>
        </p:nvSpPr>
        <p:spPr>
          <a:xfrm>
            <a:off x="9162653" y="1526606"/>
            <a:ext cx="1325880" cy="1329694"/>
          </a:xfrm>
          <a:prstGeom prst="ellipse">
            <a:avLst/>
          </a:prstGeom>
          <a:solidFill>
            <a:srgbClr val="0055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strike="noStrike" noProof="1">
              <a:latin typeface="Arial" panose="020B0604020202020204" pitchFamily="34" charset="0"/>
              <a:cs typeface="Arial" panose="020B0604020202020204" pitchFamily="34" charset="0"/>
            </a:endParaRPr>
          </a:p>
        </p:txBody>
      </p:sp>
      <p:sp>
        <p:nvSpPr>
          <p:cNvPr id="25" name="Text Placeholder 19">
            <a:extLst>
              <a:ext uri="{FF2B5EF4-FFF2-40B4-BE49-F238E27FC236}">
                <a16:creationId xmlns:a16="http://schemas.microsoft.com/office/drawing/2014/main" id="{716A63EA-99A2-4BA0-B324-755C8C017F88}"/>
              </a:ext>
            </a:extLst>
          </p:cNvPr>
          <p:cNvSpPr>
            <a:spLocks noGrp="1"/>
          </p:cNvSpPr>
          <p:nvPr>
            <p:ph type="body" sz="quarter" idx="20"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Tree>
    <p:extLst>
      <p:ext uri="{BB962C8B-B14F-4D97-AF65-F5344CB8AC3E}">
        <p14:creationId xmlns:p14="http://schemas.microsoft.com/office/powerpoint/2010/main" val="259239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pic>
        <p:nvPicPr>
          <p:cNvPr id="536" name="Picture 535">
            <a:extLst>
              <a:ext uri="{FF2B5EF4-FFF2-40B4-BE49-F238E27FC236}">
                <a16:creationId xmlns:a16="http://schemas.microsoft.com/office/drawing/2014/main" id="{E7300270-941A-4242-9E76-6B195AED8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739" y="1422847"/>
            <a:ext cx="4151213" cy="4880953"/>
          </a:xfrm>
          <a:prstGeom prst="rect">
            <a:avLst/>
          </a:prstGeom>
        </p:spPr>
      </p:pic>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25" name="Text Placeholder 19">
            <a:extLst>
              <a:ext uri="{FF2B5EF4-FFF2-40B4-BE49-F238E27FC236}">
                <a16:creationId xmlns:a16="http://schemas.microsoft.com/office/drawing/2014/main" id="{716A63EA-99A2-4BA0-B324-755C8C017F88}"/>
              </a:ext>
            </a:extLst>
          </p:cNvPr>
          <p:cNvSpPr>
            <a:spLocks noGrp="1"/>
          </p:cNvSpPr>
          <p:nvPr>
            <p:ph type="body" sz="quarter" idx="20"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81" name="Text Placeholder 8">
            <a:extLst>
              <a:ext uri="{FF2B5EF4-FFF2-40B4-BE49-F238E27FC236}">
                <a16:creationId xmlns:a16="http://schemas.microsoft.com/office/drawing/2014/main" id="{8FD04787-BFB7-48E1-9CD9-0E97F6751E16}"/>
              </a:ext>
            </a:extLst>
          </p:cNvPr>
          <p:cNvSpPr>
            <a:spLocks noGrp="1"/>
          </p:cNvSpPr>
          <p:nvPr>
            <p:ph type="body" sz="quarter" idx="50" hasCustomPrompt="1"/>
          </p:nvPr>
        </p:nvSpPr>
        <p:spPr>
          <a:xfrm>
            <a:off x="723535" y="1738213"/>
            <a:ext cx="2871873" cy="1322098"/>
          </a:xfrm>
          <a:prstGeom prst="rect">
            <a:avLst/>
          </a:prstGeom>
        </p:spPr>
        <p:txBody>
          <a:bodyPr>
            <a:noAutofit/>
          </a:bodyPr>
          <a:lstStyle>
            <a:lvl1pPr marL="0" marR="0" indent="0" algn="r" defTabSz="685800" rtl="0" eaLnBrk="1" fontAlgn="auto" latinLnBrk="0" hangingPunct="1">
              <a:lnSpc>
                <a:spcPct val="114000"/>
              </a:lnSpc>
              <a:spcBef>
                <a:spcPts val="0"/>
              </a:spcBef>
              <a:spcAft>
                <a:spcPts val="0"/>
              </a:spcAft>
              <a:buClrTx/>
              <a:buSzTx/>
              <a:buFont typeface="Calibri" panose="020F0502020204030204" charset="0"/>
              <a:buNone/>
              <a:tabLst/>
              <a:defRPr sz="1600" b="1" i="0" baseline="0">
                <a:solidFill>
                  <a:srgbClr val="FFC6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Text goes here</a:t>
            </a:r>
          </a:p>
        </p:txBody>
      </p:sp>
      <p:sp>
        <p:nvSpPr>
          <p:cNvPr id="82" name="Text Placeholder 8">
            <a:extLst>
              <a:ext uri="{FF2B5EF4-FFF2-40B4-BE49-F238E27FC236}">
                <a16:creationId xmlns:a16="http://schemas.microsoft.com/office/drawing/2014/main" id="{C0D5CB6D-AF79-4314-8A97-DAA3D724BE61}"/>
              </a:ext>
            </a:extLst>
          </p:cNvPr>
          <p:cNvSpPr>
            <a:spLocks noGrp="1"/>
          </p:cNvSpPr>
          <p:nvPr>
            <p:ph type="body" sz="quarter" idx="51" hasCustomPrompt="1"/>
          </p:nvPr>
        </p:nvSpPr>
        <p:spPr>
          <a:xfrm>
            <a:off x="723535" y="3298331"/>
            <a:ext cx="2250890" cy="1322098"/>
          </a:xfrm>
          <a:prstGeom prst="rect">
            <a:avLst/>
          </a:prstGeom>
        </p:spPr>
        <p:txBody>
          <a:bodyPr>
            <a:noAutofit/>
          </a:bodyPr>
          <a:lstStyle>
            <a:lvl1pPr marL="0" marR="0" indent="0" algn="r" defTabSz="685800" rtl="0" eaLnBrk="1" fontAlgn="auto" latinLnBrk="0" hangingPunct="1">
              <a:lnSpc>
                <a:spcPct val="114000"/>
              </a:lnSpc>
              <a:spcBef>
                <a:spcPts val="0"/>
              </a:spcBef>
              <a:spcAft>
                <a:spcPts val="0"/>
              </a:spcAft>
              <a:buClrTx/>
              <a:buSzTx/>
              <a:buFont typeface="Calibri" panose="020F0502020204030204" charset="0"/>
              <a:buNone/>
              <a:tabLst/>
              <a:defRPr sz="1600" b="1" i="0" baseline="0">
                <a:solidFill>
                  <a:srgbClr val="68696C"/>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Text goes here</a:t>
            </a:r>
          </a:p>
        </p:txBody>
      </p:sp>
      <p:sp>
        <p:nvSpPr>
          <p:cNvPr id="83" name="Text Placeholder 8">
            <a:extLst>
              <a:ext uri="{FF2B5EF4-FFF2-40B4-BE49-F238E27FC236}">
                <a16:creationId xmlns:a16="http://schemas.microsoft.com/office/drawing/2014/main" id="{25BB3F17-CFD7-4B90-A3E4-F09C54C0BE8A}"/>
              </a:ext>
            </a:extLst>
          </p:cNvPr>
          <p:cNvSpPr>
            <a:spLocks noGrp="1"/>
          </p:cNvSpPr>
          <p:nvPr>
            <p:ph type="body" sz="quarter" idx="52" hasCustomPrompt="1"/>
          </p:nvPr>
        </p:nvSpPr>
        <p:spPr>
          <a:xfrm>
            <a:off x="723536" y="4888431"/>
            <a:ext cx="1682740" cy="1321217"/>
          </a:xfrm>
          <a:prstGeom prst="rect">
            <a:avLst/>
          </a:prstGeom>
        </p:spPr>
        <p:txBody>
          <a:bodyPr>
            <a:noAutofit/>
          </a:bodyPr>
          <a:lstStyle>
            <a:lvl1pPr marL="0" marR="0" indent="0" algn="r" defTabSz="685800" rtl="0" eaLnBrk="1" fontAlgn="auto" latinLnBrk="0" hangingPunct="1">
              <a:lnSpc>
                <a:spcPct val="114000"/>
              </a:lnSpc>
              <a:spcBef>
                <a:spcPts val="0"/>
              </a:spcBef>
              <a:spcAft>
                <a:spcPts val="0"/>
              </a:spcAft>
              <a:buClrTx/>
              <a:buSzTx/>
              <a:buFont typeface="Calibri" panose="020F0502020204030204" charset="0"/>
              <a:buNone/>
              <a:tabLst/>
              <a:defRPr sz="1600" b="1" i="0" baseline="0">
                <a:solidFill>
                  <a:srgbClr val="00558C"/>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Text goes here</a:t>
            </a:r>
          </a:p>
        </p:txBody>
      </p:sp>
      <p:sp>
        <p:nvSpPr>
          <p:cNvPr id="544" name="Text Placeholder 8">
            <a:extLst>
              <a:ext uri="{FF2B5EF4-FFF2-40B4-BE49-F238E27FC236}">
                <a16:creationId xmlns:a16="http://schemas.microsoft.com/office/drawing/2014/main" id="{230E821B-1B79-44FC-ADF9-172EE52B7958}"/>
              </a:ext>
            </a:extLst>
          </p:cNvPr>
          <p:cNvSpPr>
            <a:spLocks noGrp="1"/>
          </p:cNvSpPr>
          <p:nvPr>
            <p:ph type="body" sz="quarter" idx="15" hasCustomPrompt="1"/>
          </p:nvPr>
        </p:nvSpPr>
        <p:spPr>
          <a:xfrm>
            <a:off x="4992611" y="1779270"/>
            <a:ext cx="6668930" cy="1281042"/>
          </a:xfrm>
          <a:prstGeom prst="rect">
            <a:avLst/>
          </a:prstGeom>
        </p:spPr>
        <p:txBody>
          <a:bodyPr>
            <a:noAutofit/>
          </a:bodyPr>
          <a:lstStyle>
            <a:lvl1pPr marL="182880" indent="-182880" algn="l">
              <a:lnSpc>
                <a:spcPct val="114000"/>
              </a:lnSpc>
              <a:spcBef>
                <a:spcPts val="0"/>
              </a:spcBef>
              <a:spcAft>
                <a:spcPts val="400"/>
              </a:spcAft>
              <a:buFont typeface="Arial" panose="020B0604020202020204" pitchFamily="34" charset="0"/>
              <a:buChar char="•"/>
              <a:defRPr sz="1300" b="0" i="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Add text here</a:t>
            </a:r>
          </a:p>
        </p:txBody>
      </p:sp>
      <p:sp>
        <p:nvSpPr>
          <p:cNvPr id="545" name="Text Placeholder 8">
            <a:extLst>
              <a:ext uri="{FF2B5EF4-FFF2-40B4-BE49-F238E27FC236}">
                <a16:creationId xmlns:a16="http://schemas.microsoft.com/office/drawing/2014/main" id="{9502DDC5-A65E-45BC-8A02-B9E00694FBAD}"/>
              </a:ext>
            </a:extLst>
          </p:cNvPr>
          <p:cNvSpPr>
            <a:spLocks noGrp="1"/>
          </p:cNvSpPr>
          <p:nvPr>
            <p:ph type="body" sz="quarter" idx="53" hasCustomPrompt="1"/>
          </p:nvPr>
        </p:nvSpPr>
        <p:spPr>
          <a:xfrm>
            <a:off x="5665075" y="3298331"/>
            <a:ext cx="5996465" cy="1322098"/>
          </a:xfrm>
          <a:prstGeom prst="rect">
            <a:avLst/>
          </a:prstGeom>
        </p:spPr>
        <p:txBody>
          <a:bodyPr>
            <a:noAutofit/>
          </a:bodyPr>
          <a:lstStyle>
            <a:lvl1pPr marL="182880" indent="-182880" algn="l">
              <a:lnSpc>
                <a:spcPct val="114000"/>
              </a:lnSpc>
              <a:spcBef>
                <a:spcPts val="0"/>
              </a:spcBef>
              <a:spcAft>
                <a:spcPts val="400"/>
              </a:spcAft>
              <a:buFont typeface="Arial" panose="020B0604020202020204" pitchFamily="34" charset="0"/>
              <a:buChar char="•"/>
              <a:defRPr sz="1300" b="0" i="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Add text here</a:t>
            </a:r>
          </a:p>
        </p:txBody>
      </p:sp>
      <p:sp>
        <p:nvSpPr>
          <p:cNvPr id="546" name="Text Placeholder 8">
            <a:extLst>
              <a:ext uri="{FF2B5EF4-FFF2-40B4-BE49-F238E27FC236}">
                <a16:creationId xmlns:a16="http://schemas.microsoft.com/office/drawing/2014/main" id="{FD33EC6B-7785-4C50-89E6-CAE8F5C6894B}"/>
              </a:ext>
            </a:extLst>
          </p:cNvPr>
          <p:cNvSpPr>
            <a:spLocks noGrp="1"/>
          </p:cNvSpPr>
          <p:nvPr>
            <p:ph type="body" sz="quarter" idx="54" hasCustomPrompt="1"/>
          </p:nvPr>
        </p:nvSpPr>
        <p:spPr>
          <a:xfrm>
            <a:off x="6271952" y="4887550"/>
            <a:ext cx="5389588" cy="1322098"/>
          </a:xfrm>
          <a:prstGeom prst="rect">
            <a:avLst/>
          </a:prstGeom>
        </p:spPr>
        <p:txBody>
          <a:bodyPr>
            <a:noAutofit/>
          </a:bodyPr>
          <a:lstStyle>
            <a:lvl1pPr marL="182880" indent="-182880" algn="l">
              <a:lnSpc>
                <a:spcPct val="114000"/>
              </a:lnSpc>
              <a:spcBef>
                <a:spcPts val="0"/>
              </a:spcBef>
              <a:spcAft>
                <a:spcPts val="400"/>
              </a:spcAft>
              <a:buFont typeface="Arial" panose="020B0604020202020204" pitchFamily="34" charset="0"/>
              <a:buChar char="•"/>
              <a:defRPr sz="1300" b="0" i="0" baseline="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Add text here</a:t>
            </a:r>
          </a:p>
        </p:txBody>
      </p:sp>
    </p:spTree>
    <p:extLst>
      <p:ext uri="{BB962C8B-B14F-4D97-AF65-F5344CB8AC3E}">
        <p14:creationId xmlns:p14="http://schemas.microsoft.com/office/powerpoint/2010/main" val="3728714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31601D-9584-4DA8-B264-B0175D079648}"/>
              </a:ext>
            </a:extLst>
          </p:cNvPr>
          <p:cNvPicPr>
            <a:picLocks noChangeAspect="1"/>
          </p:cNvPicPr>
          <p:nvPr userDrawn="1"/>
        </p:nvPicPr>
        <p:blipFill>
          <a:blip r:embed="rId2"/>
          <a:stretch>
            <a:fillRect/>
          </a:stretch>
        </p:blipFill>
        <p:spPr>
          <a:xfrm>
            <a:off x="167126" y="2794173"/>
            <a:ext cx="11857748" cy="195089"/>
          </a:xfrm>
          <a:prstGeom prst="rect">
            <a:avLst/>
          </a:prstGeom>
        </p:spPr>
      </p:pic>
      <p:sp>
        <p:nvSpPr>
          <p:cNvPr id="2" name="Title 1">
            <a:extLst>
              <a:ext uri="{FF2B5EF4-FFF2-40B4-BE49-F238E27FC236}">
                <a16:creationId xmlns:a16="http://schemas.microsoft.com/office/drawing/2014/main" id="{15625A8A-38E1-4A56-A8B7-68010049677A}"/>
              </a:ext>
            </a:extLst>
          </p:cNvPr>
          <p:cNvSpPr>
            <a:spLocks noGrp="1"/>
          </p:cNvSpPr>
          <p:nvPr>
            <p:ph type="title" hasCustomPrompt="1"/>
          </p:nvPr>
        </p:nvSpPr>
        <p:spPr/>
        <p:txBody>
          <a:bodyPr>
            <a:noAutofit/>
          </a:bodyPr>
          <a:lstStyle>
            <a:lvl1pPr>
              <a:defRPr/>
            </a:lvl1pPr>
          </a:lstStyle>
          <a:p>
            <a:r>
              <a:rPr lang="en-US" dirty="0"/>
              <a:t>Click to edit title</a:t>
            </a:r>
          </a:p>
        </p:txBody>
      </p:sp>
      <p:sp>
        <p:nvSpPr>
          <p:cNvPr id="6" name="Slide Number Placeholder 5">
            <a:extLst>
              <a:ext uri="{FF2B5EF4-FFF2-40B4-BE49-F238E27FC236}">
                <a16:creationId xmlns:a16="http://schemas.microsoft.com/office/drawing/2014/main" id="{6D496D87-42EF-46F4-931F-9D999C35CE72}"/>
              </a:ext>
            </a:extLst>
          </p:cNvPr>
          <p:cNvSpPr>
            <a:spLocks noGrp="1"/>
          </p:cNvSpPr>
          <p:nvPr>
            <p:ph type="sldNum" sz="quarter" idx="10"/>
          </p:nvPr>
        </p:nvSpPr>
        <p:spPr/>
        <p:txBody>
          <a:bodyPr/>
          <a:lstStyle/>
          <a:p>
            <a:fld id="{151725ED-AB00-4B02-A764-80C23BBB66A4}" type="slidenum">
              <a:rPr lang="en-US" smtClean="0"/>
              <a:t>‹Nr.›</a:t>
            </a:fld>
            <a:endParaRPr lang="en-US"/>
          </a:p>
        </p:txBody>
      </p:sp>
      <p:pic>
        <p:nvPicPr>
          <p:cNvPr id="8" name="Picture 7" descr="001">
            <a:extLst>
              <a:ext uri="{FF2B5EF4-FFF2-40B4-BE49-F238E27FC236}">
                <a16:creationId xmlns:a16="http://schemas.microsoft.com/office/drawing/2014/main" id="{1740F83C-51D3-4F3A-A88E-159CF30BCB26}"/>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25" name="Text Placeholder 19">
            <a:extLst>
              <a:ext uri="{FF2B5EF4-FFF2-40B4-BE49-F238E27FC236}">
                <a16:creationId xmlns:a16="http://schemas.microsoft.com/office/drawing/2014/main" id="{716A63EA-99A2-4BA0-B324-755C8C017F88}"/>
              </a:ext>
            </a:extLst>
          </p:cNvPr>
          <p:cNvSpPr>
            <a:spLocks noGrp="1"/>
          </p:cNvSpPr>
          <p:nvPr>
            <p:ph type="body" sz="quarter" idx="20"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22" name="Text Placeholder 13">
            <a:extLst>
              <a:ext uri="{FF2B5EF4-FFF2-40B4-BE49-F238E27FC236}">
                <a16:creationId xmlns:a16="http://schemas.microsoft.com/office/drawing/2014/main" id="{E22F8D90-48F6-4832-BEC3-DADDC62D224B}"/>
              </a:ext>
            </a:extLst>
          </p:cNvPr>
          <p:cNvSpPr>
            <a:spLocks noGrp="1"/>
          </p:cNvSpPr>
          <p:nvPr>
            <p:ph type="body" sz="quarter" idx="21" hasCustomPrompt="1"/>
          </p:nvPr>
        </p:nvSpPr>
        <p:spPr>
          <a:xfrm>
            <a:off x="10366105" y="3100585"/>
            <a:ext cx="1280160" cy="3078568"/>
          </a:xfrm>
          <a:prstGeom prst="rect">
            <a:avLst/>
          </a:prstGeom>
        </p:spPr>
        <p:txBody>
          <a:bodyPr anchor="t">
            <a:noAutofit/>
          </a:bodyPr>
          <a:lstStyle>
            <a:lvl1pPr marL="0" indent="0" algn="ctr">
              <a:lnSpc>
                <a:spcPct val="100000"/>
              </a:lnSpc>
              <a:spcBef>
                <a:spcPts val="0"/>
              </a:spcBef>
              <a:buNone/>
              <a:defRPr sz="1300" b="0" i="0">
                <a:solidFill>
                  <a:srgbClr val="00558C"/>
                </a:solidFill>
                <a:latin typeface="Arial" charset="0"/>
                <a:ea typeface="Arial" charset="0"/>
                <a:cs typeface="Arial" charset="0"/>
              </a:defRPr>
            </a:lvl1pPr>
          </a:lstStyle>
          <a:p>
            <a:pPr lvl="0"/>
            <a:r>
              <a:rPr lang="en-US" dirty="0"/>
              <a:t>Add text here</a:t>
            </a:r>
          </a:p>
        </p:txBody>
      </p:sp>
      <p:sp>
        <p:nvSpPr>
          <p:cNvPr id="23" name="Text Placeholder 13">
            <a:extLst>
              <a:ext uri="{FF2B5EF4-FFF2-40B4-BE49-F238E27FC236}">
                <a16:creationId xmlns:a16="http://schemas.microsoft.com/office/drawing/2014/main" id="{FAA83EEF-412D-4E7E-86DB-C24A5C96AC31}"/>
              </a:ext>
            </a:extLst>
          </p:cNvPr>
          <p:cNvSpPr>
            <a:spLocks noGrp="1"/>
          </p:cNvSpPr>
          <p:nvPr>
            <p:ph type="body" sz="quarter" idx="41" hasCustomPrompt="1"/>
          </p:nvPr>
        </p:nvSpPr>
        <p:spPr>
          <a:xfrm>
            <a:off x="8970042" y="3100585"/>
            <a:ext cx="1280160" cy="3078568"/>
          </a:xfrm>
          <a:prstGeom prst="rect">
            <a:avLst/>
          </a:prstGeom>
        </p:spPr>
        <p:txBody>
          <a:bodyPr anchor="t">
            <a:noAutofit/>
          </a:bodyPr>
          <a:lstStyle>
            <a:lvl1pPr marL="0" indent="0" algn="ctr">
              <a:lnSpc>
                <a:spcPct val="100000"/>
              </a:lnSpc>
              <a:spcBef>
                <a:spcPts val="0"/>
              </a:spcBef>
              <a:buNone/>
              <a:defRPr sz="1300" b="0" i="0">
                <a:solidFill>
                  <a:srgbClr val="00558C"/>
                </a:solidFill>
                <a:latin typeface="Arial" charset="0"/>
                <a:ea typeface="Arial" charset="0"/>
                <a:cs typeface="Arial" charset="0"/>
              </a:defRPr>
            </a:lvl1pPr>
          </a:lstStyle>
          <a:p>
            <a:pPr lvl="0"/>
            <a:r>
              <a:rPr lang="en-US" dirty="0"/>
              <a:t>Add text here</a:t>
            </a:r>
          </a:p>
        </p:txBody>
      </p:sp>
      <p:sp>
        <p:nvSpPr>
          <p:cNvPr id="24" name="Text Placeholder 13">
            <a:extLst>
              <a:ext uri="{FF2B5EF4-FFF2-40B4-BE49-F238E27FC236}">
                <a16:creationId xmlns:a16="http://schemas.microsoft.com/office/drawing/2014/main" id="{8413EE7B-C6B0-4E1B-883D-56A1CF2A235A}"/>
              </a:ext>
            </a:extLst>
          </p:cNvPr>
          <p:cNvSpPr>
            <a:spLocks noGrp="1"/>
          </p:cNvSpPr>
          <p:nvPr>
            <p:ph type="body" sz="quarter" idx="42" hasCustomPrompt="1"/>
          </p:nvPr>
        </p:nvSpPr>
        <p:spPr>
          <a:xfrm>
            <a:off x="7573978" y="3100585"/>
            <a:ext cx="1280160" cy="3078568"/>
          </a:xfrm>
          <a:prstGeom prst="rect">
            <a:avLst/>
          </a:prstGeom>
        </p:spPr>
        <p:txBody>
          <a:bodyPr anchor="t">
            <a:noAutofit/>
          </a:bodyPr>
          <a:lstStyle>
            <a:lvl1pPr marL="0" indent="0" algn="ctr">
              <a:lnSpc>
                <a:spcPct val="100000"/>
              </a:lnSpc>
              <a:spcBef>
                <a:spcPts val="0"/>
              </a:spcBef>
              <a:buNone/>
              <a:defRPr sz="1300" b="0" i="0">
                <a:solidFill>
                  <a:srgbClr val="00558C"/>
                </a:solidFill>
                <a:latin typeface="Arial" charset="0"/>
                <a:ea typeface="Arial" charset="0"/>
                <a:cs typeface="Arial" charset="0"/>
              </a:defRPr>
            </a:lvl1pPr>
          </a:lstStyle>
          <a:p>
            <a:pPr lvl="0"/>
            <a:r>
              <a:rPr lang="en-US" dirty="0"/>
              <a:t>Add text here</a:t>
            </a:r>
          </a:p>
        </p:txBody>
      </p:sp>
      <p:sp>
        <p:nvSpPr>
          <p:cNvPr id="26" name="Text Placeholder 13">
            <a:extLst>
              <a:ext uri="{FF2B5EF4-FFF2-40B4-BE49-F238E27FC236}">
                <a16:creationId xmlns:a16="http://schemas.microsoft.com/office/drawing/2014/main" id="{B6751CBF-5A06-4809-A552-877E4CEC591E}"/>
              </a:ext>
            </a:extLst>
          </p:cNvPr>
          <p:cNvSpPr>
            <a:spLocks noGrp="1"/>
          </p:cNvSpPr>
          <p:nvPr>
            <p:ph type="body" sz="quarter" idx="43" hasCustomPrompt="1"/>
          </p:nvPr>
        </p:nvSpPr>
        <p:spPr>
          <a:xfrm>
            <a:off x="6177914" y="3100585"/>
            <a:ext cx="1280160" cy="3078568"/>
          </a:xfrm>
          <a:prstGeom prst="rect">
            <a:avLst/>
          </a:prstGeom>
        </p:spPr>
        <p:txBody>
          <a:bodyPr anchor="t">
            <a:noAutofit/>
          </a:bodyPr>
          <a:lstStyle>
            <a:lvl1pPr marL="0" indent="0" algn="ctr">
              <a:lnSpc>
                <a:spcPct val="100000"/>
              </a:lnSpc>
              <a:spcBef>
                <a:spcPts val="0"/>
              </a:spcBef>
              <a:buNone/>
              <a:defRPr sz="1300" b="0" i="0">
                <a:solidFill>
                  <a:srgbClr val="00558C"/>
                </a:solidFill>
                <a:latin typeface="Arial" charset="0"/>
                <a:ea typeface="Arial" charset="0"/>
                <a:cs typeface="Arial" charset="0"/>
              </a:defRPr>
            </a:lvl1pPr>
          </a:lstStyle>
          <a:p>
            <a:pPr lvl="0"/>
            <a:r>
              <a:rPr lang="en-US" dirty="0"/>
              <a:t>Add text here</a:t>
            </a:r>
          </a:p>
        </p:txBody>
      </p:sp>
      <p:sp>
        <p:nvSpPr>
          <p:cNvPr id="27" name="Text Placeholder 13">
            <a:extLst>
              <a:ext uri="{FF2B5EF4-FFF2-40B4-BE49-F238E27FC236}">
                <a16:creationId xmlns:a16="http://schemas.microsoft.com/office/drawing/2014/main" id="{5F30E5B0-8F1D-43E9-8A30-5A5C1E1F73B0}"/>
              </a:ext>
            </a:extLst>
          </p:cNvPr>
          <p:cNvSpPr>
            <a:spLocks noGrp="1"/>
          </p:cNvSpPr>
          <p:nvPr>
            <p:ph type="body" sz="quarter" idx="44" hasCustomPrompt="1"/>
          </p:nvPr>
        </p:nvSpPr>
        <p:spPr>
          <a:xfrm>
            <a:off x="4781850" y="3100585"/>
            <a:ext cx="1280160" cy="3078568"/>
          </a:xfrm>
          <a:prstGeom prst="rect">
            <a:avLst/>
          </a:prstGeom>
        </p:spPr>
        <p:txBody>
          <a:bodyPr anchor="t">
            <a:noAutofit/>
          </a:bodyPr>
          <a:lstStyle>
            <a:lvl1pPr marL="0" indent="0" algn="ctr">
              <a:lnSpc>
                <a:spcPct val="100000"/>
              </a:lnSpc>
              <a:spcBef>
                <a:spcPts val="0"/>
              </a:spcBef>
              <a:buNone/>
              <a:defRPr sz="1300" b="0" i="0">
                <a:solidFill>
                  <a:srgbClr val="00558C"/>
                </a:solidFill>
                <a:latin typeface="Arial" charset="0"/>
                <a:ea typeface="Arial" charset="0"/>
                <a:cs typeface="Arial" charset="0"/>
              </a:defRPr>
            </a:lvl1pPr>
          </a:lstStyle>
          <a:p>
            <a:pPr lvl="0"/>
            <a:r>
              <a:rPr lang="en-US" dirty="0"/>
              <a:t>Add text here</a:t>
            </a:r>
          </a:p>
        </p:txBody>
      </p:sp>
      <p:sp>
        <p:nvSpPr>
          <p:cNvPr id="28" name="Text Placeholder 13">
            <a:extLst>
              <a:ext uri="{FF2B5EF4-FFF2-40B4-BE49-F238E27FC236}">
                <a16:creationId xmlns:a16="http://schemas.microsoft.com/office/drawing/2014/main" id="{1282932A-37A7-4780-BC53-7FFF14D5105C}"/>
              </a:ext>
            </a:extLst>
          </p:cNvPr>
          <p:cNvSpPr>
            <a:spLocks noGrp="1"/>
          </p:cNvSpPr>
          <p:nvPr>
            <p:ph type="body" sz="quarter" idx="45" hasCustomPrompt="1"/>
          </p:nvPr>
        </p:nvSpPr>
        <p:spPr>
          <a:xfrm>
            <a:off x="3385786" y="3100585"/>
            <a:ext cx="1280160" cy="3078568"/>
          </a:xfrm>
          <a:prstGeom prst="rect">
            <a:avLst/>
          </a:prstGeom>
        </p:spPr>
        <p:txBody>
          <a:bodyPr anchor="t">
            <a:noAutofit/>
          </a:bodyPr>
          <a:lstStyle>
            <a:lvl1pPr marL="0" indent="0" algn="ctr">
              <a:lnSpc>
                <a:spcPct val="100000"/>
              </a:lnSpc>
              <a:spcBef>
                <a:spcPts val="0"/>
              </a:spcBef>
              <a:buNone/>
              <a:defRPr sz="1300" b="0" i="0">
                <a:solidFill>
                  <a:srgbClr val="00558C"/>
                </a:solidFill>
                <a:latin typeface="Arial" charset="0"/>
                <a:ea typeface="Arial" charset="0"/>
                <a:cs typeface="Arial" charset="0"/>
              </a:defRPr>
            </a:lvl1pPr>
          </a:lstStyle>
          <a:p>
            <a:pPr lvl="0"/>
            <a:r>
              <a:rPr lang="en-US" dirty="0"/>
              <a:t>Add text here</a:t>
            </a:r>
          </a:p>
        </p:txBody>
      </p:sp>
      <p:sp>
        <p:nvSpPr>
          <p:cNvPr id="29" name="Text Placeholder 13">
            <a:extLst>
              <a:ext uri="{FF2B5EF4-FFF2-40B4-BE49-F238E27FC236}">
                <a16:creationId xmlns:a16="http://schemas.microsoft.com/office/drawing/2014/main" id="{585EB451-7D9B-40FC-957B-47CF82BB2C79}"/>
              </a:ext>
            </a:extLst>
          </p:cNvPr>
          <p:cNvSpPr>
            <a:spLocks noGrp="1"/>
          </p:cNvSpPr>
          <p:nvPr>
            <p:ph type="body" sz="quarter" idx="46" hasCustomPrompt="1"/>
          </p:nvPr>
        </p:nvSpPr>
        <p:spPr>
          <a:xfrm>
            <a:off x="1989722" y="3100585"/>
            <a:ext cx="1280160" cy="3078568"/>
          </a:xfrm>
          <a:prstGeom prst="rect">
            <a:avLst/>
          </a:prstGeom>
        </p:spPr>
        <p:txBody>
          <a:bodyPr anchor="t">
            <a:noAutofit/>
          </a:bodyPr>
          <a:lstStyle>
            <a:lvl1pPr marL="0" indent="0" algn="ctr">
              <a:lnSpc>
                <a:spcPct val="100000"/>
              </a:lnSpc>
              <a:spcBef>
                <a:spcPts val="0"/>
              </a:spcBef>
              <a:buNone/>
              <a:defRPr sz="1300" b="0" i="0">
                <a:solidFill>
                  <a:srgbClr val="00558C"/>
                </a:solidFill>
                <a:latin typeface="Arial" charset="0"/>
                <a:ea typeface="Arial" charset="0"/>
                <a:cs typeface="Arial" charset="0"/>
              </a:defRPr>
            </a:lvl1pPr>
          </a:lstStyle>
          <a:p>
            <a:pPr lvl="0"/>
            <a:r>
              <a:rPr lang="en-US" dirty="0"/>
              <a:t>Add text here</a:t>
            </a:r>
          </a:p>
        </p:txBody>
      </p:sp>
      <p:sp>
        <p:nvSpPr>
          <p:cNvPr id="30" name="Text Placeholder 13">
            <a:extLst>
              <a:ext uri="{FF2B5EF4-FFF2-40B4-BE49-F238E27FC236}">
                <a16:creationId xmlns:a16="http://schemas.microsoft.com/office/drawing/2014/main" id="{ADE8B7D0-F526-43C9-B4D8-3EBFCD9DACBE}"/>
              </a:ext>
            </a:extLst>
          </p:cNvPr>
          <p:cNvSpPr>
            <a:spLocks noGrp="1"/>
          </p:cNvSpPr>
          <p:nvPr>
            <p:ph type="body" sz="quarter" idx="47" hasCustomPrompt="1"/>
          </p:nvPr>
        </p:nvSpPr>
        <p:spPr>
          <a:xfrm>
            <a:off x="593658" y="3100585"/>
            <a:ext cx="1280160" cy="3078568"/>
          </a:xfrm>
          <a:prstGeom prst="rect">
            <a:avLst/>
          </a:prstGeom>
        </p:spPr>
        <p:txBody>
          <a:bodyPr anchor="t">
            <a:noAutofit/>
          </a:bodyPr>
          <a:lstStyle>
            <a:lvl1pPr marL="0" indent="0" algn="ctr">
              <a:lnSpc>
                <a:spcPct val="100000"/>
              </a:lnSpc>
              <a:spcBef>
                <a:spcPts val="0"/>
              </a:spcBef>
              <a:buNone/>
              <a:defRPr sz="1300" b="0" i="0">
                <a:solidFill>
                  <a:srgbClr val="00558C"/>
                </a:solidFill>
                <a:latin typeface="Arial" charset="0"/>
                <a:ea typeface="Arial" charset="0"/>
                <a:cs typeface="Arial" charset="0"/>
              </a:defRPr>
            </a:lvl1pPr>
          </a:lstStyle>
          <a:p>
            <a:pPr lvl="0"/>
            <a:r>
              <a:rPr lang="en-US" dirty="0"/>
              <a:t>Add text here</a:t>
            </a:r>
          </a:p>
        </p:txBody>
      </p:sp>
      <p:sp>
        <p:nvSpPr>
          <p:cNvPr id="3" name="Oval 2">
            <a:extLst>
              <a:ext uri="{FF2B5EF4-FFF2-40B4-BE49-F238E27FC236}">
                <a16:creationId xmlns:a16="http://schemas.microsoft.com/office/drawing/2014/main" id="{8B010459-EDAE-4E8F-B657-240C4D1D1EDD}"/>
              </a:ext>
            </a:extLst>
          </p:cNvPr>
          <p:cNvSpPr/>
          <p:nvPr userDrawn="1"/>
        </p:nvSpPr>
        <p:spPr>
          <a:xfrm>
            <a:off x="1111638" y="2745062"/>
            <a:ext cx="244200" cy="2442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49760B2-8C7E-4C67-87BA-92E394ACD4D2}"/>
              </a:ext>
            </a:extLst>
          </p:cNvPr>
          <p:cNvSpPr/>
          <p:nvPr userDrawn="1"/>
        </p:nvSpPr>
        <p:spPr>
          <a:xfrm>
            <a:off x="2506734" y="2745062"/>
            <a:ext cx="244200" cy="2442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6B1EA80-FCFB-46EA-8A16-27B9DA4CB4E0}"/>
              </a:ext>
            </a:extLst>
          </p:cNvPr>
          <p:cNvSpPr/>
          <p:nvPr userDrawn="1"/>
        </p:nvSpPr>
        <p:spPr>
          <a:xfrm>
            <a:off x="3901830" y="2745062"/>
            <a:ext cx="244200" cy="2442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0B69757-60E1-4366-9ACA-0B0FB2F88669}"/>
              </a:ext>
            </a:extLst>
          </p:cNvPr>
          <p:cNvSpPr/>
          <p:nvPr userDrawn="1"/>
        </p:nvSpPr>
        <p:spPr>
          <a:xfrm>
            <a:off x="5296926" y="2745062"/>
            <a:ext cx="244200" cy="2442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0EFC90D-1D2C-4B6C-A2CA-3B0534D8A5A6}"/>
              </a:ext>
            </a:extLst>
          </p:cNvPr>
          <p:cNvSpPr/>
          <p:nvPr userDrawn="1"/>
        </p:nvSpPr>
        <p:spPr>
          <a:xfrm>
            <a:off x="6692022" y="2745062"/>
            <a:ext cx="244200" cy="2442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FD490B0-F172-467F-9061-6F2E8539D986}"/>
              </a:ext>
            </a:extLst>
          </p:cNvPr>
          <p:cNvSpPr/>
          <p:nvPr userDrawn="1"/>
        </p:nvSpPr>
        <p:spPr>
          <a:xfrm>
            <a:off x="8087118" y="2745062"/>
            <a:ext cx="244200" cy="2442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05B2035-3A00-4774-AE0E-A7DD7606A90C}"/>
              </a:ext>
            </a:extLst>
          </p:cNvPr>
          <p:cNvSpPr/>
          <p:nvPr userDrawn="1"/>
        </p:nvSpPr>
        <p:spPr>
          <a:xfrm>
            <a:off x="9482214" y="2745062"/>
            <a:ext cx="244200" cy="2442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6A438AC-1F26-45CA-A494-A8AC75284149}"/>
              </a:ext>
            </a:extLst>
          </p:cNvPr>
          <p:cNvSpPr/>
          <p:nvPr userDrawn="1"/>
        </p:nvSpPr>
        <p:spPr>
          <a:xfrm>
            <a:off x="10877310" y="2745062"/>
            <a:ext cx="244200" cy="2442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915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s -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6B4753B-F734-405D-9436-18D51B005285}"/>
              </a:ext>
            </a:extLst>
          </p:cNvPr>
          <p:cNvGrpSpPr/>
          <p:nvPr userDrawn="1"/>
        </p:nvGrpSpPr>
        <p:grpSpPr>
          <a:xfrm>
            <a:off x="8636369" y="1143773"/>
            <a:ext cx="3238913" cy="5150855"/>
            <a:chOff x="1140417" y="1143773"/>
            <a:chExt cx="3238913" cy="5150855"/>
          </a:xfrm>
        </p:grpSpPr>
        <p:grpSp>
          <p:nvGrpSpPr>
            <p:cNvPr id="38" name="Group 37">
              <a:extLst>
                <a:ext uri="{FF2B5EF4-FFF2-40B4-BE49-F238E27FC236}">
                  <a16:creationId xmlns:a16="http://schemas.microsoft.com/office/drawing/2014/main" id="{CAA0E975-B790-45BB-A68A-F265D27D47DC}"/>
                </a:ext>
              </a:extLst>
            </p:cNvPr>
            <p:cNvGrpSpPr/>
            <p:nvPr userDrawn="1"/>
          </p:nvGrpSpPr>
          <p:grpSpPr>
            <a:xfrm>
              <a:off x="1140417" y="3759940"/>
              <a:ext cx="3238913" cy="2534688"/>
              <a:chOff x="1140417" y="1143773"/>
              <a:chExt cx="3238913" cy="2534688"/>
            </a:xfrm>
          </p:grpSpPr>
          <p:sp>
            <p:nvSpPr>
              <p:cNvPr id="42" name="Rectangle 41">
                <a:extLst>
                  <a:ext uri="{FF2B5EF4-FFF2-40B4-BE49-F238E27FC236}">
                    <a16:creationId xmlns:a16="http://schemas.microsoft.com/office/drawing/2014/main" id="{234FF3C0-D47F-4F46-AD4E-C31B126BC010}"/>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1A0E2FD-539F-42C9-AE32-F98AFAFEBEDB}"/>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BE5F7F-8B62-4EFE-8DCE-24E17C961258}"/>
                </a:ext>
              </a:extLst>
            </p:cNvPr>
            <p:cNvGrpSpPr/>
            <p:nvPr userDrawn="1"/>
          </p:nvGrpSpPr>
          <p:grpSpPr>
            <a:xfrm>
              <a:off x="1140417" y="1143773"/>
              <a:ext cx="3238913" cy="2534688"/>
              <a:chOff x="1140417" y="1143773"/>
              <a:chExt cx="3238913" cy="2534688"/>
            </a:xfrm>
          </p:grpSpPr>
          <p:sp>
            <p:nvSpPr>
              <p:cNvPr id="40" name="Rectangle 39">
                <a:extLst>
                  <a:ext uri="{FF2B5EF4-FFF2-40B4-BE49-F238E27FC236}">
                    <a16:creationId xmlns:a16="http://schemas.microsoft.com/office/drawing/2014/main" id="{492F7956-259D-42FA-B3DF-F14CD74A3329}"/>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480F9FDE-1645-43AE-A2DA-B61FB54CC153}"/>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a:extLst>
              <a:ext uri="{FF2B5EF4-FFF2-40B4-BE49-F238E27FC236}">
                <a16:creationId xmlns:a16="http://schemas.microsoft.com/office/drawing/2014/main" id="{FFAE0107-F4A7-4A61-88E4-C271A4AD4C44}"/>
              </a:ext>
            </a:extLst>
          </p:cNvPr>
          <p:cNvGrpSpPr/>
          <p:nvPr userDrawn="1"/>
        </p:nvGrpSpPr>
        <p:grpSpPr>
          <a:xfrm>
            <a:off x="5278807" y="1143773"/>
            <a:ext cx="3238913" cy="5150855"/>
            <a:chOff x="1140417" y="1143773"/>
            <a:chExt cx="3238913" cy="5150855"/>
          </a:xfrm>
        </p:grpSpPr>
        <p:grpSp>
          <p:nvGrpSpPr>
            <p:cNvPr id="45" name="Group 44">
              <a:extLst>
                <a:ext uri="{FF2B5EF4-FFF2-40B4-BE49-F238E27FC236}">
                  <a16:creationId xmlns:a16="http://schemas.microsoft.com/office/drawing/2014/main" id="{3C34AC4B-4A74-4401-9609-4B2BA0F3E29F}"/>
                </a:ext>
              </a:extLst>
            </p:cNvPr>
            <p:cNvGrpSpPr/>
            <p:nvPr userDrawn="1"/>
          </p:nvGrpSpPr>
          <p:grpSpPr>
            <a:xfrm>
              <a:off x="1140417" y="3759940"/>
              <a:ext cx="3238913" cy="2534688"/>
              <a:chOff x="1140417" y="1143773"/>
              <a:chExt cx="3238913" cy="2534688"/>
            </a:xfrm>
          </p:grpSpPr>
          <p:sp>
            <p:nvSpPr>
              <p:cNvPr id="49" name="Rectangle 48">
                <a:extLst>
                  <a:ext uri="{FF2B5EF4-FFF2-40B4-BE49-F238E27FC236}">
                    <a16:creationId xmlns:a16="http://schemas.microsoft.com/office/drawing/2014/main" id="{E67A7F71-5697-4300-A358-73625BB7E0F6}"/>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04A8772C-B3B9-45D1-B09F-9F98887AF446}"/>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E6B3BAA-F925-469A-941B-CE38CE60E88F}"/>
                </a:ext>
              </a:extLst>
            </p:cNvPr>
            <p:cNvGrpSpPr/>
            <p:nvPr userDrawn="1"/>
          </p:nvGrpSpPr>
          <p:grpSpPr>
            <a:xfrm>
              <a:off x="1140417" y="1143773"/>
              <a:ext cx="3238913" cy="2534688"/>
              <a:chOff x="1140417" y="1143773"/>
              <a:chExt cx="3238913" cy="2534688"/>
            </a:xfrm>
          </p:grpSpPr>
          <p:sp>
            <p:nvSpPr>
              <p:cNvPr id="47" name="Rectangle 46">
                <a:extLst>
                  <a:ext uri="{FF2B5EF4-FFF2-40B4-BE49-F238E27FC236}">
                    <a16:creationId xmlns:a16="http://schemas.microsoft.com/office/drawing/2014/main" id="{E2EDC9BB-13C1-4DB5-B35A-E95203F32A4F}"/>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7BE13BBC-8DDD-4E45-9766-E17A3E498834}"/>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838201" y="594795"/>
            <a:ext cx="10826150" cy="576980"/>
          </a:xfrm>
        </p:spPr>
        <p:txBody>
          <a:bodyPr>
            <a:noAutofit/>
          </a:bodyPr>
          <a:lstStyle>
            <a:lvl1pPr>
              <a:defRPr>
                <a:solidFill>
                  <a:schemeClr val="bg2"/>
                </a:solidFill>
              </a:defRPr>
            </a:lvl1p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13" name="Text Placeholder 4">
            <a:extLst>
              <a:ext uri="{FF2B5EF4-FFF2-40B4-BE49-F238E27FC236}">
                <a16:creationId xmlns:a16="http://schemas.microsoft.com/office/drawing/2014/main" id="{026989C0-12CB-4C4B-9F03-BBE29BCB6DA8}"/>
              </a:ext>
            </a:extLst>
          </p:cNvPr>
          <p:cNvSpPr>
            <a:spLocks noGrp="1"/>
          </p:cNvSpPr>
          <p:nvPr>
            <p:ph type="body" sz="quarter" idx="14" hasCustomPrompt="1"/>
          </p:nvPr>
        </p:nvSpPr>
        <p:spPr>
          <a:xfrm>
            <a:off x="5275804" y="1976148"/>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4" name="Text Placeholder 6">
            <a:extLst>
              <a:ext uri="{FF2B5EF4-FFF2-40B4-BE49-F238E27FC236}">
                <a16:creationId xmlns:a16="http://schemas.microsoft.com/office/drawing/2014/main" id="{1CB3ECFB-F24B-4D9F-A53A-F41D71393595}"/>
              </a:ext>
            </a:extLst>
          </p:cNvPr>
          <p:cNvSpPr>
            <a:spLocks noGrp="1"/>
          </p:cNvSpPr>
          <p:nvPr>
            <p:ph type="body" sz="quarter" idx="15" hasCustomPrompt="1"/>
          </p:nvPr>
        </p:nvSpPr>
        <p:spPr>
          <a:xfrm>
            <a:off x="5282567" y="2849145"/>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15" name="Text Placeholder 4">
            <a:extLst>
              <a:ext uri="{FF2B5EF4-FFF2-40B4-BE49-F238E27FC236}">
                <a16:creationId xmlns:a16="http://schemas.microsoft.com/office/drawing/2014/main" id="{9B24F1AD-2230-4714-98E6-61087EA5B97B}"/>
              </a:ext>
            </a:extLst>
          </p:cNvPr>
          <p:cNvSpPr>
            <a:spLocks noGrp="1"/>
          </p:cNvSpPr>
          <p:nvPr>
            <p:ph type="body" sz="quarter" idx="16" hasCustomPrompt="1"/>
          </p:nvPr>
        </p:nvSpPr>
        <p:spPr>
          <a:xfrm>
            <a:off x="8635368" y="1976148"/>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1" name="Text Placeholder 6">
            <a:extLst>
              <a:ext uri="{FF2B5EF4-FFF2-40B4-BE49-F238E27FC236}">
                <a16:creationId xmlns:a16="http://schemas.microsoft.com/office/drawing/2014/main" id="{DD2DFC92-12D6-4820-AAB2-D2FC7CD2F82A}"/>
              </a:ext>
            </a:extLst>
          </p:cNvPr>
          <p:cNvSpPr>
            <a:spLocks noGrp="1"/>
          </p:cNvSpPr>
          <p:nvPr>
            <p:ph type="body" sz="quarter" idx="17" hasCustomPrompt="1"/>
          </p:nvPr>
        </p:nvSpPr>
        <p:spPr>
          <a:xfrm>
            <a:off x="8642130" y="2849145"/>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6" name="Text Placeholder 4">
            <a:extLst>
              <a:ext uri="{FF2B5EF4-FFF2-40B4-BE49-F238E27FC236}">
                <a16:creationId xmlns:a16="http://schemas.microsoft.com/office/drawing/2014/main" id="{CE2B0F4B-F5CB-4B82-9E6A-7058CE95F99C}"/>
              </a:ext>
            </a:extLst>
          </p:cNvPr>
          <p:cNvSpPr>
            <a:spLocks noGrp="1"/>
          </p:cNvSpPr>
          <p:nvPr>
            <p:ph type="body" sz="quarter" idx="18" hasCustomPrompt="1"/>
          </p:nvPr>
        </p:nvSpPr>
        <p:spPr>
          <a:xfrm>
            <a:off x="5275804" y="4592316"/>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7" name="Text Placeholder 6">
            <a:extLst>
              <a:ext uri="{FF2B5EF4-FFF2-40B4-BE49-F238E27FC236}">
                <a16:creationId xmlns:a16="http://schemas.microsoft.com/office/drawing/2014/main" id="{B716C2C0-3DD7-41F4-9F39-00A5F7291193}"/>
              </a:ext>
            </a:extLst>
          </p:cNvPr>
          <p:cNvSpPr>
            <a:spLocks noGrp="1"/>
          </p:cNvSpPr>
          <p:nvPr>
            <p:ph type="body" sz="quarter" idx="19" hasCustomPrompt="1"/>
          </p:nvPr>
        </p:nvSpPr>
        <p:spPr>
          <a:xfrm>
            <a:off x="5282567" y="5465312"/>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8" name="Text Placeholder 4">
            <a:extLst>
              <a:ext uri="{FF2B5EF4-FFF2-40B4-BE49-F238E27FC236}">
                <a16:creationId xmlns:a16="http://schemas.microsoft.com/office/drawing/2014/main" id="{1E43DDC4-70E9-42AD-BB3F-045F2FBFDF92}"/>
              </a:ext>
            </a:extLst>
          </p:cNvPr>
          <p:cNvSpPr>
            <a:spLocks noGrp="1"/>
          </p:cNvSpPr>
          <p:nvPr>
            <p:ph type="body" sz="quarter" idx="20" hasCustomPrompt="1"/>
          </p:nvPr>
        </p:nvSpPr>
        <p:spPr>
          <a:xfrm>
            <a:off x="8635368" y="4592316"/>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9" name="Text Placeholder 6">
            <a:extLst>
              <a:ext uri="{FF2B5EF4-FFF2-40B4-BE49-F238E27FC236}">
                <a16:creationId xmlns:a16="http://schemas.microsoft.com/office/drawing/2014/main" id="{6645A1F9-071A-45EC-B034-515383716ED2}"/>
              </a:ext>
            </a:extLst>
          </p:cNvPr>
          <p:cNvSpPr>
            <a:spLocks noGrp="1"/>
          </p:cNvSpPr>
          <p:nvPr>
            <p:ph type="body" sz="quarter" idx="21" hasCustomPrompt="1"/>
          </p:nvPr>
        </p:nvSpPr>
        <p:spPr>
          <a:xfrm>
            <a:off x="8642130" y="5465312"/>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3" name="Text Placeholder 3">
            <a:extLst>
              <a:ext uri="{FF2B5EF4-FFF2-40B4-BE49-F238E27FC236}">
                <a16:creationId xmlns:a16="http://schemas.microsoft.com/office/drawing/2014/main" id="{B7BAA53A-3018-47C8-A443-26EAD3821A8A}"/>
              </a:ext>
            </a:extLst>
          </p:cNvPr>
          <p:cNvSpPr>
            <a:spLocks noGrp="1"/>
          </p:cNvSpPr>
          <p:nvPr>
            <p:ph type="body" sz="quarter" idx="23"/>
          </p:nvPr>
        </p:nvSpPr>
        <p:spPr>
          <a:xfrm>
            <a:off x="835389" y="1524764"/>
            <a:ext cx="4447176" cy="483158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19">
            <a:extLst>
              <a:ext uri="{FF2B5EF4-FFF2-40B4-BE49-F238E27FC236}">
                <a16:creationId xmlns:a16="http://schemas.microsoft.com/office/drawing/2014/main" id="{DEE60AF0-421C-4DD4-B32D-4C0BAC2EEDE0}"/>
              </a:ext>
            </a:extLst>
          </p:cNvPr>
          <p:cNvSpPr>
            <a:spLocks noGrp="1"/>
          </p:cNvSpPr>
          <p:nvPr>
            <p:ph type="body" sz="quarter" idx="24"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pic>
        <p:nvPicPr>
          <p:cNvPr id="31" name="Picture 30">
            <a:extLst>
              <a:ext uri="{FF2B5EF4-FFF2-40B4-BE49-F238E27FC236}">
                <a16:creationId xmlns:a16="http://schemas.microsoft.com/office/drawing/2014/main" id="{80C72869-0A8E-4C8C-8763-3E0676EE21B3}"/>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
        <p:nvSpPr>
          <p:cNvPr id="51" name="Slide Number Placeholder 2">
            <a:extLst>
              <a:ext uri="{FF2B5EF4-FFF2-40B4-BE49-F238E27FC236}">
                <a16:creationId xmlns:a16="http://schemas.microsoft.com/office/drawing/2014/main" id="{AD18678F-E4EF-472E-B6FE-014E8B17F021}"/>
              </a:ext>
            </a:extLst>
          </p:cNvPr>
          <p:cNvSpPr>
            <a:spLocks noGrp="1"/>
          </p:cNvSpPr>
          <p:nvPr>
            <p:ph type="sldNum" sz="quarter" idx="10"/>
          </p:nvPr>
        </p:nvSpPr>
        <p:spPr>
          <a:xfrm>
            <a:off x="11326439" y="6356350"/>
            <a:ext cx="613311" cy="365125"/>
          </a:xfrm>
        </p:spPr>
        <p:txBody>
          <a:bodyPr/>
          <a:lstStyle>
            <a:lvl1pPr>
              <a:defRPr>
                <a:solidFill>
                  <a:schemeClr val="bg1"/>
                </a:solidFill>
              </a:defRPr>
            </a:lvl1p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3970475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s - WHITE BG">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7E2516B-570C-423A-A16E-524C137CEB93}"/>
              </a:ext>
            </a:extLst>
          </p:cNvPr>
          <p:cNvGrpSpPr/>
          <p:nvPr userDrawn="1"/>
        </p:nvGrpSpPr>
        <p:grpSpPr>
          <a:xfrm>
            <a:off x="8636369" y="1143773"/>
            <a:ext cx="3238913" cy="5150855"/>
            <a:chOff x="1140417" y="1143773"/>
            <a:chExt cx="3238913" cy="5150855"/>
          </a:xfrm>
        </p:grpSpPr>
        <p:grpSp>
          <p:nvGrpSpPr>
            <p:cNvPr id="36" name="Group 35">
              <a:extLst>
                <a:ext uri="{FF2B5EF4-FFF2-40B4-BE49-F238E27FC236}">
                  <a16:creationId xmlns:a16="http://schemas.microsoft.com/office/drawing/2014/main" id="{2DF38E64-DEB8-4783-94A9-546177250AA3}"/>
                </a:ext>
              </a:extLst>
            </p:cNvPr>
            <p:cNvGrpSpPr/>
            <p:nvPr userDrawn="1"/>
          </p:nvGrpSpPr>
          <p:grpSpPr>
            <a:xfrm>
              <a:off x="1140417" y="3759940"/>
              <a:ext cx="3238913" cy="2534688"/>
              <a:chOff x="1140417" y="1143773"/>
              <a:chExt cx="3238913" cy="2534688"/>
            </a:xfrm>
          </p:grpSpPr>
          <p:sp>
            <p:nvSpPr>
              <p:cNvPr id="40" name="Rectangle 39">
                <a:extLst>
                  <a:ext uri="{FF2B5EF4-FFF2-40B4-BE49-F238E27FC236}">
                    <a16:creationId xmlns:a16="http://schemas.microsoft.com/office/drawing/2014/main" id="{AAB9E843-DF13-4E06-9B4B-AA38F5AE009C}"/>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AE2EDA83-1D79-4F87-9722-ACF9A6D58C9B}"/>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F496DF2-EE48-4173-9C1D-F75C3ED14076}"/>
                </a:ext>
              </a:extLst>
            </p:cNvPr>
            <p:cNvGrpSpPr/>
            <p:nvPr userDrawn="1"/>
          </p:nvGrpSpPr>
          <p:grpSpPr>
            <a:xfrm>
              <a:off x="1140417" y="1143773"/>
              <a:ext cx="3238913" cy="2534688"/>
              <a:chOff x="1140417" y="1143773"/>
              <a:chExt cx="3238913" cy="2534688"/>
            </a:xfrm>
          </p:grpSpPr>
          <p:sp>
            <p:nvSpPr>
              <p:cNvPr id="38" name="Rectangle 37">
                <a:extLst>
                  <a:ext uri="{FF2B5EF4-FFF2-40B4-BE49-F238E27FC236}">
                    <a16:creationId xmlns:a16="http://schemas.microsoft.com/office/drawing/2014/main" id="{B3F794BA-92DB-4085-8AD7-A1E67E26DA3A}"/>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9B40D9CE-0922-4AB0-A260-639364F2D9AC}"/>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D39E2247-CE76-4267-9E2A-0D455521CA12}"/>
              </a:ext>
            </a:extLst>
          </p:cNvPr>
          <p:cNvGrpSpPr/>
          <p:nvPr userDrawn="1"/>
        </p:nvGrpSpPr>
        <p:grpSpPr>
          <a:xfrm>
            <a:off x="5278807" y="1143773"/>
            <a:ext cx="3238913" cy="5150855"/>
            <a:chOff x="1140417" y="1143773"/>
            <a:chExt cx="3238913" cy="5150855"/>
          </a:xfrm>
        </p:grpSpPr>
        <p:grpSp>
          <p:nvGrpSpPr>
            <p:cNvPr id="43" name="Group 42">
              <a:extLst>
                <a:ext uri="{FF2B5EF4-FFF2-40B4-BE49-F238E27FC236}">
                  <a16:creationId xmlns:a16="http://schemas.microsoft.com/office/drawing/2014/main" id="{03DCB00D-CBAF-4D42-B4B3-BC46DAC55D1E}"/>
                </a:ext>
              </a:extLst>
            </p:cNvPr>
            <p:cNvGrpSpPr/>
            <p:nvPr userDrawn="1"/>
          </p:nvGrpSpPr>
          <p:grpSpPr>
            <a:xfrm>
              <a:off x="1140417" y="3759940"/>
              <a:ext cx="3238913" cy="2534688"/>
              <a:chOff x="1140417" y="1143773"/>
              <a:chExt cx="3238913" cy="2534688"/>
            </a:xfrm>
          </p:grpSpPr>
          <p:sp>
            <p:nvSpPr>
              <p:cNvPr id="47" name="Rectangle 46">
                <a:extLst>
                  <a:ext uri="{FF2B5EF4-FFF2-40B4-BE49-F238E27FC236}">
                    <a16:creationId xmlns:a16="http://schemas.microsoft.com/office/drawing/2014/main" id="{89D5FC3D-2881-4379-A32D-50C8662AF04B}"/>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2F9FEA84-01FA-4FE9-BF53-C66EB6C35199}"/>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5556F50F-D22B-4238-BAAB-23FE84F1C27E}"/>
                </a:ext>
              </a:extLst>
            </p:cNvPr>
            <p:cNvGrpSpPr/>
            <p:nvPr userDrawn="1"/>
          </p:nvGrpSpPr>
          <p:grpSpPr>
            <a:xfrm>
              <a:off x="1140417" y="1143773"/>
              <a:ext cx="3238913" cy="2534688"/>
              <a:chOff x="1140417" y="1143773"/>
              <a:chExt cx="3238913" cy="2534688"/>
            </a:xfrm>
          </p:grpSpPr>
          <p:sp>
            <p:nvSpPr>
              <p:cNvPr id="45" name="Rectangle 44">
                <a:extLst>
                  <a:ext uri="{FF2B5EF4-FFF2-40B4-BE49-F238E27FC236}">
                    <a16:creationId xmlns:a16="http://schemas.microsoft.com/office/drawing/2014/main" id="{801E6D89-4EDB-40E9-B87B-33A492681F60}"/>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8D25CB91-60A8-4B5A-AEC7-D6480B0E247B}"/>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838201" y="594795"/>
            <a:ext cx="10826150" cy="548980"/>
          </a:xfrm>
        </p:spPr>
        <p:txBody>
          <a:bodyPr>
            <a:noAutofit/>
          </a:bodyPr>
          <a:lstStyle>
            <a:lvl1pPr>
              <a:defRPr>
                <a:solidFill>
                  <a:schemeClr val="accent1"/>
                </a:solidFill>
              </a:defRPr>
            </a:lvl1p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13" name="Text Placeholder 4">
            <a:extLst>
              <a:ext uri="{FF2B5EF4-FFF2-40B4-BE49-F238E27FC236}">
                <a16:creationId xmlns:a16="http://schemas.microsoft.com/office/drawing/2014/main" id="{026989C0-12CB-4C4B-9F03-BBE29BCB6DA8}"/>
              </a:ext>
            </a:extLst>
          </p:cNvPr>
          <p:cNvSpPr>
            <a:spLocks noGrp="1"/>
          </p:cNvSpPr>
          <p:nvPr>
            <p:ph type="body" sz="quarter" idx="14" hasCustomPrompt="1"/>
          </p:nvPr>
        </p:nvSpPr>
        <p:spPr>
          <a:xfrm>
            <a:off x="5275804" y="1980224"/>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4" name="Text Placeholder 6">
            <a:extLst>
              <a:ext uri="{FF2B5EF4-FFF2-40B4-BE49-F238E27FC236}">
                <a16:creationId xmlns:a16="http://schemas.microsoft.com/office/drawing/2014/main" id="{1CB3ECFB-F24B-4D9F-A53A-F41D71393595}"/>
              </a:ext>
            </a:extLst>
          </p:cNvPr>
          <p:cNvSpPr>
            <a:spLocks noGrp="1"/>
          </p:cNvSpPr>
          <p:nvPr>
            <p:ph type="body" sz="quarter" idx="15" hasCustomPrompt="1"/>
          </p:nvPr>
        </p:nvSpPr>
        <p:spPr>
          <a:xfrm>
            <a:off x="5282567" y="2853221"/>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15" name="Text Placeholder 4">
            <a:extLst>
              <a:ext uri="{FF2B5EF4-FFF2-40B4-BE49-F238E27FC236}">
                <a16:creationId xmlns:a16="http://schemas.microsoft.com/office/drawing/2014/main" id="{9B24F1AD-2230-4714-98E6-61087EA5B97B}"/>
              </a:ext>
            </a:extLst>
          </p:cNvPr>
          <p:cNvSpPr>
            <a:spLocks noGrp="1"/>
          </p:cNvSpPr>
          <p:nvPr>
            <p:ph type="body" sz="quarter" idx="16" hasCustomPrompt="1"/>
          </p:nvPr>
        </p:nvSpPr>
        <p:spPr>
          <a:xfrm>
            <a:off x="8635368" y="1980224"/>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1" name="Text Placeholder 6">
            <a:extLst>
              <a:ext uri="{FF2B5EF4-FFF2-40B4-BE49-F238E27FC236}">
                <a16:creationId xmlns:a16="http://schemas.microsoft.com/office/drawing/2014/main" id="{DD2DFC92-12D6-4820-AAB2-D2FC7CD2F82A}"/>
              </a:ext>
            </a:extLst>
          </p:cNvPr>
          <p:cNvSpPr>
            <a:spLocks noGrp="1"/>
          </p:cNvSpPr>
          <p:nvPr>
            <p:ph type="body" sz="quarter" idx="17" hasCustomPrompt="1"/>
          </p:nvPr>
        </p:nvSpPr>
        <p:spPr>
          <a:xfrm>
            <a:off x="8642130" y="2853221"/>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6" name="Text Placeholder 4">
            <a:extLst>
              <a:ext uri="{FF2B5EF4-FFF2-40B4-BE49-F238E27FC236}">
                <a16:creationId xmlns:a16="http://schemas.microsoft.com/office/drawing/2014/main" id="{CE2B0F4B-F5CB-4B82-9E6A-7058CE95F99C}"/>
              </a:ext>
            </a:extLst>
          </p:cNvPr>
          <p:cNvSpPr>
            <a:spLocks noGrp="1"/>
          </p:cNvSpPr>
          <p:nvPr>
            <p:ph type="body" sz="quarter" idx="18" hasCustomPrompt="1"/>
          </p:nvPr>
        </p:nvSpPr>
        <p:spPr>
          <a:xfrm>
            <a:off x="5275804" y="4596392"/>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7" name="Text Placeholder 6">
            <a:extLst>
              <a:ext uri="{FF2B5EF4-FFF2-40B4-BE49-F238E27FC236}">
                <a16:creationId xmlns:a16="http://schemas.microsoft.com/office/drawing/2014/main" id="{B716C2C0-3DD7-41F4-9F39-00A5F7291193}"/>
              </a:ext>
            </a:extLst>
          </p:cNvPr>
          <p:cNvSpPr>
            <a:spLocks noGrp="1"/>
          </p:cNvSpPr>
          <p:nvPr>
            <p:ph type="body" sz="quarter" idx="19" hasCustomPrompt="1"/>
          </p:nvPr>
        </p:nvSpPr>
        <p:spPr>
          <a:xfrm>
            <a:off x="5282567" y="5469388"/>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8" name="Text Placeholder 4">
            <a:extLst>
              <a:ext uri="{FF2B5EF4-FFF2-40B4-BE49-F238E27FC236}">
                <a16:creationId xmlns:a16="http://schemas.microsoft.com/office/drawing/2014/main" id="{1E43DDC4-70E9-42AD-BB3F-045F2FBFDF92}"/>
              </a:ext>
            </a:extLst>
          </p:cNvPr>
          <p:cNvSpPr>
            <a:spLocks noGrp="1"/>
          </p:cNvSpPr>
          <p:nvPr>
            <p:ph type="body" sz="quarter" idx="20" hasCustomPrompt="1"/>
          </p:nvPr>
        </p:nvSpPr>
        <p:spPr>
          <a:xfrm>
            <a:off x="8635368" y="4596392"/>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9" name="Text Placeholder 6">
            <a:extLst>
              <a:ext uri="{FF2B5EF4-FFF2-40B4-BE49-F238E27FC236}">
                <a16:creationId xmlns:a16="http://schemas.microsoft.com/office/drawing/2014/main" id="{6645A1F9-071A-45EC-B034-515383716ED2}"/>
              </a:ext>
            </a:extLst>
          </p:cNvPr>
          <p:cNvSpPr>
            <a:spLocks noGrp="1"/>
          </p:cNvSpPr>
          <p:nvPr>
            <p:ph type="body" sz="quarter" idx="21" hasCustomPrompt="1"/>
          </p:nvPr>
        </p:nvSpPr>
        <p:spPr>
          <a:xfrm>
            <a:off x="8642130" y="5469388"/>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3" name="Text Placeholder 3">
            <a:extLst>
              <a:ext uri="{FF2B5EF4-FFF2-40B4-BE49-F238E27FC236}">
                <a16:creationId xmlns:a16="http://schemas.microsoft.com/office/drawing/2014/main" id="{FAB71782-1616-4C0E-9E81-B9A0A46045B4}"/>
              </a:ext>
            </a:extLst>
          </p:cNvPr>
          <p:cNvSpPr>
            <a:spLocks noGrp="1"/>
          </p:cNvSpPr>
          <p:nvPr>
            <p:ph type="body" sz="quarter" idx="23"/>
          </p:nvPr>
        </p:nvSpPr>
        <p:spPr>
          <a:xfrm>
            <a:off x="835389" y="1524764"/>
            <a:ext cx="4447176" cy="4831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9">
            <a:extLst>
              <a:ext uri="{FF2B5EF4-FFF2-40B4-BE49-F238E27FC236}">
                <a16:creationId xmlns:a16="http://schemas.microsoft.com/office/drawing/2014/main" id="{F3F2FA55-2277-4FF0-8685-2DDAE0EA601D}"/>
              </a:ext>
            </a:extLst>
          </p:cNvPr>
          <p:cNvSpPr>
            <a:spLocks noGrp="1"/>
          </p:cNvSpPr>
          <p:nvPr>
            <p:ph type="body" sz="quarter" idx="24"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49" name="Slide Number Placeholder 2">
            <a:extLst>
              <a:ext uri="{FF2B5EF4-FFF2-40B4-BE49-F238E27FC236}">
                <a16:creationId xmlns:a16="http://schemas.microsoft.com/office/drawing/2014/main" id="{A2695423-30B6-403F-A776-A92A111B9DED}"/>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2917517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s - 6">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7A1645B-1567-4A3A-8699-AE142EB76B22}"/>
              </a:ext>
            </a:extLst>
          </p:cNvPr>
          <p:cNvGrpSpPr/>
          <p:nvPr userDrawn="1"/>
        </p:nvGrpSpPr>
        <p:grpSpPr>
          <a:xfrm>
            <a:off x="7855542" y="1143773"/>
            <a:ext cx="3238913" cy="5150855"/>
            <a:chOff x="1140417" y="1143773"/>
            <a:chExt cx="3238913" cy="5150855"/>
          </a:xfrm>
        </p:grpSpPr>
        <p:grpSp>
          <p:nvGrpSpPr>
            <p:cNvPr id="59" name="Group 58">
              <a:extLst>
                <a:ext uri="{FF2B5EF4-FFF2-40B4-BE49-F238E27FC236}">
                  <a16:creationId xmlns:a16="http://schemas.microsoft.com/office/drawing/2014/main" id="{2095D188-87E7-4F46-9D71-F2316D8892EC}"/>
                </a:ext>
              </a:extLst>
            </p:cNvPr>
            <p:cNvGrpSpPr/>
            <p:nvPr userDrawn="1"/>
          </p:nvGrpSpPr>
          <p:grpSpPr>
            <a:xfrm>
              <a:off x="1140417" y="3759940"/>
              <a:ext cx="3238913" cy="2534688"/>
              <a:chOff x="1140417" y="1143773"/>
              <a:chExt cx="3238913" cy="2534688"/>
            </a:xfrm>
          </p:grpSpPr>
          <p:sp>
            <p:nvSpPr>
              <p:cNvPr id="63" name="Rectangle 62">
                <a:extLst>
                  <a:ext uri="{FF2B5EF4-FFF2-40B4-BE49-F238E27FC236}">
                    <a16:creationId xmlns:a16="http://schemas.microsoft.com/office/drawing/2014/main" id="{AFB95FDC-6117-495C-B1B4-D11C301CDEFA}"/>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B3300523-3E91-41BA-BC27-8319D26CC3EE}"/>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41A44AF3-0CB1-4D95-9F4E-891BFEE653BF}"/>
                </a:ext>
              </a:extLst>
            </p:cNvPr>
            <p:cNvGrpSpPr/>
            <p:nvPr userDrawn="1"/>
          </p:nvGrpSpPr>
          <p:grpSpPr>
            <a:xfrm>
              <a:off x="1140417" y="1143773"/>
              <a:ext cx="3238913" cy="2534688"/>
              <a:chOff x="1140417" y="1143773"/>
              <a:chExt cx="3238913" cy="2534688"/>
            </a:xfrm>
          </p:grpSpPr>
          <p:sp>
            <p:nvSpPr>
              <p:cNvPr id="61" name="Rectangle 60">
                <a:extLst>
                  <a:ext uri="{FF2B5EF4-FFF2-40B4-BE49-F238E27FC236}">
                    <a16:creationId xmlns:a16="http://schemas.microsoft.com/office/drawing/2014/main" id="{9AD7B413-8A78-4AA0-A506-C5135A6CF6C3}"/>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02666E79-D061-49D2-9978-BB931B314C54}"/>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2CB8143B-C8AA-4E41-9B6B-C1B33381304F}"/>
              </a:ext>
            </a:extLst>
          </p:cNvPr>
          <p:cNvGrpSpPr/>
          <p:nvPr userDrawn="1"/>
        </p:nvGrpSpPr>
        <p:grpSpPr>
          <a:xfrm>
            <a:off x="4497980" y="1143773"/>
            <a:ext cx="3238913" cy="5150855"/>
            <a:chOff x="1140417" y="1143773"/>
            <a:chExt cx="3238913" cy="5150855"/>
          </a:xfrm>
        </p:grpSpPr>
        <p:grpSp>
          <p:nvGrpSpPr>
            <p:cNvPr id="52" name="Group 51">
              <a:extLst>
                <a:ext uri="{FF2B5EF4-FFF2-40B4-BE49-F238E27FC236}">
                  <a16:creationId xmlns:a16="http://schemas.microsoft.com/office/drawing/2014/main" id="{89535D6E-82F5-426B-B4A3-2F36852D13CD}"/>
                </a:ext>
              </a:extLst>
            </p:cNvPr>
            <p:cNvGrpSpPr/>
            <p:nvPr userDrawn="1"/>
          </p:nvGrpSpPr>
          <p:grpSpPr>
            <a:xfrm>
              <a:off x="1140417" y="3759940"/>
              <a:ext cx="3238913" cy="2534688"/>
              <a:chOff x="1140417" y="1143773"/>
              <a:chExt cx="3238913" cy="2534688"/>
            </a:xfrm>
          </p:grpSpPr>
          <p:sp>
            <p:nvSpPr>
              <p:cNvPr id="56" name="Rectangle 55">
                <a:extLst>
                  <a:ext uri="{FF2B5EF4-FFF2-40B4-BE49-F238E27FC236}">
                    <a16:creationId xmlns:a16="http://schemas.microsoft.com/office/drawing/2014/main" id="{67E1F879-6A22-4B7F-B2C8-1F06E284A0B2}"/>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A104AB75-344B-4B24-B3D9-966471FF21E3}"/>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78705576-423B-4E9F-B371-1FB31441CE4A}"/>
                </a:ext>
              </a:extLst>
            </p:cNvPr>
            <p:cNvGrpSpPr/>
            <p:nvPr userDrawn="1"/>
          </p:nvGrpSpPr>
          <p:grpSpPr>
            <a:xfrm>
              <a:off x="1140417" y="1143773"/>
              <a:ext cx="3238913" cy="2534688"/>
              <a:chOff x="1140417" y="1143773"/>
              <a:chExt cx="3238913" cy="2534688"/>
            </a:xfrm>
          </p:grpSpPr>
          <p:sp>
            <p:nvSpPr>
              <p:cNvPr id="54" name="Rectangle 53">
                <a:extLst>
                  <a:ext uri="{FF2B5EF4-FFF2-40B4-BE49-F238E27FC236}">
                    <a16:creationId xmlns:a16="http://schemas.microsoft.com/office/drawing/2014/main" id="{8B0CEE0D-01B8-4461-8A29-0ED53F63163A}"/>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97A1C256-180B-4867-BED1-9B6ED6C03E75}"/>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78F52ED7-355D-4C98-94CA-DE72B5C69D9B}"/>
              </a:ext>
            </a:extLst>
          </p:cNvPr>
          <p:cNvGrpSpPr/>
          <p:nvPr userDrawn="1"/>
        </p:nvGrpSpPr>
        <p:grpSpPr>
          <a:xfrm>
            <a:off x="1140417" y="1143773"/>
            <a:ext cx="3238913" cy="5150855"/>
            <a:chOff x="1140417" y="1143773"/>
            <a:chExt cx="3238913" cy="5150855"/>
          </a:xfrm>
        </p:grpSpPr>
        <p:grpSp>
          <p:nvGrpSpPr>
            <p:cNvPr id="48" name="Group 47">
              <a:extLst>
                <a:ext uri="{FF2B5EF4-FFF2-40B4-BE49-F238E27FC236}">
                  <a16:creationId xmlns:a16="http://schemas.microsoft.com/office/drawing/2014/main" id="{DD0B2F71-E83F-4914-8B58-E4FBBCDFE7F5}"/>
                </a:ext>
              </a:extLst>
            </p:cNvPr>
            <p:cNvGrpSpPr/>
            <p:nvPr userDrawn="1"/>
          </p:nvGrpSpPr>
          <p:grpSpPr>
            <a:xfrm>
              <a:off x="1140417" y="3759940"/>
              <a:ext cx="3238913" cy="2534688"/>
              <a:chOff x="1140417" y="1143773"/>
              <a:chExt cx="3238913" cy="2534688"/>
            </a:xfrm>
          </p:grpSpPr>
          <p:sp>
            <p:nvSpPr>
              <p:cNvPr id="49" name="Rectangle 48">
                <a:extLst>
                  <a:ext uri="{FF2B5EF4-FFF2-40B4-BE49-F238E27FC236}">
                    <a16:creationId xmlns:a16="http://schemas.microsoft.com/office/drawing/2014/main" id="{DAB575A9-7767-47E6-9D1C-275036B36E1A}"/>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BC51A9B3-EADD-4E94-99F9-F084503DCAF4}"/>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0A3453CE-F99B-4554-A7F3-700572141874}"/>
                </a:ext>
              </a:extLst>
            </p:cNvPr>
            <p:cNvGrpSpPr/>
            <p:nvPr userDrawn="1"/>
          </p:nvGrpSpPr>
          <p:grpSpPr>
            <a:xfrm>
              <a:off x="1140417" y="1143773"/>
              <a:ext cx="3238913" cy="2534688"/>
              <a:chOff x="1140417" y="1143773"/>
              <a:chExt cx="3238913" cy="2534688"/>
            </a:xfrm>
          </p:grpSpPr>
          <p:sp>
            <p:nvSpPr>
              <p:cNvPr id="23" name="Rectangle 22">
                <a:extLst>
                  <a:ext uri="{FF2B5EF4-FFF2-40B4-BE49-F238E27FC236}">
                    <a16:creationId xmlns:a16="http://schemas.microsoft.com/office/drawing/2014/main" id="{9D7866D9-6927-4900-8823-BB4F1E245FC7}"/>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38058AD-8639-49A4-AF79-E9811A6F9DBA}"/>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itle 8">
            <a:extLst>
              <a:ext uri="{FF2B5EF4-FFF2-40B4-BE49-F238E27FC236}">
                <a16:creationId xmlns:a16="http://schemas.microsoft.com/office/drawing/2014/main" id="{7A63EE89-B907-42CE-A093-BDAF5620B47A}"/>
              </a:ext>
            </a:extLst>
          </p:cNvPr>
          <p:cNvSpPr>
            <a:spLocks noGrp="1"/>
          </p:cNvSpPr>
          <p:nvPr userDrawn="1">
            <p:ph type="title" hasCustomPrompt="1"/>
          </p:nvPr>
        </p:nvSpPr>
        <p:spPr>
          <a:xfrm>
            <a:off x="838201" y="594794"/>
            <a:ext cx="10826150" cy="536889"/>
          </a:xfrm>
        </p:spPr>
        <p:txBody>
          <a:bodyPr>
            <a:noAutofit/>
          </a:bodyPr>
          <a:lstStyle>
            <a:lvl1pPr>
              <a:defRPr/>
            </a:lvl1p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13" name="Text Placeholder 4">
            <a:extLst>
              <a:ext uri="{FF2B5EF4-FFF2-40B4-BE49-F238E27FC236}">
                <a16:creationId xmlns:a16="http://schemas.microsoft.com/office/drawing/2014/main" id="{026989C0-12CB-4C4B-9F03-BBE29BCB6DA8}"/>
              </a:ext>
            </a:extLst>
          </p:cNvPr>
          <p:cNvSpPr>
            <a:spLocks noGrp="1"/>
          </p:cNvSpPr>
          <p:nvPr userDrawn="1">
            <p:ph type="body" sz="quarter" idx="14" hasCustomPrompt="1"/>
          </p:nvPr>
        </p:nvSpPr>
        <p:spPr>
          <a:xfrm>
            <a:off x="4493217" y="1980223"/>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4" name="Text Placeholder 6">
            <a:extLst>
              <a:ext uri="{FF2B5EF4-FFF2-40B4-BE49-F238E27FC236}">
                <a16:creationId xmlns:a16="http://schemas.microsoft.com/office/drawing/2014/main" id="{1CB3ECFB-F24B-4D9F-A53A-F41D71393595}"/>
              </a:ext>
            </a:extLst>
          </p:cNvPr>
          <p:cNvSpPr>
            <a:spLocks noGrp="1"/>
          </p:cNvSpPr>
          <p:nvPr userDrawn="1">
            <p:ph type="body" sz="quarter" idx="15" hasCustomPrompt="1"/>
          </p:nvPr>
        </p:nvSpPr>
        <p:spPr>
          <a:xfrm>
            <a:off x="4499980" y="2853220"/>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15" name="Text Placeholder 4">
            <a:extLst>
              <a:ext uri="{FF2B5EF4-FFF2-40B4-BE49-F238E27FC236}">
                <a16:creationId xmlns:a16="http://schemas.microsoft.com/office/drawing/2014/main" id="{9B24F1AD-2230-4714-98E6-61087EA5B97B}"/>
              </a:ext>
            </a:extLst>
          </p:cNvPr>
          <p:cNvSpPr>
            <a:spLocks noGrp="1"/>
          </p:cNvSpPr>
          <p:nvPr userDrawn="1">
            <p:ph type="body" sz="quarter" idx="16" hasCustomPrompt="1"/>
          </p:nvPr>
        </p:nvSpPr>
        <p:spPr>
          <a:xfrm>
            <a:off x="7852781" y="1980223"/>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1" name="Text Placeholder 6">
            <a:extLst>
              <a:ext uri="{FF2B5EF4-FFF2-40B4-BE49-F238E27FC236}">
                <a16:creationId xmlns:a16="http://schemas.microsoft.com/office/drawing/2014/main" id="{DD2DFC92-12D6-4820-AAB2-D2FC7CD2F82A}"/>
              </a:ext>
            </a:extLst>
          </p:cNvPr>
          <p:cNvSpPr>
            <a:spLocks noGrp="1"/>
          </p:cNvSpPr>
          <p:nvPr userDrawn="1">
            <p:ph type="body" sz="quarter" idx="17" hasCustomPrompt="1"/>
          </p:nvPr>
        </p:nvSpPr>
        <p:spPr>
          <a:xfrm>
            <a:off x="7859543" y="2853220"/>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6" name="Text Placeholder 4">
            <a:extLst>
              <a:ext uri="{FF2B5EF4-FFF2-40B4-BE49-F238E27FC236}">
                <a16:creationId xmlns:a16="http://schemas.microsoft.com/office/drawing/2014/main" id="{CE2B0F4B-F5CB-4B82-9E6A-7058CE95F99C}"/>
              </a:ext>
            </a:extLst>
          </p:cNvPr>
          <p:cNvSpPr>
            <a:spLocks noGrp="1"/>
          </p:cNvSpPr>
          <p:nvPr userDrawn="1">
            <p:ph type="body" sz="quarter" idx="18" hasCustomPrompt="1"/>
          </p:nvPr>
        </p:nvSpPr>
        <p:spPr>
          <a:xfrm>
            <a:off x="4493217" y="4596391"/>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7" name="Text Placeholder 6">
            <a:extLst>
              <a:ext uri="{FF2B5EF4-FFF2-40B4-BE49-F238E27FC236}">
                <a16:creationId xmlns:a16="http://schemas.microsoft.com/office/drawing/2014/main" id="{B716C2C0-3DD7-41F4-9F39-00A5F7291193}"/>
              </a:ext>
            </a:extLst>
          </p:cNvPr>
          <p:cNvSpPr>
            <a:spLocks noGrp="1"/>
          </p:cNvSpPr>
          <p:nvPr userDrawn="1">
            <p:ph type="body" sz="quarter" idx="19" hasCustomPrompt="1"/>
          </p:nvPr>
        </p:nvSpPr>
        <p:spPr>
          <a:xfrm>
            <a:off x="4499980" y="5469387"/>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8" name="Text Placeholder 4">
            <a:extLst>
              <a:ext uri="{FF2B5EF4-FFF2-40B4-BE49-F238E27FC236}">
                <a16:creationId xmlns:a16="http://schemas.microsoft.com/office/drawing/2014/main" id="{1E43DDC4-70E9-42AD-BB3F-045F2FBFDF92}"/>
              </a:ext>
            </a:extLst>
          </p:cNvPr>
          <p:cNvSpPr>
            <a:spLocks noGrp="1"/>
          </p:cNvSpPr>
          <p:nvPr userDrawn="1">
            <p:ph type="body" sz="quarter" idx="20" hasCustomPrompt="1"/>
          </p:nvPr>
        </p:nvSpPr>
        <p:spPr>
          <a:xfrm>
            <a:off x="7852781" y="4596391"/>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9" name="Text Placeholder 6">
            <a:extLst>
              <a:ext uri="{FF2B5EF4-FFF2-40B4-BE49-F238E27FC236}">
                <a16:creationId xmlns:a16="http://schemas.microsoft.com/office/drawing/2014/main" id="{6645A1F9-071A-45EC-B034-515383716ED2}"/>
              </a:ext>
            </a:extLst>
          </p:cNvPr>
          <p:cNvSpPr>
            <a:spLocks noGrp="1"/>
          </p:cNvSpPr>
          <p:nvPr userDrawn="1">
            <p:ph type="body" sz="quarter" idx="21" hasCustomPrompt="1"/>
          </p:nvPr>
        </p:nvSpPr>
        <p:spPr>
          <a:xfrm>
            <a:off x="7859543" y="5469387"/>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31" name="Text Placeholder 4">
            <a:extLst>
              <a:ext uri="{FF2B5EF4-FFF2-40B4-BE49-F238E27FC236}">
                <a16:creationId xmlns:a16="http://schemas.microsoft.com/office/drawing/2014/main" id="{16DA1910-BDAD-47ED-AE06-E8923333E18D}"/>
              </a:ext>
            </a:extLst>
          </p:cNvPr>
          <p:cNvSpPr>
            <a:spLocks noGrp="1"/>
          </p:cNvSpPr>
          <p:nvPr userDrawn="1">
            <p:ph type="body" sz="quarter" idx="23" hasCustomPrompt="1"/>
          </p:nvPr>
        </p:nvSpPr>
        <p:spPr>
          <a:xfrm>
            <a:off x="1133654" y="1980223"/>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32" name="Text Placeholder 6">
            <a:extLst>
              <a:ext uri="{FF2B5EF4-FFF2-40B4-BE49-F238E27FC236}">
                <a16:creationId xmlns:a16="http://schemas.microsoft.com/office/drawing/2014/main" id="{C2A1D6B5-9075-4C44-81B6-A5AACDE99CDA}"/>
              </a:ext>
            </a:extLst>
          </p:cNvPr>
          <p:cNvSpPr>
            <a:spLocks noGrp="1"/>
          </p:cNvSpPr>
          <p:nvPr userDrawn="1">
            <p:ph type="body" sz="quarter" idx="24" hasCustomPrompt="1"/>
          </p:nvPr>
        </p:nvSpPr>
        <p:spPr>
          <a:xfrm>
            <a:off x="1140417" y="2853220"/>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34" name="Text Placeholder 4">
            <a:extLst>
              <a:ext uri="{FF2B5EF4-FFF2-40B4-BE49-F238E27FC236}">
                <a16:creationId xmlns:a16="http://schemas.microsoft.com/office/drawing/2014/main" id="{8B071EA7-FB0E-4C06-8304-37FED6D2CA5D}"/>
              </a:ext>
            </a:extLst>
          </p:cNvPr>
          <p:cNvSpPr>
            <a:spLocks noGrp="1"/>
          </p:cNvSpPr>
          <p:nvPr userDrawn="1">
            <p:ph type="body" sz="quarter" idx="25" hasCustomPrompt="1"/>
          </p:nvPr>
        </p:nvSpPr>
        <p:spPr>
          <a:xfrm>
            <a:off x="1133654" y="4596391"/>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35" name="Text Placeholder 6">
            <a:extLst>
              <a:ext uri="{FF2B5EF4-FFF2-40B4-BE49-F238E27FC236}">
                <a16:creationId xmlns:a16="http://schemas.microsoft.com/office/drawing/2014/main" id="{43AF2ADD-07BA-4EF3-AD76-FC0F81812F8C}"/>
              </a:ext>
            </a:extLst>
          </p:cNvPr>
          <p:cNvSpPr>
            <a:spLocks noGrp="1"/>
          </p:cNvSpPr>
          <p:nvPr userDrawn="1">
            <p:ph type="body" sz="quarter" idx="26" hasCustomPrompt="1"/>
          </p:nvPr>
        </p:nvSpPr>
        <p:spPr>
          <a:xfrm>
            <a:off x="1140417" y="5469387"/>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36" name="Text Placeholder 19">
            <a:extLst>
              <a:ext uri="{FF2B5EF4-FFF2-40B4-BE49-F238E27FC236}">
                <a16:creationId xmlns:a16="http://schemas.microsoft.com/office/drawing/2014/main" id="{4A8899D3-31B7-4019-80B8-245691C687A9}"/>
              </a:ext>
            </a:extLst>
          </p:cNvPr>
          <p:cNvSpPr>
            <a:spLocks noGrp="1"/>
          </p:cNvSpPr>
          <p:nvPr userDrawn="1">
            <p:ph type="body" sz="quarter" idx="27"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65" name="Slide Number Placeholder 2">
            <a:extLst>
              <a:ext uri="{FF2B5EF4-FFF2-40B4-BE49-F238E27FC236}">
                <a16:creationId xmlns:a16="http://schemas.microsoft.com/office/drawing/2014/main" id="{87A60FA2-89DA-4C6E-A7D6-D9817DFDC9F6}"/>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2084455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s - 6 with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7A1645B-1567-4A3A-8699-AE142EB76B22}"/>
              </a:ext>
            </a:extLst>
          </p:cNvPr>
          <p:cNvGrpSpPr/>
          <p:nvPr userDrawn="1"/>
        </p:nvGrpSpPr>
        <p:grpSpPr>
          <a:xfrm>
            <a:off x="7855542" y="1143773"/>
            <a:ext cx="3238913" cy="5150855"/>
            <a:chOff x="1140417" y="1143773"/>
            <a:chExt cx="3238913" cy="5150855"/>
          </a:xfrm>
        </p:grpSpPr>
        <p:grpSp>
          <p:nvGrpSpPr>
            <p:cNvPr id="59" name="Group 58">
              <a:extLst>
                <a:ext uri="{FF2B5EF4-FFF2-40B4-BE49-F238E27FC236}">
                  <a16:creationId xmlns:a16="http://schemas.microsoft.com/office/drawing/2014/main" id="{2095D188-87E7-4F46-9D71-F2316D8892EC}"/>
                </a:ext>
              </a:extLst>
            </p:cNvPr>
            <p:cNvGrpSpPr/>
            <p:nvPr userDrawn="1"/>
          </p:nvGrpSpPr>
          <p:grpSpPr>
            <a:xfrm>
              <a:off x="1140417" y="3759940"/>
              <a:ext cx="3238913" cy="2534688"/>
              <a:chOff x="1140417" y="1143773"/>
              <a:chExt cx="3238913" cy="2534688"/>
            </a:xfrm>
          </p:grpSpPr>
          <p:sp>
            <p:nvSpPr>
              <p:cNvPr id="63" name="Rectangle 62">
                <a:extLst>
                  <a:ext uri="{FF2B5EF4-FFF2-40B4-BE49-F238E27FC236}">
                    <a16:creationId xmlns:a16="http://schemas.microsoft.com/office/drawing/2014/main" id="{AFB95FDC-6117-495C-B1B4-D11C301CDEFA}"/>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B3300523-3E91-41BA-BC27-8319D26CC3EE}"/>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41A44AF3-0CB1-4D95-9F4E-891BFEE653BF}"/>
                </a:ext>
              </a:extLst>
            </p:cNvPr>
            <p:cNvGrpSpPr/>
            <p:nvPr userDrawn="1"/>
          </p:nvGrpSpPr>
          <p:grpSpPr>
            <a:xfrm>
              <a:off x="1140417" y="1143773"/>
              <a:ext cx="3238913" cy="2534688"/>
              <a:chOff x="1140417" y="1143773"/>
              <a:chExt cx="3238913" cy="2534688"/>
            </a:xfrm>
          </p:grpSpPr>
          <p:sp>
            <p:nvSpPr>
              <p:cNvPr id="61" name="Rectangle 60">
                <a:extLst>
                  <a:ext uri="{FF2B5EF4-FFF2-40B4-BE49-F238E27FC236}">
                    <a16:creationId xmlns:a16="http://schemas.microsoft.com/office/drawing/2014/main" id="{9AD7B413-8A78-4AA0-A506-C5135A6CF6C3}"/>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02666E79-D061-49D2-9978-BB931B314C54}"/>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2CB8143B-C8AA-4E41-9B6B-C1B33381304F}"/>
              </a:ext>
            </a:extLst>
          </p:cNvPr>
          <p:cNvGrpSpPr/>
          <p:nvPr userDrawn="1"/>
        </p:nvGrpSpPr>
        <p:grpSpPr>
          <a:xfrm>
            <a:off x="4497980" y="1143773"/>
            <a:ext cx="3238913" cy="5150855"/>
            <a:chOff x="1140417" y="1143773"/>
            <a:chExt cx="3238913" cy="5150855"/>
          </a:xfrm>
        </p:grpSpPr>
        <p:grpSp>
          <p:nvGrpSpPr>
            <p:cNvPr id="52" name="Group 51">
              <a:extLst>
                <a:ext uri="{FF2B5EF4-FFF2-40B4-BE49-F238E27FC236}">
                  <a16:creationId xmlns:a16="http://schemas.microsoft.com/office/drawing/2014/main" id="{89535D6E-82F5-426B-B4A3-2F36852D13CD}"/>
                </a:ext>
              </a:extLst>
            </p:cNvPr>
            <p:cNvGrpSpPr/>
            <p:nvPr userDrawn="1"/>
          </p:nvGrpSpPr>
          <p:grpSpPr>
            <a:xfrm>
              <a:off x="1140417" y="3759940"/>
              <a:ext cx="3238913" cy="2534688"/>
              <a:chOff x="1140417" y="1143773"/>
              <a:chExt cx="3238913" cy="2534688"/>
            </a:xfrm>
          </p:grpSpPr>
          <p:sp>
            <p:nvSpPr>
              <p:cNvPr id="56" name="Rectangle 55">
                <a:extLst>
                  <a:ext uri="{FF2B5EF4-FFF2-40B4-BE49-F238E27FC236}">
                    <a16:creationId xmlns:a16="http://schemas.microsoft.com/office/drawing/2014/main" id="{67E1F879-6A22-4B7F-B2C8-1F06E284A0B2}"/>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A104AB75-344B-4B24-B3D9-966471FF21E3}"/>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78705576-423B-4E9F-B371-1FB31441CE4A}"/>
                </a:ext>
              </a:extLst>
            </p:cNvPr>
            <p:cNvGrpSpPr/>
            <p:nvPr userDrawn="1"/>
          </p:nvGrpSpPr>
          <p:grpSpPr>
            <a:xfrm>
              <a:off x="1140417" y="1143773"/>
              <a:ext cx="3238913" cy="2534688"/>
              <a:chOff x="1140417" y="1143773"/>
              <a:chExt cx="3238913" cy="2534688"/>
            </a:xfrm>
          </p:grpSpPr>
          <p:sp>
            <p:nvSpPr>
              <p:cNvPr id="54" name="Rectangle 53">
                <a:extLst>
                  <a:ext uri="{FF2B5EF4-FFF2-40B4-BE49-F238E27FC236}">
                    <a16:creationId xmlns:a16="http://schemas.microsoft.com/office/drawing/2014/main" id="{8B0CEE0D-01B8-4461-8A29-0ED53F63163A}"/>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97A1C256-180B-4867-BED1-9B6ED6C03E75}"/>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78F52ED7-355D-4C98-94CA-DE72B5C69D9B}"/>
              </a:ext>
            </a:extLst>
          </p:cNvPr>
          <p:cNvGrpSpPr/>
          <p:nvPr userDrawn="1"/>
        </p:nvGrpSpPr>
        <p:grpSpPr>
          <a:xfrm>
            <a:off x="1140417" y="1143773"/>
            <a:ext cx="3238913" cy="5150855"/>
            <a:chOff x="1140417" y="1143773"/>
            <a:chExt cx="3238913" cy="5150855"/>
          </a:xfrm>
        </p:grpSpPr>
        <p:grpSp>
          <p:nvGrpSpPr>
            <p:cNvPr id="48" name="Group 47">
              <a:extLst>
                <a:ext uri="{FF2B5EF4-FFF2-40B4-BE49-F238E27FC236}">
                  <a16:creationId xmlns:a16="http://schemas.microsoft.com/office/drawing/2014/main" id="{DD0B2F71-E83F-4914-8B58-E4FBBCDFE7F5}"/>
                </a:ext>
              </a:extLst>
            </p:cNvPr>
            <p:cNvGrpSpPr/>
            <p:nvPr userDrawn="1"/>
          </p:nvGrpSpPr>
          <p:grpSpPr>
            <a:xfrm>
              <a:off x="1140417" y="3759940"/>
              <a:ext cx="3238913" cy="2534688"/>
              <a:chOff x="1140417" y="1143773"/>
              <a:chExt cx="3238913" cy="2534688"/>
            </a:xfrm>
          </p:grpSpPr>
          <p:sp>
            <p:nvSpPr>
              <p:cNvPr id="49" name="Rectangle 48">
                <a:extLst>
                  <a:ext uri="{FF2B5EF4-FFF2-40B4-BE49-F238E27FC236}">
                    <a16:creationId xmlns:a16="http://schemas.microsoft.com/office/drawing/2014/main" id="{DAB575A9-7767-47E6-9D1C-275036B36E1A}"/>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BC51A9B3-EADD-4E94-99F9-F084503DCAF4}"/>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0A3453CE-F99B-4554-A7F3-700572141874}"/>
                </a:ext>
              </a:extLst>
            </p:cNvPr>
            <p:cNvGrpSpPr/>
            <p:nvPr userDrawn="1"/>
          </p:nvGrpSpPr>
          <p:grpSpPr>
            <a:xfrm>
              <a:off x="1140417" y="1143773"/>
              <a:ext cx="3238913" cy="2534688"/>
              <a:chOff x="1140417" y="1143773"/>
              <a:chExt cx="3238913" cy="2534688"/>
            </a:xfrm>
          </p:grpSpPr>
          <p:sp>
            <p:nvSpPr>
              <p:cNvPr id="23" name="Rectangle 22">
                <a:extLst>
                  <a:ext uri="{FF2B5EF4-FFF2-40B4-BE49-F238E27FC236}">
                    <a16:creationId xmlns:a16="http://schemas.microsoft.com/office/drawing/2014/main" id="{9D7866D9-6927-4900-8823-BB4F1E245FC7}"/>
                  </a:ext>
                </a:extLst>
              </p:cNvPr>
              <p:cNvSpPr/>
              <p:nvPr userDrawn="1"/>
            </p:nvSpPr>
            <p:spPr>
              <a:xfrm>
                <a:off x="1140417" y="1143773"/>
                <a:ext cx="3232151" cy="2524126"/>
              </a:xfrm>
              <a:prstGeom prst="rect">
                <a:avLst/>
              </a:prstGeom>
              <a:solidFill>
                <a:srgbClr val="00558C">
                  <a:alpha val="96000"/>
                </a:srgbClr>
              </a:solid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2154" strike="noStrike" noProof="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38058AD-8639-49A4-AF79-E9811A6F9DBA}"/>
                  </a:ext>
                </a:extLst>
              </p:cNvPr>
              <p:cNvSpPr/>
              <p:nvPr userDrawn="1"/>
            </p:nvSpPr>
            <p:spPr>
              <a:xfrm>
                <a:off x="1140418" y="3621475"/>
                <a:ext cx="3238912" cy="56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itle 8">
            <a:extLst>
              <a:ext uri="{FF2B5EF4-FFF2-40B4-BE49-F238E27FC236}">
                <a16:creationId xmlns:a16="http://schemas.microsoft.com/office/drawing/2014/main" id="{7A63EE89-B907-42CE-A093-BDAF5620B47A}"/>
              </a:ext>
            </a:extLst>
          </p:cNvPr>
          <p:cNvSpPr>
            <a:spLocks noGrp="1"/>
          </p:cNvSpPr>
          <p:nvPr userDrawn="1">
            <p:ph type="title" hasCustomPrompt="1"/>
          </p:nvPr>
        </p:nvSpPr>
        <p:spPr>
          <a:xfrm>
            <a:off x="838201" y="594794"/>
            <a:ext cx="10826150" cy="536889"/>
          </a:xfrm>
        </p:spPr>
        <p:txBody>
          <a:bodyPr>
            <a:noAutofit/>
          </a:bodyPr>
          <a:lstStyle>
            <a:lvl1pPr>
              <a:defRPr>
                <a:solidFill>
                  <a:schemeClr val="bg2"/>
                </a:solidFill>
              </a:defRPr>
            </a:lvl1p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13" name="Text Placeholder 4">
            <a:extLst>
              <a:ext uri="{FF2B5EF4-FFF2-40B4-BE49-F238E27FC236}">
                <a16:creationId xmlns:a16="http://schemas.microsoft.com/office/drawing/2014/main" id="{026989C0-12CB-4C4B-9F03-BBE29BCB6DA8}"/>
              </a:ext>
            </a:extLst>
          </p:cNvPr>
          <p:cNvSpPr>
            <a:spLocks noGrp="1"/>
          </p:cNvSpPr>
          <p:nvPr userDrawn="1">
            <p:ph type="body" sz="quarter" idx="14" hasCustomPrompt="1"/>
          </p:nvPr>
        </p:nvSpPr>
        <p:spPr>
          <a:xfrm>
            <a:off x="4493217" y="1980223"/>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14" name="Text Placeholder 6">
            <a:extLst>
              <a:ext uri="{FF2B5EF4-FFF2-40B4-BE49-F238E27FC236}">
                <a16:creationId xmlns:a16="http://schemas.microsoft.com/office/drawing/2014/main" id="{1CB3ECFB-F24B-4D9F-A53A-F41D71393595}"/>
              </a:ext>
            </a:extLst>
          </p:cNvPr>
          <p:cNvSpPr>
            <a:spLocks noGrp="1"/>
          </p:cNvSpPr>
          <p:nvPr userDrawn="1">
            <p:ph type="body" sz="quarter" idx="15" hasCustomPrompt="1"/>
          </p:nvPr>
        </p:nvSpPr>
        <p:spPr>
          <a:xfrm>
            <a:off x="4499980" y="2853220"/>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15" name="Text Placeholder 4">
            <a:extLst>
              <a:ext uri="{FF2B5EF4-FFF2-40B4-BE49-F238E27FC236}">
                <a16:creationId xmlns:a16="http://schemas.microsoft.com/office/drawing/2014/main" id="{9B24F1AD-2230-4714-98E6-61087EA5B97B}"/>
              </a:ext>
            </a:extLst>
          </p:cNvPr>
          <p:cNvSpPr>
            <a:spLocks noGrp="1"/>
          </p:cNvSpPr>
          <p:nvPr userDrawn="1">
            <p:ph type="body" sz="quarter" idx="16" hasCustomPrompt="1"/>
          </p:nvPr>
        </p:nvSpPr>
        <p:spPr>
          <a:xfrm>
            <a:off x="7852781" y="1980223"/>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1" name="Text Placeholder 6">
            <a:extLst>
              <a:ext uri="{FF2B5EF4-FFF2-40B4-BE49-F238E27FC236}">
                <a16:creationId xmlns:a16="http://schemas.microsoft.com/office/drawing/2014/main" id="{DD2DFC92-12D6-4820-AAB2-D2FC7CD2F82A}"/>
              </a:ext>
            </a:extLst>
          </p:cNvPr>
          <p:cNvSpPr>
            <a:spLocks noGrp="1"/>
          </p:cNvSpPr>
          <p:nvPr userDrawn="1">
            <p:ph type="body" sz="quarter" idx="17" hasCustomPrompt="1"/>
          </p:nvPr>
        </p:nvSpPr>
        <p:spPr>
          <a:xfrm>
            <a:off x="7859543" y="2853220"/>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6" name="Text Placeholder 4">
            <a:extLst>
              <a:ext uri="{FF2B5EF4-FFF2-40B4-BE49-F238E27FC236}">
                <a16:creationId xmlns:a16="http://schemas.microsoft.com/office/drawing/2014/main" id="{CE2B0F4B-F5CB-4B82-9E6A-7058CE95F99C}"/>
              </a:ext>
            </a:extLst>
          </p:cNvPr>
          <p:cNvSpPr>
            <a:spLocks noGrp="1"/>
          </p:cNvSpPr>
          <p:nvPr userDrawn="1">
            <p:ph type="body" sz="quarter" idx="18" hasCustomPrompt="1"/>
          </p:nvPr>
        </p:nvSpPr>
        <p:spPr>
          <a:xfrm>
            <a:off x="4493217" y="4596391"/>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7" name="Text Placeholder 6">
            <a:extLst>
              <a:ext uri="{FF2B5EF4-FFF2-40B4-BE49-F238E27FC236}">
                <a16:creationId xmlns:a16="http://schemas.microsoft.com/office/drawing/2014/main" id="{B716C2C0-3DD7-41F4-9F39-00A5F7291193}"/>
              </a:ext>
            </a:extLst>
          </p:cNvPr>
          <p:cNvSpPr>
            <a:spLocks noGrp="1"/>
          </p:cNvSpPr>
          <p:nvPr userDrawn="1">
            <p:ph type="body" sz="quarter" idx="19" hasCustomPrompt="1"/>
          </p:nvPr>
        </p:nvSpPr>
        <p:spPr>
          <a:xfrm>
            <a:off x="4499980" y="5469387"/>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28" name="Text Placeholder 4">
            <a:extLst>
              <a:ext uri="{FF2B5EF4-FFF2-40B4-BE49-F238E27FC236}">
                <a16:creationId xmlns:a16="http://schemas.microsoft.com/office/drawing/2014/main" id="{1E43DDC4-70E9-42AD-BB3F-045F2FBFDF92}"/>
              </a:ext>
            </a:extLst>
          </p:cNvPr>
          <p:cNvSpPr>
            <a:spLocks noGrp="1"/>
          </p:cNvSpPr>
          <p:nvPr userDrawn="1">
            <p:ph type="body" sz="quarter" idx="20" hasCustomPrompt="1"/>
          </p:nvPr>
        </p:nvSpPr>
        <p:spPr>
          <a:xfrm>
            <a:off x="7852781" y="4596391"/>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29" name="Text Placeholder 6">
            <a:extLst>
              <a:ext uri="{FF2B5EF4-FFF2-40B4-BE49-F238E27FC236}">
                <a16:creationId xmlns:a16="http://schemas.microsoft.com/office/drawing/2014/main" id="{6645A1F9-071A-45EC-B034-515383716ED2}"/>
              </a:ext>
            </a:extLst>
          </p:cNvPr>
          <p:cNvSpPr>
            <a:spLocks noGrp="1"/>
          </p:cNvSpPr>
          <p:nvPr userDrawn="1">
            <p:ph type="body" sz="quarter" idx="21" hasCustomPrompt="1"/>
          </p:nvPr>
        </p:nvSpPr>
        <p:spPr>
          <a:xfrm>
            <a:off x="7859543" y="5469387"/>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31" name="Text Placeholder 4">
            <a:extLst>
              <a:ext uri="{FF2B5EF4-FFF2-40B4-BE49-F238E27FC236}">
                <a16:creationId xmlns:a16="http://schemas.microsoft.com/office/drawing/2014/main" id="{16DA1910-BDAD-47ED-AE06-E8923333E18D}"/>
              </a:ext>
            </a:extLst>
          </p:cNvPr>
          <p:cNvSpPr>
            <a:spLocks noGrp="1"/>
          </p:cNvSpPr>
          <p:nvPr userDrawn="1">
            <p:ph type="body" sz="quarter" idx="23" hasCustomPrompt="1"/>
          </p:nvPr>
        </p:nvSpPr>
        <p:spPr>
          <a:xfrm>
            <a:off x="1133654" y="1980223"/>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32" name="Text Placeholder 6">
            <a:extLst>
              <a:ext uri="{FF2B5EF4-FFF2-40B4-BE49-F238E27FC236}">
                <a16:creationId xmlns:a16="http://schemas.microsoft.com/office/drawing/2014/main" id="{C2A1D6B5-9075-4C44-81B6-A5AACDE99CDA}"/>
              </a:ext>
            </a:extLst>
          </p:cNvPr>
          <p:cNvSpPr>
            <a:spLocks noGrp="1"/>
          </p:cNvSpPr>
          <p:nvPr userDrawn="1">
            <p:ph type="body" sz="quarter" idx="24" hasCustomPrompt="1"/>
          </p:nvPr>
        </p:nvSpPr>
        <p:spPr>
          <a:xfrm>
            <a:off x="1140417" y="2853220"/>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34" name="Text Placeholder 4">
            <a:extLst>
              <a:ext uri="{FF2B5EF4-FFF2-40B4-BE49-F238E27FC236}">
                <a16:creationId xmlns:a16="http://schemas.microsoft.com/office/drawing/2014/main" id="{8B071EA7-FB0E-4C06-8304-37FED6D2CA5D}"/>
              </a:ext>
            </a:extLst>
          </p:cNvPr>
          <p:cNvSpPr>
            <a:spLocks noGrp="1"/>
          </p:cNvSpPr>
          <p:nvPr userDrawn="1">
            <p:ph type="body" sz="quarter" idx="25" hasCustomPrompt="1"/>
          </p:nvPr>
        </p:nvSpPr>
        <p:spPr>
          <a:xfrm>
            <a:off x="1133654" y="4596391"/>
            <a:ext cx="3238912" cy="797788"/>
          </a:xfrm>
          <a:prstGeom prst="rect">
            <a:avLst/>
          </a:prstGeom>
        </p:spPr>
        <p:txBody>
          <a:bodyPr anchor="b">
            <a:noAutofit/>
          </a:bodyPr>
          <a:lstStyle>
            <a:lvl1pPr marL="0" indent="0" algn="ctr">
              <a:buNone/>
              <a:defRPr sz="168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Here</a:t>
            </a:r>
          </a:p>
        </p:txBody>
      </p:sp>
      <p:sp>
        <p:nvSpPr>
          <p:cNvPr id="35" name="Text Placeholder 6">
            <a:extLst>
              <a:ext uri="{FF2B5EF4-FFF2-40B4-BE49-F238E27FC236}">
                <a16:creationId xmlns:a16="http://schemas.microsoft.com/office/drawing/2014/main" id="{43AF2ADD-07BA-4EF3-AD76-FC0F81812F8C}"/>
              </a:ext>
            </a:extLst>
          </p:cNvPr>
          <p:cNvSpPr>
            <a:spLocks noGrp="1"/>
          </p:cNvSpPr>
          <p:nvPr userDrawn="1">
            <p:ph type="body" sz="quarter" idx="26" hasCustomPrompt="1"/>
          </p:nvPr>
        </p:nvSpPr>
        <p:spPr>
          <a:xfrm>
            <a:off x="1140417" y="5469387"/>
            <a:ext cx="3232151" cy="757234"/>
          </a:xfrm>
          <a:prstGeom prst="rect">
            <a:avLst/>
          </a:prstGeom>
        </p:spPr>
        <p:txBody>
          <a:bodyPr>
            <a:noAutofit/>
          </a:bodyPr>
          <a:lstStyle>
            <a:lvl1pPr marL="0" indent="0" algn="ctr">
              <a:buNone/>
              <a:defRPr sz="144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consecteteur</a:t>
            </a:r>
            <a:r>
              <a:rPr lang="en-US" dirty="0"/>
              <a:t> </a:t>
            </a:r>
            <a:r>
              <a:rPr lang="en-US" dirty="0" err="1"/>
              <a:t>solearus</a:t>
            </a:r>
            <a:r>
              <a:rPr lang="en-US" dirty="0"/>
              <a:t>.</a:t>
            </a:r>
          </a:p>
        </p:txBody>
      </p:sp>
      <p:sp>
        <p:nvSpPr>
          <p:cNvPr id="36" name="Text Placeholder 19">
            <a:extLst>
              <a:ext uri="{FF2B5EF4-FFF2-40B4-BE49-F238E27FC236}">
                <a16:creationId xmlns:a16="http://schemas.microsoft.com/office/drawing/2014/main" id="{4A8899D3-31B7-4019-80B8-245691C687A9}"/>
              </a:ext>
            </a:extLst>
          </p:cNvPr>
          <p:cNvSpPr>
            <a:spLocks noGrp="1"/>
          </p:cNvSpPr>
          <p:nvPr userDrawn="1">
            <p:ph type="body" sz="quarter" idx="27"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65" name="Slide Number Placeholder 2">
            <a:extLst>
              <a:ext uri="{FF2B5EF4-FFF2-40B4-BE49-F238E27FC236}">
                <a16:creationId xmlns:a16="http://schemas.microsoft.com/office/drawing/2014/main" id="{87A60FA2-89DA-4C6E-A7D6-D9817DFDC9F6}"/>
              </a:ext>
            </a:extLst>
          </p:cNvPr>
          <p:cNvSpPr>
            <a:spLocks noGrp="1"/>
          </p:cNvSpPr>
          <p:nvPr>
            <p:ph type="sldNum" sz="quarter" idx="10"/>
          </p:nvPr>
        </p:nvSpPr>
        <p:spPr>
          <a:xfrm>
            <a:off x="11326439" y="6356350"/>
            <a:ext cx="613311" cy="365125"/>
          </a:xfrm>
        </p:spPr>
        <p:txBody>
          <a:bodyPr/>
          <a:lstStyle>
            <a:lvl1pPr>
              <a:defRPr>
                <a:solidFill>
                  <a:schemeClr val="bg2"/>
                </a:solidFill>
              </a:defRPr>
            </a:lvl1pPr>
          </a:lstStyle>
          <a:p>
            <a:fld id="{151725ED-AB00-4B02-A764-80C23BBB66A4}" type="slidenum">
              <a:rPr lang="en-US" smtClean="0"/>
              <a:pPr/>
              <a:t>‹Nr.›</a:t>
            </a:fld>
            <a:endParaRPr lang="en-US" dirty="0"/>
          </a:p>
        </p:txBody>
      </p:sp>
      <p:pic>
        <p:nvPicPr>
          <p:cNvPr id="39" name="Picture 38">
            <a:extLst>
              <a:ext uri="{FF2B5EF4-FFF2-40B4-BE49-F238E27FC236}">
                <a16:creationId xmlns:a16="http://schemas.microsoft.com/office/drawing/2014/main" id="{2CF82CCE-A6BE-44B9-839B-48CF775EAE9E}"/>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Tree>
    <p:extLst>
      <p:ext uri="{BB962C8B-B14F-4D97-AF65-F5344CB8AC3E}">
        <p14:creationId xmlns:p14="http://schemas.microsoft.com/office/powerpoint/2010/main" val="1376844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CC8E913-E225-42FE-A188-4886984454AD}"/>
              </a:ext>
            </a:extLst>
          </p:cNvPr>
          <p:cNvSpPr/>
          <p:nvPr userDrawn="1"/>
        </p:nvSpPr>
        <p:spPr>
          <a:xfrm>
            <a:off x="4132448" y="0"/>
            <a:ext cx="8059552" cy="6858000"/>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noProof="1">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838201" y="594794"/>
            <a:ext cx="3294247" cy="1129231"/>
          </a:xfrm>
        </p:spPr>
        <p:txBody>
          <a:bodyPr>
            <a:noAutofit/>
          </a:bodyPr>
          <a:lstStyle>
            <a:lvl1pPr>
              <a:defRPr/>
            </a:lvl1p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838200" y="2428874"/>
            <a:ext cx="3294247" cy="4160837"/>
          </a:xfrm>
          <a:prstGeom prst="rect">
            <a:avLst/>
          </a:prstGeom>
        </p:spPr>
        <p:txBody>
          <a:bodyPr>
            <a:noAutofit/>
          </a:bodyPr>
          <a:lstStyle>
            <a:lvl1pPr marL="91440">
              <a:defRPr sz="1400">
                <a:solidFill>
                  <a:schemeClr val="accent5"/>
                </a:solidFill>
              </a:defRPr>
            </a:lvl1pPr>
            <a:lvl2pPr>
              <a:defRPr sz="1400"/>
            </a:lvl2pPr>
            <a:lvl3pPr>
              <a:defRPr sz="1400"/>
            </a:lvl3pPr>
            <a:lvl4pPr>
              <a:defRPr sz="1400"/>
            </a:lvl4pPr>
            <a:lvl5pPr>
              <a:defRPr sz="1400"/>
            </a:lvl5pPr>
          </a:lstStyle>
          <a:p>
            <a:pPr lvl="0"/>
            <a:r>
              <a:rPr lang="en-US"/>
              <a:t>Click to edit Master text styles</a:t>
            </a:r>
          </a:p>
        </p:txBody>
      </p:sp>
      <p:sp>
        <p:nvSpPr>
          <p:cNvPr id="34" name="Text Placeholder 11">
            <a:extLst>
              <a:ext uri="{FF2B5EF4-FFF2-40B4-BE49-F238E27FC236}">
                <a16:creationId xmlns:a16="http://schemas.microsoft.com/office/drawing/2014/main" id="{F550859C-0915-42F0-8BE9-12D7C89EE0AA}"/>
              </a:ext>
            </a:extLst>
          </p:cNvPr>
          <p:cNvSpPr>
            <a:spLocks noGrp="1"/>
          </p:cNvSpPr>
          <p:nvPr>
            <p:ph type="body" sz="quarter" idx="29" hasCustomPrompt="1"/>
          </p:nvPr>
        </p:nvSpPr>
        <p:spPr>
          <a:xfrm>
            <a:off x="4615901" y="530829"/>
            <a:ext cx="7048451" cy="351806"/>
          </a:xfrm>
          <a:prstGeom prst="rect">
            <a:avLst/>
          </a:prstGeom>
        </p:spPr>
        <p:txBody>
          <a:bodyPr>
            <a:noAutofit/>
          </a:bodyPr>
          <a:lstStyle>
            <a:lvl1pPr marL="0" indent="0" algn="l" defTabSz="822928" rtl="0" eaLnBrk="1" fontAlgn="auto" latinLnBrk="0" hangingPunct="1">
              <a:lnSpc>
                <a:spcPct val="90000"/>
              </a:lnSpc>
              <a:spcBef>
                <a:spcPct val="0"/>
              </a:spcBef>
              <a:spcAft>
                <a:spcPts val="0"/>
              </a:spcAft>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fontAlgn="auto" latinLnBrk="0" hangingPunct="1">
              <a:lnSpc>
                <a:spcPct val="110000"/>
              </a:lnSpc>
              <a:spcBef>
                <a:spcPts val="1200"/>
              </a:spcBef>
              <a:spcAft>
                <a:spcPts val="0"/>
              </a:spcAft>
              <a:buClr>
                <a:schemeClr val="accent4"/>
              </a:buClr>
              <a:buFont typeface="Arial" panose="020B0604020202020204" pitchFamily="34" charset="0"/>
              <a:buNone/>
            </a:pPr>
            <a:r>
              <a:rPr lang="en-US" dirty="0"/>
              <a:t>Challenge</a:t>
            </a:r>
          </a:p>
        </p:txBody>
      </p:sp>
      <p:sp>
        <p:nvSpPr>
          <p:cNvPr id="35" name="Text Placeholder 11">
            <a:extLst>
              <a:ext uri="{FF2B5EF4-FFF2-40B4-BE49-F238E27FC236}">
                <a16:creationId xmlns:a16="http://schemas.microsoft.com/office/drawing/2014/main" id="{CD89BEA9-6544-47DB-8FBF-58F51D284717}"/>
              </a:ext>
            </a:extLst>
          </p:cNvPr>
          <p:cNvSpPr>
            <a:spLocks noGrp="1"/>
          </p:cNvSpPr>
          <p:nvPr>
            <p:ph type="body" sz="quarter" idx="31" hasCustomPrompt="1"/>
          </p:nvPr>
        </p:nvSpPr>
        <p:spPr>
          <a:xfrm>
            <a:off x="4615901" y="2182414"/>
            <a:ext cx="7048451" cy="351806"/>
          </a:xfrm>
          <a:prstGeom prst="rect">
            <a:avLst/>
          </a:prstGeom>
        </p:spPr>
        <p:txBody>
          <a:bodyPr>
            <a:noAutofit/>
          </a:bodyPr>
          <a:lstStyle>
            <a:lvl1pPr marL="0" indent="0" algn="l" defTabSz="822928" rtl="0" eaLnBrk="1" fontAlgn="auto" latinLnBrk="0" hangingPunct="1">
              <a:lnSpc>
                <a:spcPct val="90000"/>
              </a:lnSpc>
              <a:spcBef>
                <a:spcPct val="0"/>
              </a:spcBef>
              <a:spcAft>
                <a:spcPts val="0"/>
              </a:spcAft>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fontAlgn="auto" latinLnBrk="0" hangingPunct="1">
              <a:lnSpc>
                <a:spcPct val="110000"/>
              </a:lnSpc>
              <a:spcBef>
                <a:spcPts val="1200"/>
              </a:spcBef>
              <a:spcAft>
                <a:spcPts val="0"/>
              </a:spcAft>
              <a:buClr>
                <a:schemeClr val="accent4"/>
              </a:buClr>
              <a:buFont typeface="Arial" panose="020B0604020202020204" pitchFamily="34" charset="0"/>
              <a:buNone/>
            </a:pPr>
            <a:r>
              <a:rPr lang="en-US" dirty="0"/>
              <a:t>Solution</a:t>
            </a:r>
          </a:p>
        </p:txBody>
      </p:sp>
      <p:sp>
        <p:nvSpPr>
          <p:cNvPr id="36" name="Text Placeholder 11">
            <a:extLst>
              <a:ext uri="{FF2B5EF4-FFF2-40B4-BE49-F238E27FC236}">
                <a16:creationId xmlns:a16="http://schemas.microsoft.com/office/drawing/2014/main" id="{F3AA7D57-B3C6-48BA-B43C-738B96C558E6}"/>
              </a:ext>
            </a:extLst>
          </p:cNvPr>
          <p:cNvSpPr>
            <a:spLocks noGrp="1"/>
          </p:cNvSpPr>
          <p:nvPr>
            <p:ph type="body" sz="quarter" idx="33" hasCustomPrompt="1"/>
          </p:nvPr>
        </p:nvSpPr>
        <p:spPr>
          <a:xfrm>
            <a:off x="4615901" y="4213733"/>
            <a:ext cx="7048451" cy="351806"/>
          </a:xfrm>
          <a:prstGeom prst="rect">
            <a:avLst/>
          </a:prstGeom>
        </p:spPr>
        <p:txBody>
          <a:bodyPr>
            <a:noAutofit/>
          </a:bodyPr>
          <a:lstStyle>
            <a:lvl1pPr marL="0" indent="0" algn="l" defTabSz="822928" rtl="0" eaLnBrk="1" fontAlgn="auto" latinLnBrk="0" hangingPunct="1">
              <a:lnSpc>
                <a:spcPct val="90000"/>
              </a:lnSpc>
              <a:spcBef>
                <a:spcPct val="0"/>
              </a:spcBef>
              <a:spcAft>
                <a:spcPts val="0"/>
              </a:spcAft>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fontAlgn="auto" latinLnBrk="0" hangingPunct="1">
              <a:lnSpc>
                <a:spcPct val="110000"/>
              </a:lnSpc>
              <a:spcBef>
                <a:spcPts val="1200"/>
              </a:spcBef>
              <a:spcAft>
                <a:spcPts val="0"/>
              </a:spcAft>
              <a:buClr>
                <a:schemeClr val="accent4"/>
              </a:buClr>
              <a:buFont typeface="Arial" panose="020B0604020202020204" pitchFamily="34" charset="0"/>
              <a:buNone/>
            </a:pPr>
            <a:r>
              <a:rPr lang="en-US" dirty="0"/>
              <a:t>Results</a:t>
            </a:r>
          </a:p>
        </p:txBody>
      </p:sp>
      <p:sp>
        <p:nvSpPr>
          <p:cNvPr id="37" name="Text Placeholder 11">
            <a:extLst>
              <a:ext uri="{FF2B5EF4-FFF2-40B4-BE49-F238E27FC236}">
                <a16:creationId xmlns:a16="http://schemas.microsoft.com/office/drawing/2014/main" id="{6009DC16-2539-4713-A3BF-A51D45DD2E7B}"/>
              </a:ext>
            </a:extLst>
          </p:cNvPr>
          <p:cNvSpPr>
            <a:spLocks noGrp="1"/>
          </p:cNvSpPr>
          <p:nvPr>
            <p:ph type="body" sz="quarter" idx="36" hasCustomPrompt="1"/>
          </p:nvPr>
        </p:nvSpPr>
        <p:spPr>
          <a:xfrm>
            <a:off x="4615900" y="968301"/>
            <a:ext cx="7048451" cy="1141314"/>
          </a:xfrm>
          <a:prstGeom prst="rect">
            <a:avLst/>
          </a:prstGeom>
        </p:spPr>
        <p:txBody>
          <a:bodyPr>
            <a:noAutofit/>
          </a:bodyPr>
          <a:lstStyle>
            <a:lvl1pPr marL="0" indent="0" algn="l" defTabSz="822928" rtl="0" eaLnBrk="1" fontAlgn="auto" latinLnBrk="0" hangingPunct="1">
              <a:lnSpc>
                <a:spcPts val="1800"/>
              </a:lnSpc>
              <a:spcBef>
                <a:spcPct val="0"/>
              </a:spcBef>
              <a:spcAft>
                <a:spcPts val="0"/>
              </a:spcAft>
              <a:buNone/>
              <a:defRPr lang="en-US" sz="1400" b="0" i="0" kern="120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fermentum </a:t>
            </a:r>
            <a:r>
              <a:rPr lang="en-US" dirty="0" err="1"/>
              <a:t>quam</a:t>
            </a:r>
            <a:r>
              <a:rPr lang="en-US" dirty="0"/>
              <a:t> </a:t>
            </a:r>
            <a:r>
              <a:rPr lang="en-US" dirty="0" err="1"/>
              <a:t>quis</a:t>
            </a:r>
            <a:r>
              <a:rPr lang="en-US" dirty="0"/>
              <a:t> </a:t>
            </a:r>
            <a:r>
              <a:rPr lang="en-US" dirty="0" err="1"/>
              <a:t>justo</a:t>
            </a:r>
            <a:r>
              <a:rPr lang="en-US" dirty="0"/>
              <a:t> </a:t>
            </a:r>
            <a:r>
              <a:rPr lang="en-US" dirty="0" err="1"/>
              <a:t>varius</a:t>
            </a:r>
            <a:r>
              <a:rPr lang="en-US" dirty="0"/>
              <a:t>, ac gravida </a:t>
            </a:r>
            <a:r>
              <a:rPr lang="en-US" dirty="0" err="1"/>
              <a:t>justo</a:t>
            </a:r>
            <a:r>
              <a:rPr lang="en-US" dirty="0"/>
              <a:t> </a:t>
            </a:r>
            <a:r>
              <a:rPr lang="en-US" dirty="0" err="1"/>
              <a:t>consectetur</a:t>
            </a:r>
            <a:r>
              <a:rPr lang="en-US" dirty="0"/>
              <a:t>. Sed </a:t>
            </a:r>
            <a:r>
              <a:rPr lang="en-US" dirty="0" err="1"/>
              <a:t>ullamcorper</a:t>
            </a:r>
            <a:r>
              <a:rPr lang="en-US" dirty="0"/>
              <a:t> </a:t>
            </a:r>
            <a:r>
              <a:rPr lang="en-US" dirty="0" err="1"/>
              <a:t>est</a:t>
            </a:r>
            <a:r>
              <a:rPr lang="en-US" dirty="0"/>
              <a:t> vel </a:t>
            </a:r>
            <a:r>
              <a:rPr lang="en-US" dirty="0" err="1"/>
              <a:t>mauris</a:t>
            </a:r>
            <a:r>
              <a:rPr lang="en-US" dirty="0"/>
              <a:t> </a:t>
            </a:r>
            <a:r>
              <a:rPr lang="en-US" dirty="0" err="1"/>
              <a:t>tincidunt</a:t>
            </a:r>
            <a:r>
              <a:rPr lang="en-US" dirty="0"/>
              <a:t> </a:t>
            </a:r>
            <a:r>
              <a:rPr lang="en-US" dirty="0" err="1"/>
              <a:t>mollis</a:t>
            </a:r>
            <a:r>
              <a:rPr lang="en-US" dirty="0"/>
              <a:t>. </a:t>
            </a:r>
            <a:r>
              <a:rPr lang="en-US" dirty="0" err="1"/>
              <a:t>Aliquam</a:t>
            </a:r>
            <a:r>
              <a:rPr lang="en-US" dirty="0"/>
              <a:t> </a:t>
            </a:r>
            <a:r>
              <a:rPr lang="en-US" dirty="0" err="1"/>
              <a:t>congue</a:t>
            </a:r>
            <a:r>
              <a:rPr lang="en-US" dirty="0"/>
              <a:t> </a:t>
            </a:r>
            <a:r>
              <a:rPr lang="en-US" dirty="0" err="1"/>
              <a:t>sagittis</a:t>
            </a:r>
            <a:r>
              <a:rPr lang="en-US" dirty="0"/>
              <a:t>.</a:t>
            </a:r>
          </a:p>
        </p:txBody>
      </p:sp>
      <p:sp>
        <p:nvSpPr>
          <p:cNvPr id="38" name="Text Placeholder 11">
            <a:extLst>
              <a:ext uri="{FF2B5EF4-FFF2-40B4-BE49-F238E27FC236}">
                <a16:creationId xmlns:a16="http://schemas.microsoft.com/office/drawing/2014/main" id="{3ABBB862-A302-4B75-9519-D48AED49450F}"/>
              </a:ext>
            </a:extLst>
          </p:cNvPr>
          <p:cNvSpPr>
            <a:spLocks noGrp="1"/>
          </p:cNvSpPr>
          <p:nvPr>
            <p:ph type="body" sz="quarter" idx="37" hasCustomPrompt="1"/>
          </p:nvPr>
        </p:nvSpPr>
        <p:spPr>
          <a:xfrm>
            <a:off x="4615900" y="2607019"/>
            <a:ext cx="7048451" cy="1535252"/>
          </a:xfrm>
          <a:prstGeom prst="rect">
            <a:avLst/>
          </a:prstGeom>
        </p:spPr>
        <p:txBody>
          <a:bodyPr>
            <a:noAutofit/>
          </a:bodyPr>
          <a:lstStyle>
            <a:lvl1pPr marL="0" indent="0" algn="l" defTabSz="822928" rtl="0" eaLnBrk="1" fontAlgn="auto" latinLnBrk="0" hangingPunct="1">
              <a:lnSpc>
                <a:spcPts val="1800"/>
              </a:lnSpc>
              <a:spcBef>
                <a:spcPct val="0"/>
              </a:spcBef>
              <a:spcAft>
                <a:spcPts val="0"/>
              </a:spcAft>
              <a:buNone/>
              <a:defRPr lang="en-US" sz="1400" b="0" i="0" kern="120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fermentum </a:t>
            </a:r>
            <a:r>
              <a:rPr lang="en-US" dirty="0" err="1"/>
              <a:t>quam</a:t>
            </a:r>
            <a:r>
              <a:rPr lang="en-US" dirty="0"/>
              <a:t> </a:t>
            </a:r>
            <a:r>
              <a:rPr lang="en-US" dirty="0" err="1"/>
              <a:t>quis</a:t>
            </a:r>
            <a:r>
              <a:rPr lang="en-US" dirty="0"/>
              <a:t> </a:t>
            </a:r>
            <a:r>
              <a:rPr lang="en-US" dirty="0" err="1"/>
              <a:t>justo</a:t>
            </a:r>
            <a:r>
              <a:rPr lang="en-US" dirty="0"/>
              <a:t> </a:t>
            </a:r>
            <a:r>
              <a:rPr lang="en-US" dirty="0" err="1"/>
              <a:t>varius</a:t>
            </a:r>
            <a:r>
              <a:rPr lang="en-US" dirty="0"/>
              <a:t>, ac gravida </a:t>
            </a:r>
            <a:r>
              <a:rPr lang="en-US" dirty="0" err="1"/>
              <a:t>justo</a:t>
            </a:r>
            <a:r>
              <a:rPr lang="en-US" dirty="0"/>
              <a:t> </a:t>
            </a:r>
            <a:r>
              <a:rPr lang="en-US" dirty="0" err="1"/>
              <a:t>consectetur</a:t>
            </a:r>
            <a:r>
              <a:rPr lang="en-US" dirty="0"/>
              <a:t>. Sed </a:t>
            </a:r>
            <a:r>
              <a:rPr lang="en-US" dirty="0" err="1"/>
              <a:t>ullamcorper</a:t>
            </a:r>
            <a:r>
              <a:rPr lang="en-US" dirty="0"/>
              <a:t> </a:t>
            </a:r>
            <a:r>
              <a:rPr lang="en-US" dirty="0" err="1"/>
              <a:t>est</a:t>
            </a:r>
            <a:r>
              <a:rPr lang="en-US" dirty="0"/>
              <a:t> vel </a:t>
            </a:r>
            <a:r>
              <a:rPr lang="en-US" dirty="0" err="1"/>
              <a:t>mauris</a:t>
            </a:r>
            <a:r>
              <a:rPr lang="en-US" dirty="0"/>
              <a:t> </a:t>
            </a:r>
            <a:r>
              <a:rPr lang="en-US" dirty="0" err="1"/>
              <a:t>tincidunt</a:t>
            </a:r>
            <a:r>
              <a:rPr lang="en-US" dirty="0"/>
              <a:t> </a:t>
            </a:r>
            <a:r>
              <a:rPr lang="en-US" dirty="0" err="1"/>
              <a:t>mollis</a:t>
            </a:r>
            <a:r>
              <a:rPr lang="en-US" dirty="0"/>
              <a:t>. </a:t>
            </a:r>
            <a:r>
              <a:rPr lang="en-US" dirty="0" err="1"/>
              <a:t>Aliquam</a:t>
            </a:r>
            <a:r>
              <a:rPr lang="en-US" dirty="0"/>
              <a:t> </a:t>
            </a:r>
            <a:r>
              <a:rPr lang="en-US" dirty="0" err="1"/>
              <a:t>congue</a:t>
            </a:r>
            <a:r>
              <a:rPr lang="en-US" dirty="0"/>
              <a:t> </a:t>
            </a:r>
            <a:r>
              <a:rPr lang="en-US" dirty="0" err="1"/>
              <a:t>sagittis</a:t>
            </a:r>
            <a:r>
              <a:rPr lang="en-US" dirty="0"/>
              <a:t>.</a:t>
            </a:r>
          </a:p>
        </p:txBody>
      </p:sp>
      <p:sp>
        <p:nvSpPr>
          <p:cNvPr id="39" name="Text Placeholder 11">
            <a:extLst>
              <a:ext uri="{FF2B5EF4-FFF2-40B4-BE49-F238E27FC236}">
                <a16:creationId xmlns:a16="http://schemas.microsoft.com/office/drawing/2014/main" id="{7A40C66D-128E-424F-BA2F-AAA56CEFFEE8}"/>
              </a:ext>
            </a:extLst>
          </p:cNvPr>
          <p:cNvSpPr>
            <a:spLocks noGrp="1"/>
          </p:cNvSpPr>
          <p:nvPr>
            <p:ph type="body" sz="quarter" idx="38" hasCustomPrompt="1"/>
          </p:nvPr>
        </p:nvSpPr>
        <p:spPr>
          <a:xfrm>
            <a:off x="4615900" y="4636533"/>
            <a:ext cx="7048451" cy="1583292"/>
          </a:xfrm>
          <a:prstGeom prst="rect">
            <a:avLst/>
          </a:prstGeom>
        </p:spPr>
        <p:txBody>
          <a:bodyPr>
            <a:noAutofit/>
          </a:bodyPr>
          <a:lstStyle>
            <a:lvl1pPr marL="0" indent="0" algn="l" defTabSz="822928" rtl="0" eaLnBrk="1" fontAlgn="auto" latinLnBrk="0" hangingPunct="1">
              <a:lnSpc>
                <a:spcPts val="1800"/>
              </a:lnSpc>
              <a:spcBef>
                <a:spcPct val="0"/>
              </a:spcBef>
              <a:spcAft>
                <a:spcPts val="0"/>
              </a:spcAft>
              <a:buNone/>
              <a:defRPr lang="en-US" sz="1400" b="0" i="0" kern="120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fermentum </a:t>
            </a:r>
            <a:r>
              <a:rPr lang="en-US" dirty="0" err="1"/>
              <a:t>quam</a:t>
            </a:r>
            <a:r>
              <a:rPr lang="en-US" dirty="0"/>
              <a:t> </a:t>
            </a:r>
            <a:r>
              <a:rPr lang="en-US" dirty="0" err="1"/>
              <a:t>quis</a:t>
            </a:r>
            <a:r>
              <a:rPr lang="en-US" dirty="0"/>
              <a:t> </a:t>
            </a:r>
            <a:r>
              <a:rPr lang="en-US" dirty="0" err="1"/>
              <a:t>justo</a:t>
            </a:r>
            <a:r>
              <a:rPr lang="en-US" dirty="0"/>
              <a:t> </a:t>
            </a:r>
            <a:r>
              <a:rPr lang="en-US" dirty="0" err="1"/>
              <a:t>varius</a:t>
            </a:r>
            <a:r>
              <a:rPr lang="en-US" dirty="0"/>
              <a:t>, ac gravida </a:t>
            </a:r>
            <a:r>
              <a:rPr lang="en-US" dirty="0" err="1"/>
              <a:t>justo</a:t>
            </a:r>
            <a:r>
              <a:rPr lang="en-US" dirty="0"/>
              <a:t> </a:t>
            </a:r>
            <a:r>
              <a:rPr lang="en-US" dirty="0" err="1"/>
              <a:t>consectetur</a:t>
            </a:r>
            <a:r>
              <a:rPr lang="en-US" dirty="0"/>
              <a:t>. Sed </a:t>
            </a:r>
            <a:r>
              <a:rPr lang="en-US" dirty="0" err="1"/>
              <a:t>ullamcorper</a:t>
            </a:r>
            <a:r>
              <a:rPr lang="en-US" dirty="0"/>
              <a:t> </a:t>
            </a:r>
            <a:r>
              <a:rPr lang="en-US" dirty="0" err="1"/>
              <a:t>est</a:t>
            </a:r>
            <a:r>
              <a:rPr lang="en-US" dirty="0"/>
              <a:t> vel </a:t>
            </a:r>
            <a:r>
              <a:rPr lang="en-US" dirty="0" err="1"/>
              <a:t>mauris</a:t>
            </a:r>
            <a:r>
              <a:rPr lang="en-US" dirty="0"/>
              <a:t> </a:t>
            </a:r>
            <a:r>
              <a:rPr lang="en-US" dirty="0" err="1"/>
              <a:t>tincidunt</a:t>
            </a:r>
            <a:r>
              <a:rPr lang="en-US" dirty="0"/>
              <a:t> </a:t>
            </a:r>
            <a:r>
              <a:rPr lang="en-US" dirty="0" err="1"/>
              <a:t>mollis</a:t>
            </a:r>
            <a:r>
              <a:rPr lang="en-US" dirty="0"/>
              <a:t>. </a:t>
            </a:r>
            <a:r>
              <a:rPr lang="en-US" dirty="0" err="1"/>
              <a:t>Aliquam</a:t>
            </a:r>
            <a:r>
              <a:rPr lang="en-US" dirty="0"/>
              <a:t> </a:t>
            </a:r>
            <a:r>
              <a:rPr lang="en-US" dirty="0" err="1"/>
              <a:t>congue</a:t>
            </a:r>
            <a:r>
              <a:rPr lang="en-US" dirty="0"/>
              <a:t> </a:t>
            </a:r>
            <a:r>
              <a:rPr lang="en-US" dirty="0" err="1"/>
              <a:t>sagittis</a:t>
            </a:r>
            <a:r>
              <a:rPr lang="en-US" dirty="0"/>
              <a:t>.</a:t>
            </a:r>
          </a:p>
        </p:txBody>
      </p:sp>
      <p:sp>
        <p:nvSpPr>
          <p:cNvPr id="40" name="Text Placeholder 8">
            <a:extLst>
              <a:ext uri="{FF2B5EF4-FFF2-40B4-BE49-F238E27FC236}">
                <a16:creationId xmlns:a16="http://schemas.microsoft.com/office/drawing/2014/main" id="{AD8A160D-FA13-41BD-B704-44948B74FDF3}"/>
              </a:ext>
            </a:extLst>
          </p:cNvPr>
          <p:cNvSpPr>
            <a:spLocks noGrp="1"/>
          </p:cNvSpPr>
          <p:nvPr>
            <p:ph type="body" sz="quarter" idx="39" hasCustomPrompt="1"/>
          </p:nvPr>
        </p:nvSpPr>
        <p:spPr>
          <a:xfrm>
            <a:off x="838199" y="1828800"/>
            <a:ext cx="3294250" cy="529517"/>
          </a:xfrm>
          <a:prstGeom prst="rect">
            <a:avLst/>
          </a:prstGeom>
        </p:spPr>
        <p:txBody>
          <a:bodyPr anchor="b">
            <a:noAutofit/>
          </a:bodyPr>
          <a:lstStyle>
            <a:lvl1pPr marL="0" indent="0" algn="l" defTabSz="914400" rtl="0" eaLnBrk="1" latinLnBrk="0" hangingPunct="1">
              <a:lnSpc>
                <a:spcPct val="110000"/>
              </a:lnSpc>
              <a:spcBef>
                <a:spcPts val="1200"/>
              </a:spcBef>
              <a:buClr>
                <a:schemeClr val="accent4"/>
              </a:buClr>
              <a:buFont typeface="Arial" panose="020B0604020202020204" pitchFamily="34" charse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vl2pPr>
              <a:defRPr lang="en-US" dirty="0" smtClean="0"/>
            </a:lvl2pPr>
            <a:lvl3pPr>
              <a:defRPr lang="en-US" dirty="0" smtClean="0"/>
            </a:lvl3pPr>
            <a:lvl4pPr>
              <a:defRPr lang="en-US" dirty="0" smtClean="0"/>
            </a:lvl4pPr>
            <a:lvl5pPr>
              <a:defRPr lang="en-US" dirty="0"/>
            </a:lvl5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Company Profile</a:t>
            </a:r>
          </a:p>
        </p:txBody>
      </p:sp>
      <p:sp>
        <p:nvSpPr>
          <p:cNvPr id="21" name="Text Placeholder 19">
            <a:extLst>
              <a:ext uri="{FF2B5EF4-FFF2-40B4-BE49-F238E27FC236}">
                <a16:creationId xmlns:a16="http://schemas.microsoft.com/office/drawing/2014/main" id="{B8DF6E7B-58D0-4517-9F42-E459C2996EA7}"/>
              </a:ext>
            </a:extLst>
          </p:cNvPr>
          <p:cNvSpPr>
            <a:spLocks noGrp="1"/>
          </p:cNvSpPr>
          <p:nvPr>
            <p:ph type="body" sz="quarter" idx="15" hasCustomPrompt="1"/>
          </p:nvPr>
        </p:nvSpPr>
        <p:spPr>
          <a:xfrm>
            <a:off x="835389" y="171976"/>
            <a:ext cx="3294247"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cxnSp>
        <p:nvCxnSpPr>
          <p:cNvPr id="19" name="Straight Connector 18">
            <a:extLst>
              <a:ext uri="{FF2B5EF4-FFF2-40B4-BE49-F238E27FC236}">
                <a16:creationId xmlns:a16="http://schemas.microsoft.com/office/drawing/2014/main" id="{9B222192-CC29-4246-A0B4-82804A0891F1}"/>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124D769-1A71-45C0-976A-5ABB644EA3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
        <p:nvSpPr>
          <p:cNvPr id="24" name="Slide Number Placeholder 2">
            <a:extLst>
              <a:ext uri="{FF2B5EF4-FFF2-40B4-BE49-F238E27FC236}">
                <a16:creationId xmlns:a16="http://schemas.microsoft.com/office/drawing/2014/main" id="{4D2E5299-80D5-4A16-A6A9-6E892C9AA9F4}"/>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3389521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tudy - QUOT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CC8E913-E225-42FE-A188-4886984454AD}"/>
              </a:ext>
            </a:extLst>
          </p:cNvPr>
          <p:cNvSpPr/>
          <p:nvPr userDrawn="1"/>
        </p:nvSpPr>
        <p:spPr>
          <a:xfrm>
            <a:off x="4132448" y="0"/>
            <a:ext cx="8059552" cy="6858000"/>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noProof="1">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838201" y="594794"/>
            <a:ext cx="3294247" cy="1129231"/>
          </a:xfrm>
        </p:spPr>
        <p:txBody>
          <a:bodyPr>
            <a:noAutofit/>
          </a:bodyPr>
          <a:lstStyle>
            <a:lvl1pPr>
              <a:defRPr/>
            </a:lvl1p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838200" y="2428875"/>
            <a:ext cx="3294247" cy="1979224"/>
          </a:xfrm>
          <a:prstGeom prst="rect">
            <a:avLst/>
          </a:prstGeom>
        </p:spPr>
        <p:txBody>
          <a:bodyPr>
            <a:noAutofit/>
          </a:bodyPr>
          <a:lstStyle>
            <a:lvl1pPr marL="0" indent="0">
              <a:buNone/>
              <a:defRPr sz="1400">
                <a:solidFill>
                  <a:schemeClr val="accent5"/>
                </a:solidFill>
              </a:defRPr>
            </a:lvl1pPr>
            <a:lvl2pPr>
              <a:defRPr sz="1400"/>
            </a:lvl2pPr>
            <a:lvl3pPr>
              <a:defRPr sz="1400"/>
            </a:lvl3pPr>
            <a:lvl4pPr>
              <a:defRPr sz="1400"/>
            </a:lvl4pPr>
            <a:lvl5pPr>
              <a:defRPr sz="1400"/>
            </a:lvl5pPr>
          </a:lstStyle>
          <a:p>
            <a:pPr lvl="0"/>
            <a:r>
              <a:rPr lang="en-US"/>
              <a:t>Click to edit Master text styles</a:t>
            </a:r>
          </a:p>
        </p:txBody>
      </p:sp>
      <p:sp>
        <p:nvSpPr>
          <p:cNvPr id="34" name="Text Placeholder 11">
            <a:extLst>
              <a:ext uri="{FF2B5EF4-FFF2-40B4-BE49-F238E27FC236}">
                <a16:creationId xmlns:a16="http://schemas.microsoft.com/office/drawing/2014/main" id="{F550859C-0915-42F0-8BE9-12D7C89EE0AA}"/>
              </a:ext>
            </a:extLst>
          </p:cNvPr>
          <p:cNvSpPr>
            <a:spLocks noGrp="1"/>
          </p:cNvSpPr>
          <p:nvPr>
            <p:ph type="body" sz="quarter" idx="29" hasCustomPrompt="1"/>
          </p:nvPr>
        </p:nvSpPr>
        <p:spPr>
          <a:xfrm>
            <a:off x="4615901" y="530829"/>
            <a:ext cx="7048451" cy="351806"/>
          </a:xfrm>
          <a:prstGeom prst="rect">
            <a:avLst/>
          </a:prstGeom>
        </p:spPr>
        <p:txBody>
          <a:bodyPr>
            <a:noAutofit/>
          </a:bodyPr>
          <a:lstStyle>
            <a:lvl1pPr marL="0" indent="0" algn="l" defTabSz="822928" rtl="0" eaLnBrk="1" fontAlgn="auto" latinLnBrk="0" hangingPunct="1">
              <a:lnSpc>
                <a:spcPct val="90000"/>
              </a:lnSpc>
              <a:spcBef>
                <a:spcPct val="0"/>
              </a:spcBef>
              <a:spcAft>
                <a:spcPts val="0"/>
              </a:spcAft>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Challenge</a:t>
            </a:r>
          </a:p>
        </p:txBody>
      </p:sp>
      <p:sp>
        <p:nvSpPr>
          <p:cNvPr id="35" name="Text Placeholder 11">
            <a:extLst>
              <a:ext uri="{FF2B5EF4-FFF2-40B4-BE49-F238E27FC236}">
                <a16:creationId xmlns:a16="http://schemas.microsoft.com/office/drawing/2014/main" id="{CD89BEA9-6544-47DB-8FBF-58F51D284717}"/>
              </a:ext>
            </a:extLst>
          </p:cNvPr>
          <p:cNvSpPr>
            <a:spLocks noGrp="1"/>
          </p:cNvSpPr>
          <p:nvPr>
            <p:ph type="body" sz="quarter" idx="31" hasCustomPrompt="1"/>
          </p:nvPr>
        </p:nvSpPr>
        <p:spPr>
          <a:xfrm>
            <a:off x="4615901" y="2182414"/>
            <a:ext cx="7048451" cy="351806"/>
          </a:xfrm>
          <a:prstGeom prst="rect">
            <a:avLst/>
          </a:prstGeom>
        </p:spPr>
        <p:txBody>
          <a:bodyPr>
            <a:noAutofit/>
          </a:bodyPr>
          <a:lstStyle>
            <a:lvl1pPr marL="0" indent="0" algn="l" defTabSz="822928" rtl="0" eaLnBrk="1" fontAlgn="auto" latinLnBrk="0" hangingPunct="1">
              <a:lnSpc>
                <a:spcPct val="90000"/>
              </a:lnSpc>
              <a:spcBef>
                <a:spcPct val="0"/>
              </a:spcBef>
              <a:spcAft>
                <a:spcPts val="0"/>
              </a:spcAft>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Solution</a:t>
            </a:r>
          </a:p>
        </p:txBody>
      </p:sp>
      <p:sp>
        <p:nvSpPr>
          <p:cNvPr id="36" name="Text Placeholder 11">
            <a:extLst>
              <a:ext uri="{FF2B5EF4-FFF2-40B4-BE49-F238E27FC236}">
                <a16:creationId xmlns:a16="http://schemas.microsoft.com/office/drawing/2014/main" id="{F3AA7D57-B3C6-48BA-B43C-738B96C558E6}"/>
              </a:ext>
            </a:extLst>
          </p:cNvPr>
          <p:cNvSpPr>
            <a:spLocks noGrp="1"/>
          </p:cNvSpPr>
          <p:nvPr>
            <p:ph type="body" sz="quarter" idx="33" hasCustomPrompt="1"/>
          </p:nvPr>
        </p:nvSpPr>
        <p:spPr>
          <a:xfrm>
            <a:off x="4615901" y="4213733"/>
            <a:ext cx="7048451" cy="351806"/>
          </a:xfrm>
          <a:prstGeom prst="rect">
            <a:avLst/>
          </a:prstGeom>
        </p:spPr>
        <p:txBody>
          <a:bodyPr>
            <a:noAutofit/>
          </a:bodyPr>
          <a:lstStyle>
            <a:lvl1pPr marL="0" indent="0" algn="l" defTabSz="822928" rtl="0" eaLnBrk="1" fontAlgn="auto" latinLnBrk="0" hangingPunct="1">
              <a:lnSpc>
                <a:spcPct val="90000"/>
              </a:lnSpc>
              <a:spcBef>
                <a:spcPct val="0"/>
              </a:spcBef>
              <a:spcAft>
                <a:spcPts val="0"/>
              </a:spcAft>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Results</a:t>
            </a:r>
          </a:p>
        </p:txBody>
      </p:sp>
      <p:sp>
        <p:nvSpPr>
          <p:cNvPr id="37" name="Text Placeholder 11">
            <a:extLst>
              <a:ext uri="{FF2B5EF4-FFF2-40B4-BE49-F238E27FC236}">
                <a16:creationId xmlns:a16="http://schemas.microsoft.com/office/drawing/2014/main" id="{6009DC16-2539-4713-A3BF-A51D45DD2E7B}"/>
              </a:ext>
            </a:extLst>
          </p:cNvPr>
          <p:cNvSpPr>
            <a:spLocks noGrp="1"/>
          </p:cNvSpPr>
          <p:nvPr>
            <p:ph type="body" sz="quarter" idx="36" hasCustomPrompt="1"/>
          </p:nvPr>
        </p:nvSpPr>
        <p:spPr>
          <a:xfrm>
            <a:off x="4615900" y="968301"/>
            <a:ext cx="7048451" cy="1141314"/>
          </a:xfrm>
          <a:prstGeom prst="rect">
            <a:avLst/>
          </a:prstGeom>
        </p:spPr>
        <p:txBody>
          <a:bodyPr>
            <a:noAutofit/>
          </a:bodyPr>
          <a:lstStyle>
            <a:lvl1pPr marL="0" indent="0" algn="l" defTabSz="822928" rtl="0" eaLnBrk="1" fontAlgn="auto" latinLnBrk="0" hangingPunct="1">
              <a:lnSpc>
                <a:spcPts val="1800"/>
              </a:lnSpc>
              <a:spcBef>
                <a:spcPct val="0"/>
              </a:spcBef>
              <a:spcAft>
                <a:spcPts val="0"/>
              </a:spcAft>
              <a:buNone/>
              <a:defRPr lang="en-US" sz="1400" b="0" i="0" kern="120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fermentum </a:t>
            </a:r>
            <a:r>
              <a:rPr lang="en-US" dirty="0" err="1"/>
              <a:t>quam</a:t>
            </a:r>
            <a:r>
              <a:rPr lang="en-US" dirty="0"/>
              <a:t> </a:t>
            </a:r>
            <a:r>
              <a:rPr lang="en-US" dirty="0" err="1"/>
              <a:t>quis</a:t>
            </a:r>
            <a:r>
              <a:rPr lang="en-US" dirty="0"/>
              <a:t> </a:t>
            </a:r>
            <a:r>
              <a:rPr lang="en-US" dirty="0" err="1"/>
              <a:t>justo</a:t>
            </a:r>
            <a:r>
              <a:rPr lang="en-US" dirty="0"/>
              <a:t> </a:t>
            </a:r>
            <a:r>
              <a:rPr lang="en-US" dirty="0" err="1"/>
              <a:t>varius</a:t>
            </a:r>
            <a:r>
              <a:rPr lang="en-US" dirty="0"/>
              <a:t>, ac gravida </a:t>
            </a:r>
            <a:r>
              <a:rPr lang="en-US" dirty="0" err="1"/>
              <a:t>justo</a:t>
            </a:r>
            <a:r>
              <a:rPr lang="en-US" dirty="0"/>
              <a:t> </a:t>
            </a:r>
            <a:r>
              <a:rPr lang="en-US" dirty="0" err="1"/>
              <a:t>consectetur</a:t>
            </a:r>
            <a:r>
              <a:rPr lang="en-US" dirty="0"/>
              <a:t>. Sed </a:t>
            </a:r>
            <a:r>
              <a:rPr lang="en-US" dirty="0" err="1"/>
              <a:t>ullamcorper</a:t>
            </a:r>
            <a:r>
              <a:rPr lang="en-US" dirty="0"/>
              <a:t> </a:t>
            </a:r>
            <a:r>
              <a:rPr lang="en-US" dirty="0" err="1"/>
              <a:t>est</a:t>
            </a:r>
            <a:r>
              <a:rPr lang="en-US" dirty="0"/>
              <a:t> vel </a:t>
            </a:r>
            <a:r>
              <a:rPr lang="en-US" dirty="0" err="1"/>
              <a:t>mauris</a:t>
            </a:r>
            <a:r>
              <a:rPr lang="en-US" dirty="0"/>
              <a:t> </a:t>
            </a:r>
            <a:r>
              <a:rPr lang="en-US" dirty="0" err="1"/>
              <a:t>tincidunt</a:t>
            </a:r>
            <a:r>
              <a:rPr lang="en-US" dirty="0"/>
              <a:t> </a:t>
            </a:r>
            <a:r>
              <a:rPr lang="en-US" dirty="0" err="1"/>
              <a:t>mollis</a:t>
            </a:r>
            <a:r>
              <a:rPr lang="en-US" dirty="0"/>
              <a:t>. </a:t>
            </a:r>
            <a:r>
              <a:rPr lang="en-US" dirty="0" err="1"/>
              <a:t>Aliquam</a:t>
            </a:r>
            <a:r>
              <a:rPr lang="en-US" dirty="0"/>
              <a:t> </a:t>
            </a:r>
            <a:r>
              <a:rPr lang="en-US" dirty="0" err="1"/>
              <a:t>congue</a:t>
            </a:r>
            <a:r>
              <a:rPr lang="en-US" dirty="0"/>
              <a:t> </a:t>
            </a:r>
            <a:r>
              <a:rPr lang="en-US" dirty="0" err="1"/>
              <a:t>sagittis</a:t>
            </a:r>
            <a:r>
              <a:rPr lang="en-US" dirty="0"/>
              <a:t>.</a:t>
            </a:r>
          </a:p>
        </p:txBody>
      </p:sp>
      <p:sp>
        <p:nvSpPr>
          <p:cNvPr id="38" name="Text Placeholder 11">
            <a:extLst>
              <a:ext uri="{FF2B5EF4-FFF2-40B4-BE49-F238E27FC236}">
                <a16:creationId xmlns:a16="http://schemas.microsoft.com/office/drawing/2014/main" id="{3ABBB862-A302-4B75-9519-D48AED49450F}"/>
              </a:ext>
            </a:extLst>
          </p:cNvPr>
          <p:cNvSpPr>
            <a:spLocks noGrp="1"/>
          </p:cNvSpPr>
          <p:nvPr>
            <p:ph type="body" sz="quarter" idx="37" hasCustomPrompt="1"/>
          </p:nvPr>
        </p:nvSpPr>
        <p:spPr>
          <a:xfrm>
            <a:off x="4615900" y="2607019"/>
            <a:ext cx="7048451" cy="1535252"/>
          </a:xfrm>
          <a:prstGeom prst="rect">
            <a:avLst/>
          </a:prstGeom>
        </p:spPr>
        <p:txBody>
          <a:bodyPr>
            <a:noAutofit/>
          </a:bodyPr>
          <a:lstStyle>
            <a:lvl1pPr marL="0" indent="0" algn="l" defTabSz="822928" rtl="0" eaLnBrk="1" fontAlgn="auto" latinLnBrk="0" hangingPunct="1">
              <a:lnSpc>
                <a:spcPts val="1800"/>
              </a:lnSpc>
              <a:spcBef>
                <a:spcPct val="0"/>
              </a:spcBef>
              <a:spcAft>
                <a:spcPts val="0"/>
              </a:spcAft>
              <a:buNone/>
              <a:defRPr lang="en-US" sz="1400" b="0" i="0" kern="120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fermentum </a:t>
            </a:r>
            <a:r>
              <a:rPr lang="en-US" dirty="0" err="1"/>
              <a:t>quam</a:t>
            </a:r>
            <a:r>
              <a:rPr lang="en-US" dirty="0"/>
              <a:t> </a:t>
            </a:r>
            <a:r>
              <a:rPr lang="en-US" dirty="0" err="1"/>
              <a:t>quis</a:t>
            </a:r>
            <a:r>
              <a:rPr lang="en-US" dirty="0"/>
              <a:t> </a:t>
            </a:r>
            <a:r>
              <a:rPr lang="en-US" dirty="0" err="1"/>
              <a:t>justo</a:t>
            </a:r>
            <a:r>
              <a:rPr lang="en-US" dirty="0"/>
              <a:t> </a:t>
            </a:r>
            <a:r>
              <a:rPr lang="en-US" dirty="0" err="1"/>
              <a:t>varius</a:t>
            </a:r>
            <a:r>
              <a:rPr lang="en-US" dirty="0"/>
              <a:t>, ac gravida </a:t>
            </a:r>
            <a:r>
              <a:rPr lang="en-US" dirty="0" err="1"/>
              <a:t>justo</a:t>
            </a:r>
            <a:r>
              <a:rPr lang="en-US" dirty="0"/>
              <a:t> </a:t>
            </a:r>
            <a:r>
              <a:rPr lang="en-US" dirty="0" err="1"/>
              <a:t>consectetur</a:t>
            </a:r>
            <a:r>
              <a:rPr lang="en-US" dirty="0"/>
              <a:t>. Sed </a:t>
            </a:r>
            <a:r>
              <a:rPr lang="en-US" dirty="0" err="1"/>
              <a:t>ullamcorper</a:t>
            </a:r>
            <a:r>
              <a:rPr lang="en-US" dirty="0"/>
              <a:t> </a:t>
            </a:r>
            <a:r>
              <a:rPr lang="en-US" dirty="0" err="1"/>
              <a:t>est</a:t>
            </a:r>
            <a:r>
              <a:rPr lang="en-US" dirty="0"/>
              <a:t> vel </a:t>
            </a:r>
            <a:r>
              <a:rPr lang="en-US" dirty="0" err="1"/>
              <a:t>mauris</a:t>
            </a:r>
            <a:r>
              <a:rPr lang="en-US" dirty="0"/>
              <a:t> </a:t>
            </a:r>
            <a:r>
              <a:rPr lang="en-US" dirty="0" err="1"/>
              <a:t>tincidunt</a:t>
            </a:r>
            <a:r>
              <a:rPr lang="en-US" dirty="0"/>
              <a:t> </a:t>
            </a:r>
            <a:r>
              <a:rPr lang="en-US" dirty="0" err="1"/>
              <a:t>mollis</a:t>
            </a:r>
            <a:r>
              <a:rPr lang="en-US" dirty="0"/>
              <a:t>. </a:t>
            </a:r>
            <a:r>
              <a:rPr lang="en-US" dirty="0" err="1"/>
              <a:t>Aliquam</a:t>
            </a:r>
            <a:r>
              <a:rPr lang="en-US" dirty="0"/>
              <a:t> </a:t>
            </a:r>
            <a:r>
              <a:rPr lang="en-US" dirty="0" err="1"/>
              <a:t>congue</a:t>
            </a:r>
            <a:r>
              <a:rPr lang="en-US" dirty="0"/>
              <a:t> </a:t>
            </a:r>
            <a:r>
              <a:rPr lang="en-US" dirty="0" err="1"/>
              <a:t>sagittis</a:t>
            </a:r>
            <a:r>
              <a:rPr lang="en-US" dirty="0"/>
              <a:t>.</a:t>
            </a:r>
          </a:p>
        </p:txBody>
      </p:sp>
      <p:sp>
        <p:nvSpPr>
          <p:cNvPr id="39" name="Text Placeholder 11">
            <a:extLst>
              <a:ext uri="{FF2B5EF4-FFF2-40B4-BE49-F238E27FC236}">
                <a16:creationId xmlns:a16="http://schemas.microsoft.com/office/drawing/2014/main" id="{7A40C66D-128E-424F-BA2F-AAA56CEFFEE8}"/>
              </a:ext>
            </a:extLst>
          </p:cNvPr>
          <p:cNvSpPr>
            <a:spLocks noGrp="1"/>
          </p:cNvSpPr>
          <p:nvPr>
            <p:ph type="body" sz="quarter" idx="38" hasCustomPrompt="1"/>
          </p:nvPr>
        </p:nvSpPr>
        <p:spPr>
          <a:xfrm>
            <a:off x="4615900" y="4636533"/>
            <a:ext cx="7048451" cy="1583292"/>
          </a:xfrm>
          <a:prstGeom prst="rect">
            <a:avLst/>
          </a:prstGeom>
        </p:spPr>
        <p:txBody>
          <a:bodyPr>
            <a:noAutofit/>
          </a:bodyPr>
          <a:lstStyle>
            <a:lvl1pPr marL="0" indent="0" algn="l" defTabSz="822928" rtl="0" eaLnBrk="1" fontAlgn="auto" latinLnBrk="0" hangingPunct="1">
              <a:lnSpc>
                <a:spcPts val="1800"/>
              </a:lnSpc>
              <a:spcBef>
                <a:spcPct val="0"/>
              </a:spcBef>
              <a:spcAft>
                <a:spcPts val="0"/>
              </a:spcAft>
              <a:buNone/>
              <a:defRPr lang="en-US" sz="1400" b="0" i="0" kern="120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fermentum </a:t>
            </a:r>
            <a:r>
              <a:rPr lang="en-US" dirty="0" err="1"/>
              <a:t>quam</a:t>
            </a:r>
            <a:r>
              <a:rPr lang="en-US" dirty="0"/>
              <a:t> </a:t>
            </a:r>
            <a:r>
              <a:rPr lang="en-US" dirty="0" err="1"/>
              <a:t>quis</a:t>
            </a:r>
            <a:r>
              <a:rPr lang="en-US" dirty="0"/>
              <a:t> </a:t>
            </a:r>
            <a:r>
              <a:rPr lang="en-US" dirty="0" err="1"/>
              <a:t>justo</a:t>
            </a:r>
            <a:r>
              <a:rPr lang="en-US" dirty="0"/>
              <a:t> </a:t>
            </a:r>
            <a:r>
              <a:rPr lang="en-US" dirty="0" err="1"/>
              <a:t>varius</a:t>
            </a:r>
            <a:r>
              <a:rPr lang="en-US" dirty="0"/>
              <a:t>, ac gravida </a:t>
            </a:r>
            <a:r>
              <a:rPr lang="en-US" dirty="0" err="1"/>
              <a:t>justo</a:t>
            </a:r>
            <a:r>
              <a:rPr lang="en-US" dirty="0"/>
              <a:t> </a:t>
            </a:r>
            <a:r>
              <a:rPr lang="en-US" dirty="0" err="1"/>
              <a:t>consectetur</a:t>
            </a:r>
            <a:r>
              <a:rPr lang="en-US" dirty="0"/>
              <a:t>. Sed </a:t>
            </a:r>
            <a:r>
              <a:rPr lang="en-US" dirty="0" err="1"/>
              <a:t>ullamcorper</a:t>
            </a:r>
            <a:r>
              <a:rPr lang="en-US" dirty="0"/>
              <a:t> </a:t>
            </a:r>
            <a:r>
              <a:rPr lang="en-US" dirty="0" err="1"/>
              <a:t>est</a:t>
            </a:r>
            <a:r>
              <a:rPr lang="en-US" dirty="0"/>
              <a:t> vel </a:t>
            </a:r>
            <a:r>
              <a:rPr lang="en-US" dirty="0" err="1"/>
              <a:t>mauris</a:t>
            </a:r>
            <a:r>
              <a:rPr lang="en-US" dirty="0"/>
              <a:t> </a:t>
            </a:r>
            <a:r>
              <a:rPr lang="en-US" dirty="0" err="1"/>
              <a:t>tincidunt</a:t>
            </a:r>
            <a:r>
              <a:rPr lang="en-US" dirty="0"/>
              <a:t> </a:t>
            </a:r>
            <a:r>
              <a:rPr lang="en-US" dirty="0" err="1"/>
              <a:t>mollis</a:t>
            </a:r>
            <a:r>
              <a:rPr lang="en-US" dirty="0"/>
              <a:t>. </a:t>
            </a:r>
            <a:r>
              <a:rPr lang="en-US" dirty="0" err="1"/>
              <a:t>Aliquam</a:t>
            </a:r>
            <a:r>
              <a:rPr lang="en-US" dirty="0"/>
              <a:t> </a:t>
            </a:r>
            <a:r>
              <a:rPr lang="en-US" dirty="0" err="1"/>
              <a:t>congue</a:t>
            </a:r>
            <a:r>
              <a:rPr lang="en-US" dirty="0"/>
              <a:t> </a:t>
            </a:r>
            <a:r>
              <a:rPr lang="en-US" dirty="0" err="1"/>
              <a:t>sagittis</a:t>
            </a:r>
            <a:r>
              <a:rPr lang="en-US" dirty="0"/>
              <a:t>.</a:t>
            </a:r>
          </a:p>
        </p:txBody>
      </p:sp>
      <p:pic>
        <p:nvPicPr>
          <p:cNvPr id="17" name="Picture 16">
            <a:extLst>
              <a:ext uri="{FF2B5EF4-FFF2-40B4-BE49-F238E27FC236}">
                <a16:creationId xmlns:a16="http://schemas.microsoft.com/office/drawing/2014/main" id="{B09F96E7-7509-4B71-AAE7-8135DEBD0D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538614" flipH="1" flipV="1">
            <a:off x="448621" y="5024142"/>
            <a:ext cx="323700" cy="1069810"/>
          </a:xfrm>
          <a:prstGeom prst="rect">
            <a:avLst/>
          </a:prstGeom>
        </p:spPr>
      </p:pic>
      <p:sp>
        <p:nvSpPr>
          <p:cNvPr id="19" name="Text Placeholder 19">
            <a:extLst>
              <a:ext uri="{FF2B5EF4-FFF2-40B4-BE49-F238E27FC236}">
                <a16:creationId xmlns:a16="http://schemas.microsoft.com/office/drawing/2014/main" id="{E1D83A41-3656-4A50-8DA3-D1EF413D5989}"/>
              </a:ext>
            </a:extLst>
          </p:cNvPr>
          <p:cNvSpPr>
            <a:spLocks noGrp="1"/>
          </p:cNvSpPr>
          <p:nvPr>
            <p:ph type="body" sz="quarter" idx="15" hasCustomPrompt="1"/>
          </p:nvPr>
        </p:nvSpPr>
        <p:spPr>
          <a:xfrm>
            <a:off x="838198" y="6070199"/>
            <a:ext cx="3294247" cy="659902"/>
          </a:xfrm>
          <a:prstGeom prst="rect">
            <a:avLst/>
          </a:prstGeom>
        </p:spPr>
        <p:txBody>
          <a:bodyPr>
            <a:noAutofit/>
          </a:bodyPr>
          <a:lstStyle>
            <a:lvl1pPr marL="0" indent="0">
              <a:buNone/>
              <a:defRPr sz="1320" b="0" i="0" baseline="0">
                <a:solidFill>
                  <a:srgbClr val="00558C"/>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 Name, Title at Company</a:t>
            </a:r>
          </a:p>
        </p:txBody>
      </p:sp>
      <p:sp>
        <p:nvSpPr>
          <p:cNvPr id="25" name="Text Placeholder 21">
            <a:extLst>
              <a:ext uri="{FF2B5EF4-FFF2-40B4-BE49-F238E27FC236}">
                <a16:creationId xmlns:a16="http://schemas.microsoft.com/office/drawing/2014/main" id="{DFA58967-F75D-42C5-B7FC-7FD66C48DBE8}"/>
              </a:ext>
            </a:extLst>
          </p:cNvPr>
          <p:cNvSpPr>
            <a:spLocks noGrp="1"/>
          </p:cNvSpPr>
          <p:nvPr>
            <p:ph type="body" sz="quarter" idx="42" hasCustomPrompt="1"/>
          </p:nvPr>
        </p:nvSpPr>
        <p:spPr>
          <a:xfrm>
            <a:off x="838198" y="1857644"/>
            <a:ext cx="3294247" cy="52423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Company Profile</a:t>
            </a:r>
          </a:p>
        </p:txBody>
      </p:sp>
      <p:sp>
        <p:nvSpPr>
          <p:cNvPr id="28" name="Text Placeholder 11">
            <a:extLst>
              <a:ext uri="{FF2B5EF4-FFF2-40B4-BE49-F238E27FC236}">
                <a16:creationId xmlns:a16="http://schemas.microsoft.com/office/drawing/2014/main" id="{9266E3B6-54DB-4BB4-BC90-219F0EEEE390}"/>
              </a:ext>
            </a:extLst>
          </p:cNvPr>
          <p:cNvSpPr>
            <a:spLocks noGrp="1"/>
          </p:cNvSpPr>
          <p:nvPr>
            <p:ph type="body" sz="quarter" idx="43" hasCustomPrompt="1"/>
          </p:nvPr>
        </p:nvSpPr>
        <p:spPr>
          <a:xfrm>
            <a:off x="839966" y="4636533"/>
            <a:ext cx="3318192" cy="1305767"/>
          </a:xfrm>
          <a:prstGeom prst="rect">
            <a:avLst/>
          </a:prstGeom>
        </p:spPr>
        <p:txBody>
          <a:bodyPr anchor="b">
            <a:noAutofit/>
          </a:bodyPr>
          <a:lstStyle>
            <a:lvl1pPr marL="0" indent="0" algn="l" defTabSz="822928" rtl="0" eaLnBrk="1" fontAlgn="auto" latinLnBrk="0" hangingPunct="1">
              <a:lnSpc>
                <a:spcPts val="1800"/>
              </a:lnSpc>
              <a:spcBef>
                <a:spcPct val="0"/>
              </a:spcBef>
              <a:spcAft>
                <a:spcPts val="0"/>
              </a:spcAft>
              <a:buNone/>
              <a:defRPr lang="en-US" sz="1400" b="0" i="0" kern="1200" dirty="0">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fermentum </a:t>
            </a:r>
            <a:r>
              <a:rPr lang="en-US" dirty="0" err="1"/>
              <a:t>quam</a:t>
            </a:r>
            <a:r>
              <a:rPr lang="en-US" dirty="0"/>
              <a:t> </a:t>
            </a:r>
            <a:r>
              <a:rPr lang="en-US" dirty="0" err="1"/>
              <a:t>quis</a:t>
            </a:r>
            <a:r>
              <a:rPr lang="en-US" dirty="0"/>
              <a:t> </a:t>
            </a:r>
            <a:r>
              <a:rPr lang="en-US" dirty="0" err="1"/>
              <a:t>justo</a:t>
            </a:r>
            <a:r>
              <a:rPr lang="en-US" dirty="0"/>
              <a:t> </a:t>
            </a:r>
            <a:r>
              <a:rPr lang="en-US" dirty="0" err="1"/>
              <a:t>varius</a:t>
            </a:r>
            <a:r>
              <a:rPr lang="en-US" dirty="0"/>
              <a:t>, ac gravida </a:t>
            </a:r>
            <a:r>
              <a:rPr lang="en-US" dirty="0" err="1"/>
              <a:t>justo</a:t>
            </a:r>
            <a:r>
              <a:rPr lang="en-US" dirty="0"/>
              <a:t> </a:t>
            </a:r>
            <a:r>
              <a:rPr lang="en-US" dirty="0" err="1"/>
              <a:t>consectetur</a:t>
            </a:r>
            <a:r>
              <a:rPr lang="en-US" dirty="0"/>
              <a:t>.”</a:t>
            </a:r>
          </a:p>
        </p:txBody>
      </p:sp>
      <p:sp>
        <p:nvSpPr>
          <p:cNvPr id="21" name="Text Placeholder 19">
            <a:extLst>
              <a:ext uri="{FF2B5EF4-FFF2-40B4-BE49-F238E27FC236}">
                <a16:creationId xmlns:a16="http://schemas.microsoft.com/office/drawing/2014/main" id="{FA1F8F23-DE42-4657-8CA1-E2D7F9C91898}"/>
              </a:ext>
            </a:extLst>
          </p:cNvPr>
          <p:cNvSpPr>
            <a:spLocks noGrp="1"/>
          </p:cNvSpPr>
          <p:nvPr>
            <p:ph type="body" sz="quarter" idx="44" hasCustomPrompt="1"/>
          </p:nvPr>
        </p:nvSpPr>
        <p:spPr>
          <a:xfrm>
            <a:off x="835389" y="171976"/>
            <a:ext cx="3318192"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cxnSp>
        <p:nvCxnSpPr>
          <p:cNvPr id="24" name="Straight Connector 23">
            <a:extLst>
              <a:ext uri="{FF2B5EF4-FFF2-40B4-BE49-F238E27FC236}">
                <a16:creationId xmlns:a16="http://schemas.microsoft.com/office/drawing/2014/main" id="{04972511-FCFF-411E-B360-ECCB24FB2F3A}"/>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782F182-221C-486F-A17F-CC429C3AF3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
        <p:nvSpPr>
          <p:cNvPr id="27" name="Slide Number Placeholder 2">
            <a:extLst>
              <a:ext uri="{FF2B5EF4-FFF2-40B4-BE49-F238E27FC236}">
                <a16:creationId xmlns:a16="http://schemas.microsoft.com/office/drawing/2014/main" id="{4DFABEBE-8E1F-4ED5-AE55-BB0576F33FE3}"/>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3363676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4A96F-DEC4-4646-9A78-C9E40E1979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32444" cy="6858000"/>
          </a:xfrm>
          <a:prstGeom prst="rect">
            <a:avLst/>
          </a:prstGeom>
        </p:spPr>
      </p:pic>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4884815" y="594795"/>
            <a:ext cx="6902361" cy="1129230"/>
          </a:xfrm>
        </p:spPr>
        <p:txBody>
          <a:bodyPr>
            <a:noAutofit/>
          </a:body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4245771"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4884815" y="1885950"/>
            <a:ext cx="6902361" cy="4470400"/>
          </a:xfrm>
          <a:prstGeom prst="rect">
            <a:avLst/>
          </a:prstGeom>
        </p:spPr>
        <p:txBody>
          <a:bodyPr/>
          <a:lstStyle>
            <a:lvl1pPr>
              <a:defRPr>
                <a:solidFill>
                  <a:schemeClr val="accent5"/>
                </a:solidFill>
              </a:defRPr>
            </a:lvl1pPr>
          </a:lstStyle>
          <a:p>
            <a:pPr lvl="0"/>
            <a:r>
              <a:rPr lang="en-US"/>
              <a:t>Click to edit Master text styles</a:t>
            </a:r>
          </a:p>
        </p:txBody>
      </p:sp>
      <p:sp>
        <p:nvSpPr>
          <p:cNvPr id="12" name="Text Placeholder 19">
            <a:extLst>
              <a:ext uri="{FF2B5EF4-FFF2-40B4-BE49-F238E27FC236}">
                <a16:creationId xmlns:a16="http://schemas.microsoft.com/office/drawing/2014/main" id="{1FB411BC-CA56-4717-8B9D-B074BC50D5C7}"/>
              </a:ext>
            </a:extLst>
          </p:cNvPr>
          <p:cNvSpPr>
            <a:spLocks noGrp="1"/>
          </p:cNvSpPr>
          <p:nvPr>
            <p:ph type="body" sz="quarter" idx="15" hasCustomPrompt="1"/>
          </p:nvPr>
        </p:nvSpPr>
        <p:spPr>
          <a:xfrm>
            <a:off x="4884815" y="171976"/>
            <a:ext cx="6902360"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13" name="Slide Number Placeholder 2">
            <a:extLst>
              <a:ext uri="{FF2B5EF4-FFF2-40B4-BE49-F238E27FC236}">
                <a16:creationId xmlns:a16="http://schemas.microsoft.com/office/drawing/2014/main" id="{6E26754D-C963-4196-873C-885AFD533C50}"/>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34032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A70A-AFB6-4D62-941E-E18DD7402A25}"/>
              </a:ext>
            </a:extLst>
          </p:cNvPr>
          <p:cNvSpPr>
            <a:spLocks noGrp="1"/>
          </p:cNvSpPr>
          <p:nvPr>
            <p:ph type="title"/>
          </p:nvPr>
        </p:nvSpPr>
        <p:spPr>
          <a:xfrm>
            <a:off x="831850" y="2865182"/>
            <a:ext cx="10515600" cy="1074367"/>
          </a:xfrm>
        </p:spPr>
        <p:txBody>
          <a:bodyPr anchor="t">
            <a:noAutofit/>
          </a:bodyPr>
          <a:lstStyle>
            <a:lvl1pPr algn="l" defTabSz="914400" rtl="0" eaLnBrk="1" latinLnBrk="0" hangingPunct="1">
              <a:lnSpc>
                <a:spcPct val="90000"/>
              </a:lnSpc>
              <a:spcBef>
                <a:spcPct val="0"/>
              </a:spcBef>
              <a:buNone/>
              <a:defRPr lang="en-US" sz="3600" b="1" i="0" kern="1200" cap="none" baseline="0" dirty="0" smtClean="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EF714E-257E-4BEB-AD13-F46F9B9E5EA1}"/>
              </a:ext>
            </a:extLst>
          </p:cNvPr>
          <p:cNvSpPr>
            <a:spLocks noGrp="1"/>
          </p:cNvSpPr>
          <p:nvPr>
            <p:ph type="body" idx="1"/>
          </p:nvPr>
        </p:nvSpPr>
        <p:spPr>
          <a:xfrm>
            <a:off x="831850" y="3993171"/>
            <a:ext cx="10515600"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bg2"/>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9" name="Picture 8" descr="001">
            <a:extLst>
              <a:ext uri="{FF2B5EF4-FFF2-40B4-BE49-F238E27FC236}">
                <a16:creationId xmlns:a16="http://schemas.microsoft.com/office/drawing/2014/main" id="{702E5079-B8E4-42DA-828A-C59B233094B2}"/>
              </a:ext>
            </a:extLst>
          </p:cNvPr>
          <p:cNvPicPr>
            <a:picLocks noChangeAspect="1"/>
          </p:cNvPicPr>
          <p:nvPr userDrawn="1"/>
        </p:nvPicPr>
        <p:blipFill>
          <a:blip r:embed="rId2"/>
          <a:stretch>
            <a:fillRect/>
          </a:stretch>
        </p:blipFill>
        <p:spPr>
          <a:xfrm>
            <a:off x="199155" y="2952319"/>
            <a:ext cx="604704" cy="279044"/>
          </a:xfrm>
          <a:prstGeom prst="rect">
            <a:avLst/>
          </a:prstGeom>
          <a:noFill/>
          <a:ln w="9525">
            <a:noFill/>
          </a:ln>
        </p:spPr>
      </p:pic>
      <p:pic>
        <p:nvPicPr>
          <p:cNvPr id="8" name="Picture 7">
            <a:extLst>
              <a:ext uri="{FF2B5EF4-FFF2-40B4-BE49-F238E27FC236}">
                <a16:creationId xmlns:a16="http://schemas.microsoft.com/office/drawing/2014/main" id="{458138C4-70A9-48E8-92B9-58CDE7785655}"/>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0211355" y="6466318"/>
            <a:ext cx="904248" cy="169999"/>
          </a:xfrm>
          <a:prstGeom prst="rect">
            <a:avLst/>
          </a:prstGeom>
        </p:spPr>
      </p:pic>
      <p:cxnSp>
        <p:nvCxnSpPr>
          <p:cNvPr id="11" name="Straight Connector 10">
            <a:extLst>
              <a:ext uri="{FF2B5EF4-FFF2-40B4-BE49-F238E27FC236}">
                <a16:creationId xmlns:a16="http://schemas.microsoft.com/office/drawing/2014/main" id="{DDC1BF9C-FCB5-4241-B65D-A24AF6066A4A}"/>
              </a:ext>
            </a:extLst>
          </p:cNvPr>
          <p:cNvCxnSpPr>
            <a:cxnSpLocks/>
          </p:cNvCxnSpPr>
          <p:nvPr userDrawn="1"/>
        </p:nvCxnSpPr>
        <p:spPr>
          <a:xfrm>
            <a:off x="-30480" y="6836893"/>
            <a:ext cx="1225296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784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838199" y="594795"/>
            <a:ext cx="7056423" cy="1129230"/>
          </a:xfrm>
        </p:spPr>
        <p:txBody>
          <a:bodyPr>
            <a:noAutofit/>
          </a:body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pic>
        <p:nvPicPr>
          <p:cNvPr id="16" name="Picture 15">
            <a:extLst>
              <a:ext uri="{FF2B5EF4-FFF2-40B4-BE49-F238E27FC236}">
                <a16:creationId xmlns:a16="http://schemas.microsoft.com/office/drawing/2014/main" id="{CDBC0360-3DEE-418F-B73E-BA2F1A939F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9553" y="0"/>
            <a:ext cx="4132447" cy="6858000"/>
          </a:xfrm>
          <a:prstGeom prst="rect">
            <a:avLst/>
          </a:prstGeom>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838199" y="1885950"/>
            <a:ext cx="7056423" cy="4713288"/>
          </a:xfrm>
          <a:prstGeom prst="rect">
            <a:avLst/>
          </a:prstGeom>
        </p:spPr>
        <p:txBody>
          <a:bodyPr/>
          <a:lstStyle>
            <a:lvl1pPr>
              <a:defRPr>
                <a:solidFill>
                  <a:schemeClr val="accent5"/>
                </a:solidFill>
              </a:defRPr>
            </a:lvl1pPr>
          </a:lstStyle>
          <a:p>
            <a:pPr lvl="0"/>
            <a:r>
              <a:rPr lang="en-US"/>
              <a:t>Click to edit Master text styles</a:t>
            </a:r>
          </a:p>
        </p:txBody>
      </p:sp>
      <p:sp>
        <p:nvSpPr>
          <p:cNvPr id="11" name="Text Placeholder 19">
            <a:extLst>
              <a:ext uri="{FF2B5EF4-FFF2-40B4-BE49-F238E27FC236}">
                <a16:creationId xmlns:a16="http://schemas.microsoft.com/office/drawing/2014/main" id="{A0486DD7-C90A-42C4-A2BE-618169A9518A}"/>
              </a:ext>
            </a:extLst>
          </p:cNvPr>
          <p:cNvSpPr>
            <a:spLocks noGrp="1"/>
          </p:cNvSpPr>
          <p:nvPr>
            <p:ph type="body" sz="quarter" idx="15" hasCustomPrompt="1"/>
          </p:nvPr>
        </p:nvSpPr>
        <p:spPr>
          <a:xfrm>
            <a:off x="835389" y="171976"/>
            <a:ext cx="7056423"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cxnSp>
        <p:nvCxnSpPr>
          <p:cNvPr id="13" name="Straight Connector 12">
            <a:extLst>
              <a:ext uri="{FF2B5EF4-FFF2-40B4-BE49-F238E27FC236}">
                <a16:creationId xmlns:a16="http://schemas.microsoft.com/office/drawing/2014/main" id="{1533F7EF-E3C2-441C-82AF-84F8D3501B6E}"/>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0D216DE-52C4-4982-BE07-0BB41DFD11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pic>
        <p:nvPicPr>
          <p:cNvPr id="17" name="Picture 16">
            <a:extLst>
              <a:ext uri="{FF2B5EF4-FFF2-40B4-BE49-F238E27FC236}">
                <a16:creationId xmlns:a16="http://schemas.microsoft.com/office/drawing/2014/main" id="{D2D193CA-92E0-4880-84FE-B02AC61B0A20}"/>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
        <p:nvSpPr>
          <p:cNvPr id="21" name="Slide Number Placeholder 2">
            <a:extLst>
              <a:ext uri="{FF2B5EF4-FFF2-40B4-BE49-F238E27FC236}">
                <a16:creationId xmlns:a16="http://schemas.microsoft.com/office/drawing/2014/main" id="{ED7D732B-2D02-4DE3-BA82-E5D73BAB51D3}"/>
              </a:ext>
            </a:extLst>
          </p:cNvPr>
          <p:cNvSpPr>
            <a:spLocks noGrp="1"/>
          </p:cNvSpPr>
          <p:nvPr>
            <p:ph type="sldNum" sz="quarter" idx="10"/>
          </p:nvPr>
        </p:nvSpPr>
        <p:spPr>
          <a:xfrm>
            <a:off x="11326439" y="6356350"/>
            <a:ext cx="613311" cy="365125"/>
          </a:xfrm>
        </p:spPr>
        <p:txBody>
          <a:bodyPr/>
          <a:lstStyle>
            <a:lvl1pPr>
              <a:defRPr>
                <a:solidFill>
                  <a:schemeClr val="bg1"/>
                </a:solidFill>
              </a:defRPr>
            </a:lvl1p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72548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2 - LEF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B1078B-27FE-4AD2-A1AD-DF4DEFF56D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909" r="9302"/>
          <a:stretch/>
        </p:blipFill>
        <p:spPr>
          <a:xfrm>
            <a:off x="0" y="0"/>
            <a:ext cx="4132444" cy="6858000"/>
          </a:xfrm>
          <a:prstGeom prst="rect">
            <a:avLst/>
          </a:prstGeom>
        </p:spPr>
      </p:pic>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4884815" y="594795"/>
            <a:ext cx="6902361" cy="1129230"/>
          </a:xfrm>
        </p:spPr>
        <p:txBody>
          <a:bodyPr>
            <a:noAutofit/>
          </a:body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4245771"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4884815" y="1885950"/>
            <a:ext cx="6902361" cy="4470400"/>
          </a:xfrm>
          <a:prstGeom prst="rect">
            <a:avLst/>
          </a:prstGeom>
        </p:spPr>
        <p:txBody>
          <a:bodyPr/>
          <a:lstStyle>
            <a:lvl1pPr>
              <a:defRPr>
                <a:solidFill>
                  <a:schemeClr val="accent5"/>
                </a:solidFill>
              </a:defRPr>
            </a:lvl1pPr>
          </a:lstStyle>
          <a:p>
            <a:pPr lvl="0"/>
            <a:r>
              <a:rPr lang="en-US"/>
              <a:t>Click to edit Master text styles</a:t>
            </a:r>
          </a:p>
        </p:txBody>
      </p:sp>
      <p:sp>
        <p:nvSpPr>
          <p:cNvPr id="12" name="Text Placeholder 19">
            <a:extLst>
              <a:ext uri="{FF2B5EF4-FFF2-40B4-BE49-F238E27FC236}">
                <a16:creationId xmlns:a16="http://schemas.microsoft.com/office/drawing/2014/main" id="{1FB411BC-CA56-4717-8B9D-B074BC50D5C7}"/>
              </a:ext>
            </a:extLst>
          </p:cNvPr>
          <p:cNvSpPr>
            <a:spLocks noGrp="1"/>
          </p:cNvSpPr>
          <p:nvPr>
            <p:ph type="body" sz="quarter" idx="15" hasCustomPrompt="1"/>
          </p:nvPr>
        </p:nvSpPr>
        <p:spPr>
          <a:xfrm>
            <a:off x="4884815" y="171976"/>
            <a:ext cx="6902360"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13" name="Slide Number Placeholder 2">
            <a:extLst>
              <a:ext uri="{FF2B5EF4-FFF2-40B4-BE49-F238E27FC236}">
                <a16:creationId xmlns:a16="http://schemas.microsoft.com/office/drawing/2014/main" id="{0B7AFEC4-AE7C-424D-AB58-6E91707892E2}"/>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2043289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B6055D-A74D-44E2-9D48-ED62F8DE1C1A}"/>
              </a:ext>
            </a:extLst>
          </p:cNvPr>
          <p:cNvPicPr>
            <a:picLocks noChangeAspect="1"/>
          </p:cNvPicPr>
          <p:nvPr userDrawn="1"/>
        </p:nvPicPr>
        <p:blipFill rotWithShape="1">
          <a:blip r:embed="rId2"/>
          <a:srcRect l="32165"/>
          <a:stretch/>
        </p:blipFill>
        <p:spPr>
          <a:xfrm>
            <a:off x="8056743" y="0"/>
            <a:ext cx="4135254" cy="6858000"/>
          </a:xfrm>
          <a:prstGeom prst="rect">
            <a:avLst/>
          </a:prstGeom>
        </p:spPr>
      </p:pic>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838199" y="594795"/>
            <a:ext cx="7056423" cy="1129230"/>
          </a:xfrm>
        </p:spPr>
        <p:txBody>
          <a:bodyPr>
            <a:noAutofit/>
          </a:body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838199" y="1885950"/>
            <a:ext cx="7056423" cy="4713288"/>
          </a:xfrm>
          <a:prstGeom prst="rect">
            <a:avLst/>
          </a:prstGeom>
        </p:spPr>
        <p:txBody>
          <a:bodyPr/>
          <a:lstStyle>
            <a:lvl1pPr>
              <a:defRPr>
                <a:solidFill>
                  <a:schemeClr val="accent5"/>
                </a:solidFill>
              </a:defRPr>
            </a:lvl1pPr>
          </a:lstStyle>
          <a:p>
            <a:pPr lvl="0"/>
            <a:r>
              <a:rPr lang="en-US"/>
              <a:t>Click to edit Master text styles</a:t>
            </a:r>
          </a:p>
        </p:txBody>
      </p:sp>
      <p:sp>
        <p:nvSpPr>
          <p:cNvPr id="11" name="Text Placeholder 19">
            <a:extLst>
              <a:ext uri="{FF2B5EF4-FFF2-40B4-BE49-F238E27FC236}">
                <a16:creationId xmlns:a16="http://schemas.microsoft.com/office/drawing/2014/main" id="{A0486DD7-C90A-42C4-A2BE-618169A9518A}"/>
              </a:ext>
            </a:extLst>
          </p:cNvPr>
          <p:cNvSpPr>
            <a:spLocks noGrp="1"/>
          </p:cNvSpPr>
          <p:nvPr>
            <p:ph type="body" sz="quarter" idx="15" hasCustomPrompt="1"/>
          </p:nvPr>
        </p:nvSpPr>
        <p:spPr>
          <a:xfrm>
            <a:off x="835389" y="171976"/>
            <a:ext cx="7056423"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cxnSp>
        <p:nvCxnSpPr>
          <p:cNvPr id="13" name="Straight Connector 12">
            <a:extLst>
              <a:ext uri="{FF2B5EF4-FFF2-40B4-BE49-F238E27FC236}">
                <a16:creationId xmlns:a16="http://schemas.microsoft.com/office/drawing/2014/main" id="{1533F7EF-E3C2-441C-82AF-84F8D3501B6E}"/>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0D216DE-52C4-4982-BE07-0BB41DFD11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pic>
        <p:nvPicPr>
          <p:cNvPr id="17" name="Picture 16">
            <a:extLst>
              <a:ext uri="{FF2B5EF4-FFF2-40B4-BE49-F238E27FC236}">
                <a16:creationId xmlns:a16="http://schemas.microsoft.com/office/drawing/2014/main" id="{D2D193CA-92E0-4880-84FE-B02AC61B0A20}"/>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
        <p:nvSpPr>
          <p:cNvPr id="21" name="Slide Number Placeholder 2">
            <a:extLst>
              <a:ext uri="{FF2B5EF4-FFF2-40B4-BE49-F238E27FC236}">
                <a16:creationId xmlns:a16="http://schemas.microsoft.com/office/drawing/2014/main" id="{ED7D732B-2D02-4DE3-BA82-E5D73BAB51D3}"/>
              </a:ext>
            </a:extLst>
          </p:cNvPr>
          <p:cNvSpPr>
            <a:spLocks noGrp="1"/>
          </p:cNvSpPr>
          <p:nvPr>
            <p:ph type="sldNum" sz="quarter" idx="10"/>
          </p:nvPr>
        </p:nvSpPr>
        <p:spPr>
          <a:xfrm>
            <a:off x="11326439" y="6356350"/>
            <a:ext cx="613311" cy="365125"/>
          </a:xfrm>
        </p:spPr>
        <p:txBody>
          <a:bodyPr/>
          <a:lstStyle>
            <a:lvl1pPr>
              <a:defRPr>
                <a:solidFill>
                  <a:schemeClr val="bg1"/>
                </a:solidFill>
              </a:defRPr>
            </a:lvl1p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1989260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 LEF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784215-21C3-4DBF-86F2-A15940820191}"/>
              </a:ext>
            </a:extLst>
          </p:cNvPr>
          <p:cNvPicPr>
            <a:picLocks noChangeAspect="1"/>
          </p:cNvPicPr>
          <p:nvPr userDrawn="1"/>
        </p:nvPicPr>
        <p:blipFill rotWithShape="1">
          <a:blip r:embed="rId2"/>
          <a:srcRect r="32211"/>
          <a:stretch/>
        </p:blipFill>
        <p:spPr>
          <a:xfrm>
            <a:off x="0" y="0"/>
            <a:ext cx="4132444" cy="6858000"/>
          </a:xfrm>
          <a:prstGeom prst="rect">
            <a:avLst/>
          </a:prstGeom>
        </p:spPr>
      </p:pic>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4884815" y="594795"/>
            <a:ext cx="6902361" cy="1129230"/>
          </a:xfrm>
        </p:spPr>
        <p:txBody>
          <a:bodyPr>
            <a:noAutofit/>
          </a:body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4245771"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4884815" y="1885950"/>
            <a:ext cx="6902361" cy="4470400"/>
          </a:xfrm>
          <a:prstGeom prst="rect">
            <a:avLst/>
          </a:prstGeom>
        </p:spPr>
        <p:txBody>
          <a:bodyPr/>
          <a:lstStyle>
            <a:lvl1pPr>
              <a:defRPr>
                <a:solidFill>
                  <a:schemeClr val="accent5"/>
                </a:solidFill>
              </a:defRPr>
            </a:lvl1pPr>
          </a:lstStyle>
          <a:p>
            <a:pPr lvl="0"/>
            <a:r>
              <a:rPr lang="en-US"/>
              <a:t>Click to edit Master text styles</a:t>
            </a:r>
          </a:p>
        </p:txBody>
      </p:sp>
      <p:sp>
        <p:nvSpPr>
          <p:cNvPr id="12" name="Text Placeholder 19">
            <a:extLst>
              <a:ext uri="{FF2B5EF4-FFF2-40B4-BE49-F238E27FC236}">
                <a16:creationId xmlns:a16="http://schemas.microsoft.com/office/drawing/2014/main" id="{1FB411BC-CA56-4717-8B9D-B074BC50D5C7}"/>
              </a:ext>
            </a:extLst>
          </p:cNvPr>
          <p:cNvSpPr>
            <a:spLocks noGrp="1"/>
          </p:cNvSpPr>
          <p:nvPr>
            <p:ph type="body" sz="quarter" idx="15" hasCustomPrompt="1"/>
          </p:nvPr>
        </p:nvSpPr>
        <p:spPr>
          <a:xfrm>
            <a:off x="4884815" y="171976"/>
            <a:ext cx="6902360"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13" name="Slide Number Placeholder 2">
            <a:extLst>
              <a:ext uri="{FF2B5EF4-FFF2-40B4-BE49-F238E27FC236}">
                <a16:creationId xmlns:a16="http://schemas.microsoft.com/office/drawing/2014/main" id="{6E26754D-C963-4196-873C-885AFD533C50}"/>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2883859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E8068E3-61C9-4BD5-956C-33D1E0824041}"/>
              </a:ext>
            </a:extLst>
          </p:cNvPr>
          <p:cNvPicPr>
            <a:picLocks noChangeAspect="1"/>
          </p:cNvPicPr>
          <p:nvPr userDrawn="1"/>
        </p:nvPicPr>
        <p:blipFill rotWithShape="1">
          <a:blip r:embed="rId2"/>
          <a:srcRect l="14610" r="17510"/>
          <a:stretch/>
        </p:blipFill>
        <p:spPr>
          <a:xfrm>
            <a:off x="8053933" y="0"/>
            <a:ext cx="4138064" cy="6858000"/>
          </a:xfrm>
          <a:prstGeom prst="rect">
            <a:avLst/>
          </a:prstGeom>
        </p:spPr>
      </p:pic>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838199" y="594795"/>
            <a:ext cx="7056423" cy="1129230"/>
          </a:xfrm>
        </p:spPr>
        <p:txBody>
          <a:bodyPr>
            <a:noAutofit/>
          </a:body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838199" y="1885950"/>
            <a:ext cx="7056423" cy="4713288"/>
          </a:xfrm>
          <a:prstGeom prst="rect">
            <a:avLst/>
          </a:prstGeom>
        </p:spPr>
        <p:txBody>
          <a:bodyPr/>
          <a:lstStyle>
            <a:lvl1pPr>
              <a:defRPr>
                <a:solidFill>
                  <a:schemeClr val="accent5"/>
                </a:solidFill>
              </a:defRPr>
            </a:lvl1pPr>
          </a:lstStyle>
          <a:p>
            <a:pPr lvl="0"/>
            <a:r>
              <a:rPr lang="en-US"/>
              <a:t>Click to edit Master text styles</a:t>
            </a:r>
          </a:p>
        </p:txBody>
      </p:sp>
      <p:sp>
        <p:nvSpPr>
          <p:cNvPr id="11" name="Text Placeholder 19">
            <a:extLst>
              <a:ext uri="{FF2B5EF4-FFF2-40B4-BE49-F238E27FC236}">
                <a16:creationId xmlns:a16="http://schemas.microsoft.com/office/drawing/2014/main" id="{A0486DD7-C90A-42C4-A2BE-618169A9518A}"/>
              </a:ext>
            </a:extLst>
          </p:cNvPr>
          <p:cNvSpPr>
            <a:spLocks noGrp="1"/>
          </p:cNvSpPr>
          <p:nvPr>
            <p:ph type="body" sz="quarter" idx="15" hasCustomPrompt="1"/>
          </p:nvPr>
        </p:nvSpPr>
        <p:spPr>
          <a:xfrm>
            <a:off x="835389" y="171976"/>
            <a:ext cx="7056423"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cxnSp>
        <p:nvCxnSpPr>
          <p:cNvPr id="13" name="Straight Connector 12">
            <a:extLst>
              <a:ext uri="{FF2B5EF4-FFF2-40B4-BE49-F238E27FC236}">
                <a16:creationId xmlns:a16="http://schemas.microsoft.com/office/drawing/2014/main" id="{1533F7EF-E3C2-441C-82AF-84F8D3501B6E}"/>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0D216DE-52C4-4982-BE07-0BB41DFD11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pic>
        <p:nvPicPr>
          <p:cNvPr id="17" name="Picture 16">
            <a:extLst>
              <a:ext uri="{FF2B5EF4-FFF2-40B4-BE49-F238E27FC236}">
                <a16:creationId xmlns:a16="http://schemas.microsoft.com/office/drawing/2014/main" id="{D2D193CA-92E0-4880-84FE-B02AC61B0A20}"/>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
        <p:nvSpPr>
          <p:cNvPr id="21" name="Slide Number Placeholder 2">
            <a:extLst>
              <a:ext uri="{FF2B5EF4-FFF2-40B4-BE49-F238E27FC236}">
                <a16:creationId xmlns:a16="http://schemas.microsoft.com/office/drawing/2014/main" id="{ED7D732B-2D02-4DE3-BA82-E5D73BAB51D3}"/>
              </a:ext>
            </a:extLst>
          </p:cNvPr>
          <p:cNvSpPr>
            <a:spLocks noGrp="1"/>
          </p:cNvSpPr>
          <p:nvPr>
            <p:ph type="sldNum" sz="quarter" idx="10"/>
          </p:nvPr>
        </p:nvSpPr>
        <p:spPr>
          <a:xfrm>
            <a:off x="11326439" y="6356350"/>
            <a:ext cx="613311" cy="365125"/>
          </a:xfrm>
        </p:spPr>
        <p:txBody>
          <a:bodyPr/>
          <a:lstStyle>
            <a:lvl1pPr>
              <a:defRPr>
                <a:solidFill>
                  <a:schemeClr val="bg1"/>
                </a:solidFill>
              </a:defRPr>
            </a:lvl1p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216109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 LEFT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B9E2A6-C314-43AA-BED7-AF710E8E149E}"/>
              </a:ext>
            </a:extLst>
          </p:cNvPr>
          <p:cNvPicPr>
            <a:picLocks noChangeAspect="1"/>
          </p:cNvPicPr>
          <p:nvPr userDrawn="1"/>
        </p:nvPicPr>
        <p:blipFill rotWithShape="1">
          <a:blip r:embed="rId2"/>
          <a:srcRect l="19869" r="12342"/>
          <a:stretch/>
        </p:blipFill>
        <p:spPr>
          <a:xfrm flipH="1">
            <a:off x="0" y="0"/>
            <a:ext cx="4132444" cy="6858000"/>
          </a:xfrm>
          <a:prstGeom prst="rect">
            <a:avLst/>
          </a:prstGeom>
        </p:spPr>
      </p:pic>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4884815" y="594795"/>
            <a:ext cx="6902361" cy="1129230"/>
          </a:xfrm>
        </p:spPr>
        <p:txBody>
          <a:bodyPr>
            <a:noAutofit/>
          </a:body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4245771"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4884815" y="1885950"/>
            <a:ext cx="6902361" cy="4470400"/>
          </a:xfrm>
          <a:prstGeom prst="rect">
            <a:avLst/>
          </a:prstGeom>
        </p:spPr>
        <p:txBody>
          <a:bodyPr/>
          <a:lstStyle>
            <a:lvl1pPr>
              <a:defRPr>
                <a:solidFill>
                  <a:schemeClr val="accent5"/>
                </a:solidFill>
              </a:defRPr>
            </a:lvl1pPr>
          </a:lstStyle>
          <a:p>
            <a:pPr lvl="0"/>
            <a:r>
              <a:rPr lang="en-US"/>
              <a:t>Click to edit Master text styles</a:t>
            </a:r>
          </a:p>
        </p:txBody>
      </p:sp>
      <p:sp>
        <p:nvSpPr>
          <p:cNvPr id="12" name="Text Placeholder 19">
            <a:extLst>
              <a:ext uri="{FF2B5EF4-FFF2-40B4-BE49-F238E27FC236}">
                <a16:creationId xmlns:a16="http://schemas.microsoft.com/office/drawing/2014/main" id="{1FB411BC-CA56-4717-8B9D-B074BC50D5C7}"/>
              </a:ext>
            </a:extLst>
          </p:cNvPr>
          <p:cNvSpPr>
            <a:spLocks noGrp="1"/>
          </p:cNvSpPr>
          <p:nvPr>
            <p:ph type="body" sz="quarter" idx="15" hasCustomPrompt="1"/>
          </p:nvPr>
        </p:nvSpPr>
        <p:spPr>
          <a:xfrm>
            <a:off x="4884815" y="171976"/>
            <a:ext cx="6902360"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13" name="Slide Number Placeholder 2">
            <a:extLst>
              <a:ext uri="{FF2B5EF4-FFF2-40B4-BE49-F238E27FC236}">
                <a16:creationId xmlns:a16="http://schemas.microsoft.com/office/drawing/2014/main" id="{6E26754D-C963-4196-873C-885AFD533C50}"/>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1146114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7F7006-AB91-4425-90DB-7D78CD968244}"/>
              </a:ext>
            </a:extLst>
          </p:cNvPr>
          <p:cNvPicPr>
            <a:picLocks noChangeAspect="1"/>
          </p:cNvPicPr>
          <p:nvPr userDrawn="1"/>
        </p:nvPicPr>
        <p:blipFill rotWithShape="1">
          <a:blip r:embed="rId2"/>
          <a:srcRect l="25061" r="7059"/>
          <a:stretch/>
        </p:blipFill>
        <p:spPr>
          <a:xfrm>
            <a:off x="8053933" y="0"/>
            <a:ext cx="4138064" cy="6858000"/>
          </a:xfrm>
          <a:prstGeom prst="rect">
            <a:avLst/>
          </a:prstGeom>
        </p:spPr>
      </p:pic>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838199" y="594795"/>
            <a:ext cx="7056423" cy="1129230"/>
          </a:xfrm>
        </p:spPr>
        <p:txBody>
          <a:bodyPr>
            <a:noAutofit/>
          </a:body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838199" y="1885950"/>
            <a:ext cx="7056423" cy="4713288"/>
          </a:xfrm>
          <a:prstGeom prst="rect">
            <a:avLst/>
          </a:prstGeom>
        </p:spPr>
        <p:txBody>
          <a:bodyPr/>
          <a:lstStyle>
            <a:lvl1pPr>
              <a:defRPr>
                <a:solidFill>
                  <a:schemeClr val="accent5"/>
                </a:solidFill>
              </a:defRPr>
            </a:lvl1pPr>
          </a:lstStyle>
          <a:p>
            <a:pPr lvl="0"/>
            <a:r>
              <a:rPr lang="en-US"/>
              <a:t>Click to edit Master text styles</a:t>
            </a:r>
          </a:p>
        </p:txBody>
      </p:sp>
      <p:sp>
        <p:nvSpPr>
          <p:cNvPr id="11" name="Text Placeholder 19">
            <a:extLst>
              <a:ext uri="{FF2B5EF4-FFF2-40B4-BE49-F238E27FC236}">
                <a16:creationId xmlns:a16="http://schemas.microsoft.com/office/drawing/2014/main" id="{A0486DD7-C90A-42C4-A2BE-618169A9518A}"/>
              </a:ext>
            </a:extLst>
          </p:cNvPr>
          <p:cNvSpPr>
            <a:spLocks noGrp="1"/>
          </p:cNvSpPr>
          <p:nvPr>
            <p:ph type="body" sz="quarter" idx="15" hasCustomPrompt="1"/>
          </p:nvPr>
        </p:nvSpPr>
        <p:spPr>
          <a:xfrm>
            <a:off x="835389" y="171976"/>
            <a:ext cx="7056423"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cxnSp>
        <p:nvCxnSpPr>
          <p:cNvPr id="13" name="Straight Connector 12">
            <a:extLst>
              <a:ext uri="{FF2B5EF4-FFF2-40B4-BE49-F238E27FC236}">
                <a16:creationId xmlns:a16="http://schemas.microsoft.com/office/drawing/2014/main" id="{1533F7EF-E3C2-441C-82AF-84F8D3501B6E}"/>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0D216DE-52C4-4982-BE07-0BB41DFD11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pic>
        <p:nvPicPr>
          <p:cNvPr id="17" name="Picture 16">
            <a:extLst>
              <a:ext uri="{FF2B5EF4-FFF2-40B4-BE49-F238E27FC236}">
                <a16:creationId xmlns:a16="http://schemas.microsoft.com/office/drawing/2014/main" id="{D2D193CA-92E0-4880-84FE-B02AC61B0A20}"/>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
        <p:nvSpPr>
          <p:cNvPr id="21" name="Slide Number Placeholder 2">
            <a:extLst>
              <a:ext uri="{FF2B5EF4-FFF2-40B4-BE49-F238E27FC236}">
                <a16:creationId xmlns:a16="http://schemas.microsoft.com/office/drawing/2014/main" id="{ED7D732B-2D02-4DE3-BA82-E5D73BAB51D3}"/>
              </a:ext>
            </a:extLst>
          </p:cNvPr>
          <p:cNvSpPr>
            <a:spLocks noGrp="1"/>
          </p:cNvSpPr>
          <p:nvPr>
            <p:ph type="sldNum" sz="quarter" idx="10"/>
          </p:nvPr>
        </p:nvSpPr>
        <p:spPr>
          <a:xfrm>
            <a:off x="11326439" y="6356350"/>
            <a:ext cx="613311" cy="365125"/>
          </a:xfrm>
        </p:spPr>
        <p:txBody>
          <a:bodyPr/>
          <a:lstStyle>
            <a:lvl1pPr>
              <a:defRPr>
                <a:solidFill>
                  <a:schemeClr val="bg1"/>
                </a:solidFill>
              </a:defRPr>
            </a:lvl1p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1686268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 LEFT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19705-13CE-4C6B-801D-A665862A0F2C}"/>
              </a:ext>
            </a:extLst>
          </p:cNvPr>
          <p:cNvPicPr>
            <a:picLocks noChangeAspect="1"/>
          </p:cNvPicPr>
          <p:nvPr userDrawn="1"/>
        </p:nvPicPr>
        <p:blipFill rotWithShape="1">
          <a:blip r:embed="rId2"/>
          <a:srcRect r="32211"/>
          <a:stretch/>
        </p:blipFill>
        <p:spPr>
          <a:xfrm>
            <a:off x="0" y="0"/>
            <a:ext cx="4132444" cy="6858000"/>
          </a:xfrm>
          <a:prstGeom prst="rect">
            <a:avLst/>
          </a:prstGeom>
        </p:spPr>
      </p:pic>
      <p:sp>
        <p:nvSpPr>
          <p:cNvPr id="9" name="Title 8">
            <a:extLst>
              <a:ext uri="{FF2B5EF4-FFF2-40B4-BE49-F238E27FC236}">
                <a16:creationId xmlns:a16="http://schemas.microsoft.com/office/drawing/2014/main" id="{7A63EE89-B907-42CE-A093-BDAF5620B47A}"/>
              </a:ext>
            </a:extLst>
          </p:cNvPr>
          <p:cNvSpPr>
            <a:spLocks noGrp="1"/>
          </p:cNvSpPr>
          <p:nvPr>
            <p:ph type="title" hasCustomPrompt="1"/>
          </p:nvPr>
        </p:nvSpPr>
        <p:spPr>
          <a:xfrm>
            <a:off x="4884815" y="594795"/>
            <a:ext cx="6902361" cy="1129230"/>
          </a:xfrm>
        </p:spPr>
        <p:txBody>
          <a:bodyPr>
            <a:noAutofit/>
          </a:bodyPr>
          <a:lstStyle/>
          <a:p>
            <a:r>
              <a:rPr lang="en-US" dirty="0"/>
              <a:t>Click to edit title</a:t>
            </a:r>
          </a:p>
        </p:txBody>
      </p:sp>
      <p:pic>
        <p:nvPicPr>
          <p:cNvPr id="10" name="Picture 9" descr="001">
            <a:extLst>
              <a:ext uri="{FF2B5EF4-FFF2-40B4-BE49-F238E27FC236}">
                <a16:creationId xmlns:a16="http://schemas.microsoft.com/office/drawing/2014/main" id="{C53DAD77-5B69-4CA2-88B9-C20D94EEE98B}"/>
              </a:ext>
            </a:extLst>
          </p:cNvPr>
          <p:cNvPicPr>
            <a:picLocks noChangeAspect="1"/>
          </p:cNvPicPr>
          <p:nvPr userDrawn="1"/>
        </p:nvPicPr>
        <p:blipFill>
          <a:blip r:embed="rId3"/>
          <a:stretch>
            <a:fillRect/>
          </a:stretch>
        </p:blipFill>
        <p:spPr>
          <a:xfrm>
            <a:off x="4245771" y="624204"/>
            <a:ext cx="604704" cy="279044"/>
          </a:xfrm>
          <a:prstGeom prst="rect">
            <a:avLst/>
          </a:prstGeom>
          <a:noFill/>
          <a:ln w="9525">
            <a:noFill/>
          </a:ln>
        </p:spPr>
      </p:pic>
      <p:sp>
        <p:nvSpPr>
          <p:cNvPr id="22" name="Text Placeholder 21">
            <a:extLst>
              <a:ext uri="{FF2B5EF4-FFF2-40B4-BE49-F238E27FC236}">
                <a16:creationId xmlns:a16="http://schemas.microsoft.com/office/drawing/2014/main" id="{35EADE11-ED4A-412B-8FF2-15EAC6237973}"/>
              </a:ext>
            </a:extLst>
          </p:cNvPr>
          <p:cNvSpPr>
            <a:spLocks noGrp="1"/>
          </p:cNvSpPr>
          <p:nvPr>
            <p:ph type="body" sz="quarter" idx="12"/>
          </p:nvPr>
        </p:nvSpPr>
        <p:spPr>
          <a:xfrm>
            <a:off x="4884815" y="1885950"/>
            <a:ext cx="6902361" cy="4470400"/>
          </a:xfrm>
          <a:prstGeom prst="rect">
            <a:avLst/>
          </a:prstGeom>
        </p:spPr>
        <p:txBody>
          <a:bodyPr/>
          <a:lstStyle>
            <a:lvl1pPr>
              <a:defRPr>
                <a:solidFill>
                  <a:schemeClr val="accent5"/>
                </a:solidFill>
              </a:defRPr>
            </a:lvl1pPr>
          </a:lstStyle>
          <a:p>
            <a:pPr lvl="0"/>
            <a:r>
              <a:rPr lang="en-US"/>
              <a:t>Click to edit Master text styles</a:t>
            </a:r>
          </a:p>
        </p:txBody>
      </p:sp>
      <p:sp>
        <p:nvSpPr>
          <p:cNvPr id="12" name="Text Placeholder 19">
            <a:extLst>
              <a:ext uri="{FF2B5EF4-FFF2-40B4-BE49-F238E27FC236}">
                <a16:creationId xmlns:a16="http://schemas.microsoft.com/office/drawing/2014/main" id="{1FB411BC-CA56-4717-8B9D-B074BC50D5C7}"/>
              </a:ext>
            </a:extLst>
          </p:cNvPr>
          <p:cNvSpPr>
            <a:spLocks noGrp="1"/>
          </p:cNvSpPr>
          <p:nvPr>
            <p:ph type="body" sz="quarter" idx="15" hasCustomPrompt="1"/>
          </p:nvPr>
        </p:nvSpPr>
        <p:spPr>
          <a:xfrm>
            <a:off x="4884815" y="171976"/>
            <a:ext cx="6902360"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
        <p:nvSpPr>
          <p:cNvPr id="13" name="Slide Number Placeholder 2">
            <a:extLst>
              <a:ext uri="{FF2B5EF4-FFF2-40B4-BE49-F238E27FC236}">
                <a16:creationId xmlns:a16="http://schemas.microsoft.com/office/drawing/2014/main" id="{6E26754D-C963-4196-873C-885AFD533C50}"/>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12426394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ED321F-F8A0-4312-A88F-B4BA948619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646238"/>
          </a:xfrm>
          <a:prstGeom prst="rect">
            <a:avLst/>
          </a:prstGeom>
        </p:spPr>
      </p:pic>
      <p:sp>
        <p:nvSpPr>
          <p:cNvPr id="2" name="Title 1">
            <a:extLst>
              <a:ext uri="{FF2B5EF4-FFF2-40B4-BE49-F238E27FC236}">
                <a16:creationId xmlns:a16="http://schemas.microsoft.com/office/drawing/2014/main" id="{E822EED8-EEBF-454E-9B9A-C3E8EB8EE3D1}"/>
              </a:ext>
            </a:extLst>
          </p:cNvPr>
          <p:cNvSpPr>
            <a:spLocks noGrp="1"/>
          </p:cNvSpPr>
          <p:nvPr>
            <p:ph type="title" hasCustomPrompt="1"/>
          </p:nvPr>
        </p:nvSpPr>
        <p:spPr/>
        <p:txBody>
          <a:bodyPr>
            <a:noAutofit/>
          </a:bodyPr>
          <a:lstStyle>
            <a:lvl1pPr>
              <a:defRPr>
                <a:solidFill>
                  <a:schemeClr val="bg2"/>
                </a:solidFill>
              </a:defRPr>
            </a:lvl1pPr>
          </a:lstStyle>
          <a:p>
            <a:r>
              <a:rPr lang="en-US" dirty="0"/>
              <a:t>Click to edit title</a:t>
            </a:r>
          </a:p>
        </p:txBody>
      </p:sp>
      <p:sp>
        <p:nvSpPr>
          <p:cNvPr id="8" name="Slide Number Placeholder 7">
            <a:extLst>
              <a:ext uri="{FF2B5EF4-FFF2-40B4-BE49-F238E27FC236}">
                <a16:creationId xmlns:a16="http://schemas.microsoft.com/office/drawing/2014/main" id="{16DB2346-354E-4E45-8047-16D39D8B1458}"/>
              </a:ext>
            </a:extLst>
          </p:cNvPr>
          <p:cNvSpPr>
            <a:spLocks noGrp="1"/>
          </p:cNvSpPr>
          <p:nvPr>
            <p:ph type="sldNum" sz="quarter" idx="10"/>
          </p:nvPr>
        </p:nvSpPr>
        <p:spPr/>
        <p:txBody>
          <a:bodyPr/>
          <a:lstStyle/>
          <a:p>
            <a:fld id="{151725ED-AB00-4B02-A764-80C23BBB66A4}" type="slidenum">
              <a:rPr lang="en-US" smtClean="0"/>
              <a:pPr/>
              <a:t>‹Nr.›</a:t>
            </a:fld>
            <a:endParaRPr lang="en-US" dirty="0"/>
          </a:p>
        </p:txBody>
      </p:sp>
      <p:pic>
        <p:nvPicPr>
          <p:cNvPr id="9" name="Picture 8" descr="001">
            <a:extLst>
              <a:ext uri="{FF2B5EF4-FFF2-40B4-BE49-F238E27FC236}">
                <a16:creationId xmlns:a16="http://schemas.microsoft.com/office/drawing/2014/main" id="{EF482E8C-E9FA-4B77-B149-9FFB24BE1355}"/>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13" name="Text Placeholder 21">
            <a:extLst>
              <a:ext uri="{FF2B5EF4-FFF2-40B4-BE49-F238E27FC236}">
                <a16:creationId xmlns:a16="http://schemas.microsoft.com/office/drawing/2014/main" id="{E20BD737-00E6-4B39-82CB-9407B507E1E7}"/>
              </a:ext>
            </a:extLst>
          </p:cNvPr>
          <p:cNvSpPr>
            <a:spLocks noGrp="1"/>
          </p:cNvSpPr>
          <p:nvPr>
            <p:ph type="body" sz="quarter" idx="13"/>
          </p:nvPr>
        </p:nvSpPr>
        <p:spPr>
          <a:xfrm>
            <a:off x="838199" y="1997657"/>
            <a:ext cx="5181602" cy="4192006"/>
          </a:xfrm>
          <a:prstGeom prst="rect">
            <a:avLst/>
          </a:prstGeom>
        </p:spPr>
        <p:txBody>
          <a:bodyPr/>
          <a:lstStyle>
            <a:lvl1pPr>
              <a:defRPr sz="2200">
                <a:solidFill>
                  <a:schemeClr val="accent5"/>
                </a:solidFill>
              </a:defRPr>
            </a:lvl1pPr>
          </a:lstStyle>
          <a:p>
            <a:pPr lvl="0"/>
            <a:r>
              <a:rPr lang="en-US"/>
              <a:t>Click to edit Master text styles</a:t>
            </a:r>
          </a:p>
        </p:txBody>
      </p:sp>
      <p:sp>
        <p:nvSpPr>
          <p:cNvPr id="14" name="Text Placeholder 21">
            <a:extLst>
              <a:ext uri="{FF2B5EF4-FFF2-40B4-BE49-F238E27FC236}">
                <a16:creationId xmlns:a16="http://schemas.microsoft.com/office/drawing/2014/main" id="{5DA454EB-6174-44E4-8F2B-5CA0F9F67588}"/>
              </a:ext>
            </a:extLst>
          </p:cNvPr>
          <p:cNvSpPr>
            <a:spLocks noGrp="1"/>
          </p:cNvSpPr>
          <p:nvPr>
            <p:ph type="body" sz="quarter" idx="14"/>
          </p:nvPr>
        </p:nvSpPr>
        <p:spPr>
          <a:xfrm>
            <a:off x="6172199" y="1997657"/>
            <a:ext cx="5510606" cy="4192006"/>
          </a:xfrm>
          <a:prstGeom prst="rect">
            <a:avLst/>
          </a:prstGeom>
        </p:spPr>
        <p:txBody>
          <a:bodyPr/>
          <a:lstStyle>
            <a:lvl1pPr>
              <a:defRPr sz="2200">
                <a:solidFill>
                  <a:schemeClr val="accent5"/>
                </a:solidFill>
              </a:defRPr>
            </a:lvl1pPr>
          </a:lstStyle>
          <a:p>
            <a:pPr lvl="0"/>
            <a:r>
              <a:rPr lang="en-US"/>
              <a:t>Click to edit Master text styles</a:t>
            </a:r>
          </a:p>
        </p:txBody>
      </p:sp>
      <p:sp>
        <p:nvSpPr>
          <p:cNvPr id="10" name="Text Placeholder 19">
            <a:extLst>
              <a:ext uri="{FF2B5EF4-FFF2-40B4-BE49-F238E27FC236}">
                <a16:creationId xmlns:a16="http://schemas.microsoft.com/office/drawing/2014/main" id="{46AA62CD-C786-412D-8E10-5413DDF82695}"/>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Tree>
    <p:extLst>
      <p:ext uri="{BB962C8B-B14F-4D97-AF65-F5344CB8AC3E}">
        <p14:creationId xmlns:p14="http://schemas.microsoft.com/office/powerpoint/2010/main" val="2859924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E854AF0-555C-44ED-8072-87952BAA3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646238"/>
          </a:xfrm>
          <a:prstGeom prst="rect">
            <a:avLst/>
          </a:prstGeom>
        </p:spPr>
      </p:pic>
      <p:sp>
        <p:nvSpPr>
          <p:cNvPr id="3" name="Text Placeholder 2">
            <a:extLst>
              <a:ext uri="{FF2B5EF4-FFF2-40B4-BE49-F238E27FC236}">
                <a16:creationId xmlns:a16="http://schemas.microsoft.com/office/drawing/2014/main" id="{7187152A-4B25-49CF-BBE4-9A4E24A78F8C}"/>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D41088D-5687-4A23-9FD4-792ECDF5B444}"/>
              </a:ext>
            </a:extLst>
          </p:cNvPr>
          <p:cNvSpPr>
            <a:spLocks noGrp="1"/>
          </p:cNvSpPr>
          <p:nvPr>
            <p:ph type="body" sz="quarter" idx="3"/>
          </p:nvPr>
        </p:nvSpPr>
        <p:spPr>
          <a:xfrm>
            <a:off x="6172200" y="1681163"/>
            <a:ext cx="5492152" cy="823912"/>
          </a:xfrm>
          <a:prstGeom prst="rect">
            <a:avLst/>
          </a:prstGeo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001">
            <a:extLst>
              <a:ext uri="{FF2B5EF4-FFF2-40B4-BE49-F238E27FC236}">
                <a16:creationId xmlns:a16="http://schemas.microsoft.com/office/drawing/2014/main" id="{CA7A937F-0D6B-4E0F-9077-9BA0BD231ABA}"/>
              </a:ext>
            </a:extLst>
          </p:cNvPr>
          <p:cNvPicPr>
            <a:picLocks noChangeAspect="1"/>
          </p:cNvPicPr>
          <p:nvPr userDrawn="1"/>
        </p:nvPicPr>
        <p:blipFill>
          <a:blip r:embed="rId3"/>
          <a:stretch>
            <a:fillRect/>
          </a:stretch>
        </p:blipFill>
        <p:spPr>
          <a:xfrm>
            <a:off x="199155" y="624204"/>
            <a:ext cx="604704" cy="279044"/>
          </a:xfrm>
          <a:prstGeom prst="rect">
            <a:avLst/>
          </a:prstGeom>
          <a:noFill/>
          <a:ln w="9525">
            <a:noFill/>
          </a:ln>
        </p:spPr>
      </p:pic>
      <p:sp>
        <p:nvSpPr>
          <p:cNvPr id="11" name="Slide Number Placeholder 10">
            <a:extLst>
              <a:ext uri="{FF2B5EF4-FFF2-40B4-BE49-F238E27FC236}">
                <a16:creationId xmlns:a16="http://schemas.microsoft.com/office/drawing/2014/main" id="{B059958B-9722-4638-9D15-A9A765D16A40}"/>
              </a:ext>
            </a:extLst>
          </p:cNvPr>
          <p:cNvSpPr>
            <a:spLocks noGrp="1"/>
          </p:cNvSpPr>
          <p:nvPr>
            <p:ph type="sldNum" sz="quarter" idx="10"/>
          </p:nvPr>
        </p:nvSpPr>
        <p:spPr/>
        <p:txBody>
          <a:bodyPr/>
          <a:lstStyle/>
          <a:p>
            <a:fld id="{151725ED-AB00-4B02-A764-80C23BBB66A4}" type="slidenum">
              <a:rPr lang="en-US" smtClean="0"/>
              <a:pPr/>
              <a:t>‹Nr.›</a:t>
            </a:fld>
            <a:endParaRPr lang="en-US" dirty="0"/>
          </a:p>
        </p:txBody>
      </p:sp>
      <p:sp>
        <p:nvSpPr>
          <p:cNvPr id="12" name="Title 11">
            <a:extLst>
              <a:ext uri="{FF2B5EF4-FFF2-40B4-BE49-F238E27FC236}">
                <a16:creationId xmlns:a16="http://schemas.microsoft.com/office/drawing/2014/main" id="{B94AE88C-FAE2-4332-AF0E-292054E98884}"/>
              </a:ext>
            </a:extLst>
          </p:cNvPr>
          <p:cNvSpPr>
            <a:spLocks noGrp="1"/>
          </p:cNvSpPr>
          <p:nvPr>
            <p:ph type="title" hasCustomPrompt="1"/>
          </p:nvPr>
        </p:nvSpPr>
        <p:spPr/>
        <p:txBody>
          <a:bodyPr>
            <a:noAutofit/>
          </a:bodyPr>
          <a:lstStyle>
            <a:lvl1pPr>
              <a:defRPr>
                <a:solidFill>
                  <a:schemeClr val="bg2"/>
                </a:solidFill>
              </a:defRPr>
            </a:lvl1pPr>
          </a:lstStyle>
          <a:p>
            <a:r>
              <a:rPr lang="en-US" dirty="0"/>
              <a:t>Click to edit title</a:t>
            </a:r>
          </a:p>
        </p:txBody>
      </p:sp>
      <p:pic>
        <p:nvPicPr>
          <p:cNvPr id="15" name="Picture 14">
            <a:extLst>
              <a:ext uri="{FF2B5EF4-FFF2-40B4-BE49-F238E27FC236}">
                <a16:creationId xmlns:a16="http://schemas.microsoft.com/office/drawing/2014/main" id="{E923E7F8-6FCF-4A3E-B68F-08721D174C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908263" y="2479969"/>
            <a:ext cx="941605" cy="278813"/>
          </a:xfrm>
          <a:prstGeom prst="rect">
            <a:avLst/>
          </a:prstGeom>
        </p:spPr>
      </p:pic>
      <p:pic>
        <p:nvPicPr>
          <p:cNvPr id="16" name="Picture 15">
            <a:extLst>
              <a:ext uri="{FF2B5EF4-FFF2-40B4-BE49-F238E27FC236}">
                <a16:creationId xmlns:a16="http://schemas.microsoft.com/office/drawing/2014/main" id="{3CF63D28-DE69-4AB1-84CC-121CF84A8D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6270354" y="2479969"/>
            <a:ext cx="941605" cy="278813"/>
          </a:xfrm>
          <a:prstGeom prst="rect">
            <a:avLst/>
          </a:prstGeom>
        </p:spPr>
      </p:pic>
      <p:sp>
        <p:nvSpPr>
          <p:cNvPr id="19" name="Text Placeholder 21">
            <a:extLst>
              <a:ext uri="{FF2B5EF4-FFF2-40B4-BE49-F238E27FC236}">
                <a16:creationId xmlns:a16="http://schemas.microsoft.com/office/drawing/2014/main" id="{64488FBD-3E94-4501-A0BF-F4A2D0865148}"/>
              </a:ext>
            </a:extLst>
          </p:cNvPr>
          <p:cNvSpPr>
            <a:spLocks noGrp="1"/>
          </p:cNvSpPr>
          <p:nvPr>
            <p:ph type="body" sz="quarter" idx="13"/>
          </p:nvPr>
        </p:nvSpPr>
        <p:spPr>
          <a:xfrm>
            <a:off x="838199" y="2714625"/>
            <a:ext cx="5181602" cy="3475038"/>
          </a:xfrm>
          <a:prstGeom prst="rect">
            <a:avLst/>
          </a:prstGeom>
        </p:spPr>
        <p:txBody>
          <a:bodyPr/>
          <a:lstStyle>
            <a:lvl1pPr>
              <a:defRPr sz="1800">
                <a:solidFill>
                  <a:schemeClr val="accent5"/>
                </a:solidFill>
              </a:defRPr>
            </a:lvl1pPr>
          </a:lstStyle>
          <a:p>
            <a:pPr lvl="0"/>
            <a:r>
              <a:rPr lang="en-US"/>
              <a:t>Click to edit Master text styles</a:t>
            </a:r>
          </a:p>
        </p:txBody>
      </p:sp>
      <p:sp>
        <p:nvSpPr>
          <p:cNvPr id="20" name="Text Placeholder 21">
            <a:extLst>
              <a:ext uri="{FF2B5EF4-FFF2-40B4-BE49-F238E27FC236}">
                <a16:creationId xmlns:a16="http://schemas.microsoft.com/office/drawing/2014/main" id="{72C6E41B-AE08-4B8E-A4C3-BF3144A8FE94}"/>
              </a:ext>
            </a:extLst>
          </p:cNvPr>
          <p:cNvSpPr>
            <a:spLocks noGrp="1"/>
          </p:cNvSpPr>
          <p:nvPr>
            <p:ph type="body" sz="quarter" idx="14"/>
          </p:nvPr>
        </p:nvSpPr>
        <p:spPr>
          <a:xfrm>
            <a:off x="6172199" y="2714625"/>
            <a:ext cx="5510606" cy="3475038"/>
          </a:xfrm>
          <a:prstGeom prst="rect">
            <a:avLst/>
          </a:prstGeom>
        </p:spPr>
        <p:txBody>
          <a:bodyPr/>
          <a:lstStyle>
            <a:lvl1pPr>
              <a:defRPr sz="1800">
                <a:solidFill>
                  <a:schemeClr val="accent5"/>
                </a:solidFill>
              </a:defRPr>
            </a:lvl1pPr>
          </a:lstStyle>
          <a:p>
            <a:pPr lvl="0"/>
            <a:r>
              <a:rPr lang="en-US"/>
              <a:t>Click to edit Master text styles</a:t>
            </a:r>
          </a:p>
        </p:txBody>
      </p:sp>
      <p:sp>
        <p:nvSpPr>
          <p:cNvPr id="18" name="Text Placeholder 19">
            <a:extLst>
              <a:ext uri="{FF2B5EF4-FFF2-40B4-BE49-F238E27FC236}">
                <a16:creationId xmlns:a16="http://schemas.microsoft.com/office/drawing/2014/main" id="{C075DA98-A2F1-449D-91A4-6875B0FE6069}"/>
              </a:ext>
            </a:extLst>
          </p:cNvPr>
          <p:cNvSpPr>
            <a:spLocks noGrp="1"/>
          </p:cNvSpPr>
          <p:nvPr>
            <p:ph type="body" sz="quarter" idx="15" hasCustomPrompt="1"/>
          </p:nvPr>
        </p:nvSpPr>
        <p:spPr>
          <a:xfrm>
            <a:off x="835389" y="171976"/>
            <a:ext cx="10826152" cy="413766"/>
          </a:xfrm>
          <a:prstGeom prst="rect">
            <a:avLst/>
          </a:prstGeom>
        </p:spPr>
        <p:txBody>
          <a:bodyPr anchor="b">
            <a:noAutofit/>
          </a:bodyPr>
          <a:lstStyle>
            <a:lvl1pPr marL="0" indent="0">
              <a:buNone/>
              <a:defRPr lang="en-US" sz="1440" b="0" i="0" kern="1200" cap="none" spc="150" baseline="0" dirty="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spTree>
    <p:extLst>
      <p:ext uri="{BB962C8B-B14F-4D97-AF65-F5344CB8AC3E}">
        <p14:creationId xmlns:p14="http://schemas.microsoft.com/office/powerpoint/2010/main" val="136096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PICTURE 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E52CC4-28AE-4695-AEB9-4AB79393B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9"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4632"/>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491301"/>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2"/>
                </a:solidFill>
              </a:defRPr>
            </a:lvl1pPr>
          </a:lstStyle>
          <a:p>
            <a:fld id="{151725ED-AB00-4B02-A764-80C23BBB66A4}" type="slidenum">
              <a:rPr lang="en-US" smtClean="0"/>
              <a:pPr/>
              <a:t>‹Nr.›</a:t>
            </a:fld>
            <a:endParaRPr lang="en-US" dirty="0"/>
          </a:p>
        </p:txBody>
      </p:sp>
      <p:pic>
        <p:nvPicPr>
          <p:cNvPr id="8" name="Picture 7">
            <a:extLst>
              <a:ext uri="{FF2B5EF4-FFF2-40B4-BE49-F238E27FC236}">
                <a16:creationId xmlns:a16="http://schemas.microsoft.com/office/drawing/2014/main" id="{091927DF-3A93-43C6-A94B-90F6622516BF}"/>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9" name="Straight Connector 8">
            <a:extLst>
              <a:ext uri="{FF2B5EF4-FFF2-40B4-BE49-F238E27FC236}">
                <a16:creationId xmlns:a16="http://schemas.microsoft.com/office/drawing/2014/main" id="{523C9A20-74CD-47F0-B1D4-3E301F4EC1A9}"/>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pic>
        <p:nvPicPr>
          <p:cNvPr id="10" name="Picture 9" descr="001">
            <a:extLst>
              <a:ext uri="{FF2B5EF4-FFF2-40B4-BE49-F238E27FC236}">
                <a16:creationId xmlns:a16="http://schemas.microsoft.com/office/drawing/2014/main" id="{07A49C65-E387-456F-9F3E-B862B2B18460}"/>
              </a:ext>
            </a:extLst>
          </p:cNvPr>
          <p:cNvPicPr>
            <a:picLocks noChangeAspect="1"/>
          </p:cNvPicPr>
          <p:nvPr userDrawn="1"/>
        </p:nvPicPr>
        <p:blipFill>
          <a:blip r:embed="rId4"/>
          <a:stretch>
            <a:fillRect/>
          </a:stretch>
        </p:blipFill>
        <p:spPr>
          <a:xfrm>
            <a:off x="199155" y="2415136"/>
            <a:ext cx="604704" cy="279044"/>
          </a:xfrm>
          <a:prstGeom prst="rect">
            <a:avLst/>
          </a:prstGeom>
          <a:noFill/>
          <a:ln w="9525">
            <a:noFill/>
          </a:ln>
        </p:spPr>
      </p:pic>
    </p:spTree>
    <p:extLst>
      <p:ext uri="{BB962C8B-B14F-4D97-AF65-F5344CB8AC3E}">
        <p14:creationId xmlns:p14="http://schemas.microsoft.com/office/powerpoint/2010/main" val="3270280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1470CF-C2D6-44B4-A2A2-9B4A973CF8E3}"/>
              </a:ext>
            </a:extLst>
          </p:cNvPr>
          <p:cNvSpPr/>
          <p:nvPr userDrawn="1"/>
        </p:nvSpPr>
        <p:spPr>
          <a:xfrm>
            <a:off x="6095998" y="0"/>
            <a:ext cx="6096001" cy="6858000"/>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54" noProof="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8A4CA8-1B63-4E1D-81C3-CAAEB54CA3EB}"/>
              </a:ext>
            </a:extLst>
          </p:cNvPr>
          <p:cNvSpPr>
            <a:spLocks noGrp="1"/>
          </p:cNvSpPr>
          <p:nvPr>
            <p:ph idx="1"/>
          </p:nvPr>
        </p:nvSpPr>
        <p:spPr>
          <a:xfrm>
            <a:off x="6291458" y="577543"/>
            <a:ext cx="5372894" cy="5778807"/>
          </a:xfrm>
          <a:prstGeom prst="rect">
            <a:avLst/>
          </a:prstGeom>
        </p:spPr>
        <p:txBody>
          <a:bodyPr>
            <a:noAutofit/>
          </a:bodyPr>
          <a:lstStyle>
            <a:lvl1pPr>
              <a:defRPr sz="2200">
                <a:solidFill>
                  <a:schemeClr val="accent5"/>
                </a:solidFill>
              </a:defRPr>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p:txBody>
      </p:sp>
      <p:sp>
        <p:nvSpPr>
          <p:cNvPr id="9" name="Title 8">
            <a:extLst>
              <a:ext uri="{FF2B5EF4-FFF2-40B4-BE49-F238E27FC236}">
                <a16:creationId xmlns:a16="http://schemas.microsoft.com/office/drawing/2014/main" id="{D94FCE38-F2E3-4688-97C2-AD7A567DC6AD}"/>
              </a:ext>
            </a:extLst>
          </p:cNvPr>
          <p:cNvSpPr>
            <a:spLocks noGrp="1"/>
          </p:cNvSpPr>
          <p:nvPr>
            <p:ph type="title"/>
          </p:nvPr>
        </p:nvSpPr>
        <p:spPr>
          <a:xfrm>
            <a:off x="838200" y="594795"/>
            <a:ext cx="5075236" cy="1462605"/>
          </a:xfrm>
        </p:spPr>
        <p:txBody>
          <a:bodyPr>
            <a:noAutofit/>
          </a:bodyPr>
          <a:lstStyle/>
          <a:p>
            <a:r>
              <a:rPr lang="en-US"/>
              <a:t>Click to edit Master title style</a:t>
            </a:r>
            <a:endParaRPr lang="en-US" dirty="0"/>
          </a:p>
        </p:txBody>
      </p:sp>
      <p:pic>
        <p:nvPicPr>
          <p:cNvPr id="10" name="Picture 9" descr="001">
            <a:extLst>
              <a:ext uri="{FF2B5EF4-FFF2-40B4-BE49-F238E27FC236}">
                <a16:creationId xmlns:a16="http://schemas.microsoft.com/office/drawing/2014/main" id="{C5475053-3AA5-4CC1-8A0E-767A28ED3EDF}"/>
              </a:ext>
            </a:extLst>
          </p:cNvPr>
          <p:cNvPicPr>
            <a:picLocks noChangeAspect="1"/>
          </p:cNvPicPr>
          <p:nvPr userDrawn="1"/>
        </p:nvPicPr>
        <p:blipFill>
          <a:blip r:embed="rId2"/>
          <a:stretch>
            <a:fillRect/>
          </a:stretch>
        </p:blipFill>
        <p:spPr>
          <a:xfrm>
            <a:off x="199155" y="624204"/>
            <a:ext cx="604704" cy="279044"/>
          </a:xfrm>
          <a:prstGeom prst="rect">
            <a:avLst/>
          </a:prstGeom>
          <a:noFill/>
          <a:ln w="9525">
            <a:noFill/>
          </a:ln>
        </p:spPr>
      </p:pic>
      <p:sp>
        <p:nvSpPr>
          <p:cNvPr id="11" name="Text Placeholder 3">
            <a:extLst>
              <a:ext uri="{FF2B5EF4-FFF2-40B4-BE49-F238E27FC236}">
                <a16:creationId xmlns:a16="http://schemas.microsoft.com/office/drawing/2014/main" id="{63C16780-55A6-463B-BF58-34C7B81ADB2E}"/>
              </a:ext>
            </a:extLst>
          </p:cNvPr>
          <p:cNvSpPr>
            <a:spLocks noGrp="1"/>
          </p:cNvSpPr>
          <p:nvPr>
            <p:ph type="body" sz="quarter" idx="14"/>
          </p:nvPr>
        </p:nvSpPr>
        <p:spPr>
          <a:xfrm>
            <a:off x="835389" y="2144110"/>
            <a:ext cx="5075236" cy="4212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9">
            <a:extLst>
              <a:ext uri="{FF2B5EF4-FFF2-40B4-BE49-F238E27FC236}">
                <a16:creationId xmlns:a16="http://schemas.microsoft.com/office/drawing/2014/main" id="{61B37CEE-E045-4A6B-8C9B-0AAEA34395ED}"/>
              </a:ext>
            </a:extLst>
          </p:cNvPr>
          <p:cNvSpPr>
            <a:spLocks noGrp="1"/>
          </p:cNvSpPr>
          <p:nvPr>
            <p:ph type="body" sz="quarter" idx="15" hasCustomPrompt="1"/>
          </p:nvPr>
        </p:nvSpPr>
        <p:spPr>
          <a:xfrm>
            <a:off x="835389" y="171976"/>
            <a:ext cx="5075236" cy="413766"/>
          </a:xfrm>
          <a:prstGeom prst="rect">
            <a:avLst/>
          </a:prstGeom>
        </p:spPr>
        <p:txBody>
          <a:bodyPr anchor="b">
            <a:noAutofit/>
          </a:bodyPr>
          <a:lstStyle>
            <a:lvl1pPr marL="0" indent="0">
              <a:buNone/>
              <a:defRPr lang="en-US" sz="1440" b="0" i="0" kern="1200" cap="none" spc="150" baseline="0" dirty="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110000"/>
              </a:lnSpc>
              <a:spcBef>
                <a:spcPts val="1200"/>
              </a:spcBef>
              <a:buClr>
                <a:schemeClr val="accent4"/>
              </a:buClr>
              <a:buFont typeface="Arial" panose="020B0604020202020204" pitchFamily="34" charset="0"/>
              <a:buNone/>
            </a:pPr>
            <a:r>
              <a:rPr lang="en-US" dirty="0"/>
              <a:t>Section Title</a:t>
            </a:r>
          </a:p>
        </p:txBody>
      </p:sp>
      <p:cxnSp>
        <p:nvCxnSpPr>
          <p:cNvPr id="15" name="Straight Connector 14">
            <a:extLst>
              <a:ext uri="{FF2B5EF4-FFF2-40B4-BE49-F238E27FC236}">
                <a16:creationId xmlns:a16="http://schemas.microsoft.com/office/drawing/2014/main" id="{404ED90D-90E8-4480-BF06-00962FB98CF9}"/>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BEC1FED-CE57-43DF-AD4D-548FF4F253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
        <p:nvSpPr>
          <p:cNvPr id="19" name="Slide Number Placeholder 2">
            <a:extLst>
              <a:ext uri="{FF2B5EF4-FFF2-40B4-BE49-F238E27FC236}">
                <a16:creationId xmlns:a16="http://schemas.microsoft.com/office/drawing/2014/main" id="{67C09AA3-817B-455D-8D60-A8160FC6C784}"/>
              </a:ext>
            </a:extLst>
          </p:cNvPr>
          <p:cNvSpPr>
            <a:spLocks noGrp="1"/>
          </p:cNvSpPr>
          <p:nvPr>
            <p:ph type="sldNum" sz="quarter" idx="10"/>
          </p:nvPr>
        </p:nvSpPr>
        <p:spPr>
          <a:xfrm>
            <a:off x="11326439" y="6356350"/>
            <a:ext cx="613311" cy="365125"/>
          </a:xfrm>
        </p:spPr>
        <p:txBody>
          <a:bodyPr/>
          <a:lstStyle/>
          <a:p>
            <a:fld id="{151725ED-AB00-4B02-A764-80C23BBB66A4}" type="slidenum">
              <a:rPr lang="en-US" smtClean="0"/>
              <a:pPr/>
              <a:t>‹Nr.›</a:t>
            </a:fld>
            <a:endParaRPr lang="en-US" dirty="0"/>
          </a:p>
        </p:txBody>
      </p:sp>
    </p:spTree>
    <p:extLst>
      <p:ext uri="{BB962C8B-B14F-4D97-AF65-F5344CB8AC3E}">
        <p14:creationId xmlns:p14="http://schemas.microsoft.com/office/powerpoint/2010/main" val="3802629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41E12F-D3C4-47D5-A40D-EF59EF0B6821}"/>
              </a:ext>
            </a:extLst>
          </p:cNvPr>
          <p:cNvSpPr/>
          <p:nvPr userDrawn="1"/>
        </p:nvSpPr>
        <p:spPr>
          <a:xfrm>
            <a:off x="8815996" y="5558828"/>
            <a:ext cx="3229069" cy="1204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98309D-8FBF-4217-913D-FF4EA1D23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3299" y="2396088"/>
            <a:ext cx="5316711" cy="1090138"/>
          </a:xfrm>
          <a:prstGeom prst="rect">
            <a:avLst/>
          </a:prstGeom>
        </p:spPr>
      </p:pic>
      <p:sp>
        <p:nvSpPr>
          <p:cNvPr id="5" name="Rectangle 4">
            <a:extLst>
              <a:ext uri="{FF2B5EF4-FFF2-40B4-BE49-F238E27FC236}">
                <a16:creationId xmlns:a16="http://schemas.microsoft.com/office/drawing/2014/main" id="{F6A6BED8-738F-4FFA-988B-F7A034C0FA9C}"/>
              </a:ext>
            </a:extLst>
          </p:cNvPr>
          <p:cNvSpPr/>
          <p:nvPr userDrawn="1"/>
        </p:nvSpPr>
        <p:spPr>
          <a:xfrm>
            <a:off x="464821" y="5692995"/>
            <a:ext cx="6105312" cy="707886"/>
          </a:xfrm>
          <a:prstGeom prst="rect">
            <a:avLst/>
          </a:prstGeom>
        </p:spPr>
        <p:txBody>
          <a:bodyPr wrap="square">
            <a:spAutoFit/>
          </a:bodyPr>
          <a:lstStyle/>
          <a:p>
            <a:r>
              <a:rPr lang="en-IN" sz="1000" dirty="0" err="1">
                <a:solidFill>
                  <a:srgbClr val="00558C"/>
                </a:solidFill>
                <a:latin typeface="Arial" panose="020B0604020202020204" pitchFamily="34" charset="0"/>
                <a:cs typeface="Arial" panose="020B0604020202020204" pitchFamily="34" charset="0"/>
              </a:rPr>
              <a:t>kofax.com</a:t>
            </a:r>
            <a:endParaRPr lang="en-IN" sz="1000" dirty="0">
              <a:solidFill>
                <a:srgbClr val="00558C"/>
              </a:solidFill>
              <a:latin typeface="Arial" panose="020B0604020202020204" pitchFamily="34" charset="0"/>
              <a:cs typeface="Arial" panose="020B0604020202020204" pitchFamily="34" charset="0"/>
            </a:endParaRPr>
          </a:p>
          <a:p>
            <a:endParaRPr lang="en-IN" sz="1000" dirty="0">
              <a:solidFill>
                <a:srgbClr val="00558C"/>
              </a:solidFill>
              <a:latin typeface="Arial" panose="020B0604020202020204" pitchFamily="34" charset="0"/>
              <a:cs typeface="Arial" panose="020B0604020202020204" pitchFamily="34" charset="0"/>
            </a:endParaRPr>
          </a:p>
          <a:p>
            <a:r>
              <a:rPr lang="en-IN" sz="1000" dirty="0">
                <a:solidFill>
                  <a:schemeClr val="accent5"/>
                </a:solidFill>
                <a:latin typeface="Arial" panose="020B0604020202020204" pitchFamily="34" charset="0"/>
                <a:cs typeface="Arial" panose="020B0604020202020204" pitchFamily="34" charset="0"/>
              </a:rPr>
              <a:t>© 2020 Kofax. Kofax and the Kofax logo are trademarks of Kofax, registered in the United States and/or other countries. All other trademarks are the property of their respective owners.</a:t>
            </a:r>
          </a:p>
        </p:txBody>
      </p:sp>
      <p:pic>
        <p:nvPicPr>
          <p:cNvPr id="6" name="Picture 5">
            <a:extLst>
              <a:ext uri="{FF2B5EF4-FFF2-40B4-BE49-F238E27FC236}">
                <a16:creationId xmlns:a16="http://schemas.microsoft.com/office/drawing/2014/main" id="{48091680-7B5E-4E7A-BF6F-D2B5A0619D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6658" y="6010659"/>
            <a:ext cx="2007747" cy="380855"/>
          </a:xfrm>
          <a:prstGeom prst="rect">
            <a:avLst/>
          </a:prstGeom>
        </p:spPr>
      </p:pic>
    </p:spTree>
    <p:extLst>
      <p:ext uri="{BB962C8B-B14F-4D97-AF65-F5344CB8AC3E}">
        <p14:creationId xmlns:p14="http://schemas.microsoft.com/office/powerpoint/2010/main" val="3325249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4BD7EB-60BE-4D28-B338-F3EADF51F1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6" y="3103369"/>
            <a:ext cx="12188587" cy="3756000"/>
          </a:xfrm>
          <a:prstGeom prst="rect">
            <a:avLst/>
          </a:prstGeom>
        </p:spPr>
      </p:pic>
      <p:sp>
        <p:nvSpPr>
          <p:cNvPr id="9" name="Rectangle 8"/>
          <p:cNvSpPr/>
          <p:nvPr userDrawn="1"/>
        </p:nvSpPr>
        <p:spPr>
          <a:xfrm>
            <a:off x="1" y="3182113"/>
            <a:ext cx="12192000" cy="3175821"/>
          </a:xfrm>
          <a:prstGeom prst="rect">
            <a:avLst/>
          </a:prstGeom>
          <a:solidFill>
            <a:srgbClr val="02538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0" y="0"/>
            <a:ext cx="12192000" cy="3182112"/>
          </a:xfrm>
          <a:prstGeom prst="rect">
            <a:avLst/>
          </a:prstGeom>
          <a:solidFill>
            <a:schemeClr val="bg1"/>
          </a:solidFill>
          <a:ln>
            <a:noFill/>
          </a:ln>
          <a:effectLst>
            <a:outerShdw blurRad="4445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Subtitle 2">
            <a:extLst>
              <a:ext uri="{FF2B5EF4-FFF2-40B4-BE49-F238E27FC236}">
                <a16:creationId xmlns:a16="http://schemas.microsoft.com/office/drawing/2014/main" id="{5D1D6D76-BDEA-4FFC-8303-45EDA561C8CF}"/>
              </a:ext>
            </a:extLst>
          </p:cNvPr>
          <p:cNvSpPr>
            <a:spLocks noGrp="1"/>
          </p:cNvSpPr>
          <p:nvPr>
            <p:ph type="subTitle" idx="1" hasCustomPrompt="1"/>
          </p:nvPr>
        </p:nvSpPr>
        <p:spPr>
          <a:xfrm>
            <a:off x="999267" y="5283439"/>
            <a:ext cx="5985328" cy="313932"/>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p:txBody>
      </p:sp>
      <p:sp>
        <p:nvSpPr>
          <p:cNvPr id="19" name="Text Placeholder 19">
            <a:extLst>
              <a:ext uri="{FF2B5EF4-FFF2-40B4-BE49-F238E27FC236}">
                <a16:creationId xmlns:a16="http://schemas.microsoft.com/office/drawing/2014/main" id="{72B7AA49-A25E-486D-8D5A-B29D6CCA4706}"/>
              </a:ext>
            </a:extLst>
          </p:cNvPr>
          <p:cNvSpPr>
            <a:spLocks noGrp="1"/>
          </p:cNvSpPr>
          <p:nvPr>
            <p:ph type="body" sz="quarter" idx="13" hasCustomPrompt="1"/>
          </p:nvPr>
        </p:nvSpPr>
        <p:spPr>
          <a:xfrm>
            <a:off x="999267" y="5615338"/>
            <a:ext cx="5985328" cy="31432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Date</a:t>
            </a:r>
          </a:p>
        </p:txBody>
      </p:sp>
      <p:pic>
        <p:nvPicPr>
          <p:cNvPr id="20" name="Picture 19">
            <a:extLst>
              <a:ext uri="{FF2B5EF4-FFF2-40B4-BE49-F238E27FC236}">
                <a16:creationId xmlns:a16="http://schemas.microsoft.com/office/drawing/2014/main" id="{9042A95A-6537-43D1-BBF8-8508D13A55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7703" y="3553098"/>
            <a:ext cx="2875030" cy="548962"/>
          </a:xfrm>
          <a:prstGeom prst="rect">
            <a:avLst/>
          </a:prstGeom>
        </p:spPr>
      </p:pic>
      <p:sp>
        <p:nvSpPr>
          <p:cNvPr id="21" name="Title 6">
            <a:extLst>
              <a:ext uri="{FF2B5EF4-FFF2-40B4-BE49-F238E27FC236}">
                <a16:creationId xmlns:a16="http://schemas.microsoft.com/office/drawing/2014/main" id="{7F802702-9C49-49F8-B057-FD70700089A1}"/>
              </a:ext>
            </a:extLst>
          </p:cNvPr>
          <p:cNvSpPr>
            <a:spLocks noGrp="1"/>
          </p:cNvSpPr>
          <p:nvPr>
            <p:ph type="title" hasCustomPrompt="1"/>
          </p:nvPr>
        </p:nvSpPr>
        <p:spPr>
          <a:xfrm>
            <a:off x="999267" y="1260630"/>
            <a:ext cx="10193467" cy="1681987"/>
          </a:xfrm>
          <a:prstGeom prst="rect">
            <a:avLst/>
          </a:prstGeom>
        </p:spPr>
        <p:txBody>
          <a:bodyPr anchor="b">
            <a:normAutofit/>
          </a:bodyPr>
          <a:lstStyle>
            <a:lvl1pPr>
              <a:defRPr sz="3600">
                <a:solidFill>
                  <a:srgbClr val="025389"/>
                </a:solidFill>
              </a:defRPr>
            </a:lvl1pPr>
          </a:lstStyle>
          <a:p>
            <a:r>
              <a:rPr lang="en-US" dirty="0"/>
              <a:t>Presentation Title</a:t>
            </a:r>
          </a:p>
        </p:txBody>
      </p:sp>
      <p:pic>
        <p:nvPicPr>
          <p:cNvPr id="5" name="Picture 4">
            <a:extLst>
              <a:ext uri="{FF2B5EF4-FFF2-40B4-BE49-F238E27FC236}">
                <a16:creationId xmlns:a16="http://schemas.microsoft.com/office/drawing/2014/main" id="{88EFB4F6-CCC4-4EF2-BC9B-715953C976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9267" y="3353409"/>
            <a:ext cx="3966227" cy="818323"/>
          </a:xfrm>
          <a:prstGeom prst="rect">
            <a:avLst/>
          </a:prstGeom>
        </p:spPr>
      </p:pic>
    </p:spTree>
    <p:extLst>
      <p:ext uri="{BB962C8B-B14F-4D97-AF65-F5344CB8AC3E}">
        <p14:creationId xmlns:p14="http://schemas.microsoft.com/office/powerpoint/2010/main" val="5999616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45726" y="985587"/>
            <a:ext cx="10900549" cy="509470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spTree>
    <p:extLst>
      <p:ext uri="{BB962C8B-B14F-4D97-AF65-F5344CB8AC3E}">
        <p14:creationId xmlns:p14="http://schemas.microsoft.com/office/powerpoint/2010/main" val="36831772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04262" y="1811046"/>
            <a:ext cx="5272175" cy="4237212"/>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22" name="Content Placeholder 3"/>
          <p:cNvSpPr>
            <a:spLocks noGrp="1"/>
          </p:cNvSpPr>
          <p:nvPr>
            <p:ph sz="half" idx="13" hasCustomPrompt="1"/>
          </p:nvPr>
        </p:nvSpPr>
        <p:spPr>
          <a:xfrm>
            <a:off x="6239750" y="1811046"/>
            <a:ext cx="5247989" cy="4237212"/>
          </a:xfrm>
          <a:solidFill>
            <a:schemeClr val="bg1">
              <a:lumMod val="95000"/>
            </a:schemeClr>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dirty="0"/>
              <a:t>First level</a:t>
            </a:r>
          </a:p>
          <a:p>
            <a:pPr lvl="1"/>
            <a:r>
              <a:rPr lang="en-US" dirty="0"/>
              <a:t>Second level</a:t>
            </a:r>
          </a:p>
          <a:p>
            <a:pPr lvl="2"/>
            <a:r>
              <a:rPr lang="en-US" dirty="0"/>
              <a:t>Third level</a:t>
            </a:r>
          </a:p>
        </p:txBody>
      </p:sp>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dirty="0"/>
              <a:t>Slide Title</a:t>
            </a:r>
          </a:p>
        </p:txBody>
      </p:sp>
      <p:sp>
        <p:nvSpPr>
          <p:cNvPr id="39" name="Text Placeholder 38"/>
          <p:cNvSpPr>
            <a:spLocks noGrp="1"/>
          </p:cNvSpPr>
          <p:nvPr>
            <p:ph type="body" sz="quarter" idx="14" hasCustomPrompt="1"/>
          </p:nvPr>
        </p:nvSpPr>
        <p:spPr>
          <a:xfrm>
            <a:off x="704028"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1 Title</a:t>
            </a:r>
          </a:p>
        </p:txBody>
      </p:sp>
      <p:sp>
        <p:nvSpPr>
          <p:cNvPr id="41" name="Text Placeholder 38"/>
          <p:cNvSpPr>
            <a:spLocks noGrp="1"/>
          </p:cNvSpPr>
          <p:nvPr>
            <p:ph type="body" sz="quarter" idx="15" hasCustomPrompt="1"/>
          </p:nvPr>
        </p:nvSpPr>
        <p:spPr>
          <a:xfrm>
            <a:off x="6215327"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Column 2 Title</a:t>
            </a:r>
          </a:p>
        </p:txBody>
      </p:sp>
    </p:spTree>
    <p:extLst>
      <p:ext uri="{BB962C8B-B14F-4D97-AF65-F5344CB8AC3E}">
        <p14:creationId xmlns:p14="http://schemas.microsoft.com/office/powerpoint/2010/main" val="2431490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093E-0C31-4D34-9320-2E4E484AF6D4}"/>
              </a:ext>
            </a:extLst>
          </p:cNvPr>
          <p:cNvSpPr>
            <a:spLocks noGrp="1"/>
          </p:cNvSpPr>
          <p:nvPr>
            <p:ph type="title" hasCustomPrompt="1"/>
          </p:nvPr>
        </p:nvSpPr>
        <p:spPr>
          <a:xfrm>
            <a:off x="645725" y="134469"/>
            <a:ext cx="10900551" cy="851119"/>
          </a:xfrm>
        </p:spPr>
        <p:txBody>
          <a:bodyPr/>
          <a:lstStyle>
            <a:lvl1pPr>
              <a:lnSpc>
                <a:spcPct val="80000"/>
              </a:lnSpc>
              <a:defRPr baseline="0"/>
            </a:lvl1pPr>
          </a:lstStyle>
          <a:p>
            <a:r>
              <a:rPr lang="en-US" dirty="0"/>
              <a:t>Slide Title</a:t>
            </a:r>
          </a:p>
        </p:txBody>
      </p:sp>
    </p:spTree>
    <p:extLst>
      <p:ext uri="{BB962C8B-B14F-4D97-AF65-F5344CB8AC3E}">
        <p14:creationId xmlns:p14="http://schemas.microsoft.com/office/powerpoint/2010/main" val="3231086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C0138E-F3BD-489C-8667-A848BFFC76CD}" type="datetimeFigureOut">
              <a:rPr lang="en-US" smtClean="0"/>
              <a:t>9/28/2021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68254E-9437-403E-BA7E-7BD58369686D}" type="slidenum">
              <a:rPr lang="en-US" smtClean="0"/>
              <a:t>‹Nr.›</a:t>
            </a:fld>
            <a:endParaRPr lang="en-US"/>
          </a:p>
        </p:txBody>
      </p:sp>
    </p:spTree>
    <p:extLst>
      <p:ext uri="{BB962C8B-B14F-4D97-AF65-F5344CB8AC3E}">
        <p14:creationId xmlns:p14="http://schemas.microsoft.com/office/powerpoint/2010/main" val="287171233"/>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1-2-3-4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7" name="Slide Number Placeholder 6"/>
          <p:cNvSpPr>
            <a:spLocks noGrp="1"/>
          </p:cNvSpPr>
          <p:nvPr>
            <p:ph type="sldNum" sz="quarter" idx="13"/>
          </p:nvPr>
        </p:nvSpPr>
        <p:spPr>
          <a:xfrm>
            <a:off x="10668000" y="6492240"/>
            <a:ext cx="914400" cy="182880"/>
          </a:xfrm>
          <a:prstGeom prst="rect">
            <a:avLst/>
          </a:prstGeom>
        </p:spPr>
        <p:txBody>
          <a:bodyPr/>
          <a:lstStyle/>
          <a:p>
            <a:pPr>
              <a:defRPr/>
            </a:pPr>
            <a:fld id="{67FD29EE-1AC9-4F64-A45F-A6C5636887BD}" type="slidenum">
              <a:rPr lang="de-AT" smtClean="0"/>
              <a:pPr>
                <a:defRPr/>
              </a:pPr>
              <a:t>‹Nr.›</a:t>
            </a:fld>
            <a:endParaRPr lang="de-AT" dirty="0"/>
          </a:p>
        </p:txBody>
      </p:sp>
      <p:pic>
        <p:nvPicPr>
          <p:cNvPr id="5" name="Picture 4"/>
          <p:cNvPicPr>
            <a:picLocks noChangeAspect="1"/>
          </p:cNvPicPr>
          <p:nvPr userDrawn="1"/>
        </p:nvPicPr>
        <p:blipFill>
          <a:blip r:embed="rId2"/>
          <a:stretch>
            <a:fillRect/>
          </a:stretch>
        </p:blipFill>
        <p:spPr>
          <a:xfrm>
            <a:off x="609600" y="1004887"/>
            <a:ext cx="10996612" cy="4848225"/>
          </a:xfrm>
          <a:prstGeom prst="rect">
            <a:avLst/>
          </a:prstGeom>
        </p:spPr>
      </p:pic>
    </p:spTree>
    <p:extLst>
      <p:ext uri="{BB962C8B-B14F-4D97-AF65-F5344CB8AC3E}">
        <p14:creationId xmlns:p14="http://schemas.microsoft.com/office/powerpoint/2010/main" val="116354048"/>
      </p:ext>
    </p:extLst>
  </p:cSld>
  <p:clrMapOvr>
    <a:masterClrMapping/>
  </p:clrMapOvr>
  <p:transition>
    <p:fade/>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Kofax Produc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338668"/>
            <a:ext cx="11026471" cy="592666"/>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609759" y="1253068"/>
            <a:ext cx="11026471" cy="4944533"/>
          </a:xfrm>
        </p:spPr>
        <p:txBody>
          <a:bodyPr/>
          <a:lstStyle>
            <a:lvl1pPr>
              <a:spcAft>
                <a:spcPts val="750"/>
              </a:spcAft>
              <a:defRPr/>
            </a:lvl1pPr>
            <a:lvl2pPr>
              <a:spcAft>
                <a:spcPts val="750"/>
              </a:spcAft>
              <a:defRPr/>
            </a:lvl2pPr>
            <a:lvl3pPr>
              <a:spcAft>
                <a:spcPts val="750"/>
              </a:spcAft>
              <a:buClr>
                <a:srgbClr val="A20000"/>
              </a:buClr>
              <a:defRPr/>
            </a:lvl3pPr>
            <a:lvl4pPr>
              <a:spcAft>
                <a:spcPts val="750"/>
              </a:spcAft>
              <a:buClr>
                <a:srgbClr val="D05400"/>
              </a:buClr>
              <a:defRPr/>
            </a:lvl4pPr>
            <a:lvl5pPr>
              <a:spcAft>
                <a:spcPts val="75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32450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200"/>
            </a:lvl1pPr>
          </a:lstStyle>
          <a:p>
            <a:r>
              <a:rPr lang="de-DE"/>
              <a:t>Titelmasterformat durch Klicken bearbeiten</a:t>
            </a:r>
            <a:endParaRPr lang="en-US" dirty="0"/>
          </a:p>
        </p:txBody>
      </p:sp>
      <p:sp>
        <p:nvSpPr>
          <p:cNvPr id="7" name="Slide Number Placeholder 6"/>
          <p:cNvSpPr>
            <a:spLocks noGrp="1"/>
          </p:cNvSpPr>
          <p:nvPr>
            <p:ph type="sldNum" sz="quarter" idx="11"/>
          </p:nvPr>
        </p:nvSpPr>
        <p:spPr>
          <a:xfrm>
            <a:off x="10668000" y="6492240"/>
            <a:ext cx="914400" cy="182880"/>
          </a:xfrm>
          <a:prstGeom prst="rect">
            <a:avLst/>
          </a:prstGeom>
        </p:spPr>
        <p:txBody>
          <a:bodyPr/>
          <a:lstStyle/>
          <a:p>
            <a:fld id="{71D586D2-677B-458F-B417-DB589973A882}" type="slidenum">
              <a:rPr lang="en-US" smtClean="0">
                <a:solidFill>
                  <a:srgbClr val="8A8A8A"/>
                </a:solidFill>
              </a:rPr>
              <a:pPr/>
              <a:t>‹Nr.›</a:t>
            </a:fld>
            <a:endParaRPr lang="en-US" dirty="0">
              <a:solidFill>
                <a:srgbClr val="8A8A8A"/>
              </a:solidFill>
            </a:endParaRPr>
          </a:p>
        </p:txBody>
      </p:sp>
    </p:spTree>
    <p:extLst>
      <p:ext uri="{BB962C8B-B14F-4D97-AF65-F5344CB8AC3E}">
        <p14:creationId xmlns:p14="http://schemas.microsoft.com/office/powerpoint/2010/main" val="10774665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PICTURE B">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676A38-1A30-40F2-98DC-0B86C93C62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8"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4866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47104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0916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2"/>
                </a:solidFill>
              </a:defRPr>
            </a:lvl1pPr>
          </a:lstStyle>
          <a:p>
            <a:fld id="{151725ED-AB00-4B02-A764-80C23BBB66A4}" type="slidenum">
              <a:rPr lang="en-US" smtClean="0"/>
              <a:pPr/>
              <a:t>‹Nr.›</a:t>
            </a:fld>
            <a:endParaRPr lang="en-US" dirty="0"/>
          </a:p>
        </p:txBody>
      </p:sp>
      <p:pic>
        <p:nvPicPr>
          <p:cNvPr id="8" name="Picture 7">
            <a:extLst>
              <a:ext uri="{FF2B5EF4-FFF2-40B4-BE49-F238E27FC236}">
                <a16:creationId xmlns:a16="http://schemas.microsoft.com/office/drawing/2014/main" id="{83370D17-8385-4492-BE86-B24CFA4B59C5}"/>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9" name="Straight Connector 8">
            <a:extLst>
              <a:ext uri="{FF2B5EF4-FFF2-40B4-BE49-F238E27FC236}">
                <a16:creationId xmlns:a16="http://schemas.microsoft.com/office/drawing/2014/main" id="{62549F85-0335-4478-8A3C-FF2D7F188F3D}"/>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1582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Header + Subtitle + Body">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rmAutofit/>
          </a:bodyPr>
          <a:lstStyle>
            <a:lvl1pPr>
              <a:defRPr spc="-200"/>
            </a:lvl1pPr>
          </a:lstStyle>
          <a:p>
            <a:r>
              <a:rPr lang="en-US" dirty="0"/>
              <a:t>Click to edit master title style</a:t>
            </a:r>
          </a:p>
        </p:txBody>
      </p:sp>
      <p:sp>
        <p:nvSpPr>
          <p:cNvPr id="8" name="Text Placeholder 2"/>
          <p:cNvSpPr>
            <a:spLocks noGrp="1"/>
          </p:cNvSpPr>
          <p:nvPr>
            <p:ph type="body" sz="quarter" idx="13"/>
          </p:nvPr>
        </p:nvSpPr>
        <p:spPr>
          <a:xfrm>
            <a:off x="766234" y="997735"/>
            <a:ext cx="10659311" cy="463880"/>
          </a:xfrm>
        </p:spPr>
        <p:txBody>
          <a:bodyPr/>
          <a:lstStyle>
            <a:lvl1pPr marL="0" indent="0">
              <a:buNone/>
              <a:defRPr sz="2667" spc="-133" baseline="0"/>
            </a:lvl1pPr>
          </a:lstStyle>
          <a:p>
            <a:pPr lvl="0"/>
            <a:endParaRPr lang="en-US" dirty="0"/>
          </a:p>
        </p:txBody>
      </p:sp>
    </p:spTree>
    <p:extLst>
      <p:ext uri="{BB962C8B-B14F-4D97-AF65-F5344CB8AC3E}">
        <p14:creationId xmlns:p14="http://schemas.microsoft.com/office/powerpoint/2010/main" val="97629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ICTURE C">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C48F1-FF29-4904-86EB-B21B78ED04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9"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65143"/>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499186"/>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25646"/>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1"/>
                </a:solidFill>
              </a:defRPr>
            </a:lvl1pPr>
          </a:lstStyle>
          <a:p>
            <a:fld id="{151725ED-AB00-4B02-A764-80C23BBB66A4}" type="slidenum">
              <a:rPr lang="en-US" smtClean="0"/>
              <a:pPr/>
              <a:t>‹Nr.›</a:t>
            </a:fld>
            <a:endParaRPr lang="en-US" dirty="0"/>
          </a:p>
        </p:txBody>
      </p:sp>
      <p:pic>
        <p:nvPicPr>
          <p:cNvPr id="8" name="Picture 7">
            <a:extLst>
              <a:ext uri="{FF2B5EF4-FFF2-40B4-BE49-F238E27FC236}">
                <a16:creationId xmlns:a16="http://schemas.microsoft.com/office/drawing/2014/main" id="{A95E8CCC-05F0-425A-A573-1C2646929EF5}"/>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9" name="Straight Connector 8">
            <a:extLst>
              <a:ext uri="{FF2B5EF4-FFF2-40B4-BE49-F238E27FC236}">
                <a16:creationId xmlns:a16="http://schemas.microsoft.com/office/drawing/2014/main" id="{2205DB46-567F-4D4B-A3D9-1E9FADDCA11B}"/>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0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PICTURE 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85EE1-1447-4E84-A01A-6D285274A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99" y="0"/>
            <a:ext cx="6096000" cy="6858000"/>
          </a:xfrm>
          <a:prstGeom prst="rect">
            <a:avLst/>
          </a:prstGeom>
        </p:spPr>
      </p:pic>
      <p:sp>
        <p:nvSpPr>
          <p:cNvPr id="11" name="Title 1">
            <a:extLst>
              <a:ext uri="{FF2B5EF4-FFF2-40B4-BE49-F238E27FC236}">
                <a16:creationId xmlns:a16="http://schemas.microsoft.com/office/drawing/2014/main" id="{72108873-BEEA-4DC6-BA3A-5084696BF13B}"/>
              </a:ext>
            </a:extLst>
          </p:cNvPr>
          <p:cNvSpPr>
            <a:spLocks noGrp="1"/>
          </p:cNvSpPr>
          <p:nvPr>
            <p:ph type="title"/>
          </p:nvPr>
        </p:nvSpPr>
        <p:spPr>
          <a:xfrm>
            <a:off x="831850" y="2359175"/>
            <a:ext cx="5159375" cy="1074367"/>
          </a:xfrm>
        </p:spPr>
        <p:txBody>
          <a:bodyPr anchor="t">
            <a:noAutofit/>
          </a:bodyPr>
          <a:lstStyle>
            <a:lvl1pPr algn="l" defTabSz="914400" rtl="0" eaLnBrk="1" latinLnBrk="0" hangingPunct="1">
              <a:lnSpc>
                <a:spcPct val="90000"/>
              </a:lnSpc>
              <a:spcBef>
                <a:spcPct val="0"/>
              </a:spcBef>
              <a:buNone/>
              <a:defRPr lang="en-US" sz="3000" b="1" i="0" kern="1200" cap="none" baseline="0" dirty="0" smtClean="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9BD5EDF-4D3B-4801-AB65-55F621D21D56}"/>
              </a:ext>
            </a:extLst>
          </p:cNvPr>
          <p:cNvSpPr>
            <a:spLocks noGrp="1"/>
          </p:cNvSpPr>
          <p:nvPr>
            <p:ph type="body" idx="1"/>
          </p:nvPr>
        </p:nvSpPr>
        <p:spPr>
          <a:xfrm>
            <a:off x="831850" y="3502570"/>
            <a:ext cx="5159375" cy="16323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i="0" kern="1200" baseline="0" dirty="0" smtClean="0">
                <a:solidFill>
                  <a:schemeClr val="accent5"/>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001">
            <a:extLst>
              <a:ext uri="{FF2B5EF4-FFF2-40B4-BE49-F238E27FC236}">
                <a16:creationId xmlns:a16="http://schemas.microsoft.com/office/drawing/2014/main" id="{1E1B1B76-FE78-455C-A4F6-F67AAF997113}"/>
              </a:ext>
            </a:extLst>
          </p:cNvPr>
          <p:cNvPicPr>
            <a:picLocks noChangeAspect="1"/>
          </p:cNvPicPr>
          <p:nvPr userDrawn="1"/>
        </p:nvPicPr>
        <p:blipFill>
          <a:blip r:embed="rId3"/>
          <a:stretch>
            <a:fillRect/>
          </a:stretch>
        </p:blipFill>
        <p:spPr>
          <a:xfrm>
            <a:off x="199155" y="2419678"/>
            <a:ext cx="604704" cy="279044"/>
          </a:xfrm>
          <a:prstGeom prst="rect">
            <a:avLst/>
          </a:prstGeom>
          <a:noFill/>
          <a:ln w="9525">
            <a:noFill/>
          </a:ln>
        </p:spPr>
      </p:pic>
      <p:sp>
        <p:nvSpPr>
          <p:cNvPr id="7" name="Slide Number Placeholder 6">
            <a:extLst>
              <a:ext uri="{FF2B5EF4-FFF2-40B4-BE49-F238E27FC236}">
                <a16:creationId xmlns:a16="http://schemas.microsoft.com/office/drawing/2014/main" id="{94EC040A-B1B7-4241-9EBC-CBA75B1B1A6E}"/>
              </a:ext>
            </a:extLst>
          </p:cNvPr>
          <p:cNvSpPr>
            <a:spLocks noGrp="1"/>
          </p:cNvSpPr>
          <p:nvPr>
            <p:ph type="sldNum" sz="quarter" idx="10"/>
          </p:nvPr>
        </p:nvSpPr>
        <p:spPr/>
        <p:txBody>
          <a:bodyPr/>
          <a:lstStyle>
            <a:lvl1pPr>
              <a:defRPr>
                <a:solidFill>
                  <a:schemeClr val="bg2"/>
                </a:solidFill>
              </a:defRPr>
            </a:lvl1pPr>
          </a:lstStyle>
          <a:p>
            <a:fld id="{151725ED-AB00-4B02-A764-80C23BBB66A4}" type="slidenum">
              <a:rPr lang="en-US" smtClean="0"/>
              <a:pPr/>
              <a:t>‹Nr.›</a:t>
            </a:fld>
            <a:endParaRPr lang="en-US" dirty="0"/>
          </a:p>
        </p:txBody>
      </p:sp>
      <p:pic>
        <p:nvPicPr>
          <p:cNvPr id="8" name="Picture 7">
            <a:extLst>
              <a:ext uri="{FF2B5EF4-FFF2-40B4-BE49-F238E27FC236}">
                <a16:creationId xmlns:a16="http://schemas.microsoft.com/office/drawing/2014/main" id="{E226E28B-D828-424E-9A13-5F9382FC3822}"/>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cxnSp>
        <p:nvCxnSpPr>
          <p:cNvPr id="9" name="Straight Connector 8">
            <a:extLst>
              <a:ext uri="{FF2B5EF4-FFF2-40B4-BE49-F238E27FC236}">
                <a16:creationId xmlns:a16="http://schemas.microsoft.com/office/drawing/2014/main" id="{50B8103B-B646-4F0A-8553-278F64947049}"/>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2641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8321-946B-449C-A2C3-E94FB2FAFEF3}"/>
              </a:ext>
            </a:extLst>
          </p:cNvPr>
          <p:cNvSpPr>
            <a:spLocks noGrp="1"/>
          </p:cNvSpPr>
          <p:nvPr>
            <p:ph type="title"/>
          </p:nvPr>
        </p:nvSpPr>
        <p:spPr>
          <a:xfrm>
            <a:off x="838200" y="594795"/>
            <a:ext cx="10826152" cy="808067"/>
          </a:xfrm>
          <a:prstGeom prst="rect">
            <a:avLst/>
          </a:prstGeom>
        </p:spPr>
        <p:txBody>
          <a:bodyPr vert="horz" lIns="91440" tIns="45720" rIns="91440" bIns="45720" rtlCol="0" anchor="t">
            <a:normAutofit/>
          </a:bodyPr>
          <a:lstStyle/>
          <a:p>
            <a:pPr lvl="0"/>
            <a:r>
              <a:rPr lang="en-US" dirty="0"/>
              <a:t>Click to edit Master title</a:t>
            </a:r>
          </a:p>
        </p:txBody>
      </p:sp>
      <p:sp>
        <p:nvSpPr>
          <p:cNvPr id="6" name="Slide Number Placeholder 5">
            <a:extLst>
              <a:ext uri="{FF2B5EF4-FFF2-40B4-BE49-F238E27FC236}">
                <a16:creationId xmlns:a16="http://schemas.microsoft.com/office/drawing/2014/main" id="{D62E24AF-5AFB-4858-A79E-1ADCAD5AF1BA}"/>
              </a:ext>
            </a:extLst>
          </p:cNvPr>
          <p:cNvSpPr>
            <a:spLocks noGrp="1"/>
          </p:cNvSpPr>
          <p:nvPr>
            <p:ph type="sldNum" sz="quarter" idx="4"/>
          </p:nvPr>
        </p:nvSpPr>
        <p:spPr>
          <a:xfrm>
            <a:off x="11326439" y="6356350"/>
            <a:ext cx="613311" cy="365125"/>
          </a:xfrm>
          <a:prstGeom prst="rect">
            <a:avLst/>
          </a:prstGeom>
        </p:spPr>
        <p:txBody>
          <a:bodyPr vert="horz" lIns="91440" tIns="45720" rIns="91440" bIns="45720" rtlCol="0" anchor="ctr"/>
          <a:lstStyle>
            <a:lvl1pPr algn="l">
              <a:defRPr sz="1200">
                <a:solidFill>
                  <a:schemeClr val="accent5"/>
                </a:solidFill>
              </a:defRPr>
            </a:lvl1pPr>
          </a:lstStyle>
          <a:p>
            <a:fld id="{151725ED-AB00-4B02-A764-80C23BBB66A4}" type="slidenum">
              <a:rPr lang="en-US" smtClean="0"/>
              <a:pPr/>
              <a:t>‹Nr.›</a:t>
            </a:fld>
            <a:endParaRPr lang="en-US" dirty="0"/>
          </a:p>
        </p:txBody>
      </p:sp>
      <p:cxnSp>
        <p:nvCxnSpPr>
          <p:cNvPr id="14" name="Straight Connector 13">
            <a:extLst>
              <a:ext uri="{FF2B5EF4-FFF2-40B4-BE49-F238E27FC236}">
                <a16:creationId xmlns:a16="http://schemas.microsoft.com/office/drawing/2014/main" id="{10B2BCA6-5BFC-45A7-B1CB-74361C7F5713}"/>
              </a:ext>
            </a:extLst>
          </p:cNvPr>
          <p:cNvCxnSpPr>
            <a:cxnSpLocks/>
          </p:cNvCxnSpPr>
          <p:nvPr userDrawn="1"/>
        </p:nvCxnSpPr>
        <p:spPr>
          <a:xfrm>
            <a:off x="11259516" y="6457265"/>
            <a:ext cx="0" cy="169998"/>
          </a:xfrm>
          <a:prstGeom prst="line">
            <a:avLst/>
          </a:prstGeom>
          <a:ln w="12700">
            <a:solidFill>
              <a:srgbClr val="FFC600"/>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89C70A5-A351-4E55-9B45-FB93EAF04ED2}"/>
              </a:ext>
            </a:extLst>
          </p:cNvPr>
          <p:cNvSpPr>
            <a:spLocks noGrp="1"/>
          </p:cNvSpPr>
          <p:nvPr>
            <p:ph type="body" idx="1"/>
          </p:nvPr>
        </p:nvSpPr>
        <p:spPr>
          <a:xfrm>
            <a:off x="838200" y="1519998"/>
            <a:ext cx="11101552" cy="48221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3A1E1628-F0EA-4AF1-8737-07E257D2B9B2}"/>
              </a:ext>
            </a:extLst>
          </p:cNvPr>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a:off x="10211355" y="6457265"/>
            <a:ext cx="904248" cy="169999"/>
          </a:xfrm>
          <a:prstGeom prst="rect">
            <a:avLst/>
          </a:prstGeom>
        </p:spPr>
      </p:pic>
    </p:spTree>
    <p:extLst>
      <p:ext uri="{BB962C8B-B14F-4D97-AF65-F5344CB8AC3E}">
        <p14:creationId xmlns:p14="http://schemas.microsoft.com/office/powerpoint/2010/main" val="19453699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 id="2147483807" r:id="rId51"/>
    <p:sldLayoutId id="2147483808" r:id="rId52"/>
    <p:sldLayoutId id="2147483809" r:id="rId53"/>
    <p:sldLayoutId id="2147483810" r:id="rId54"/>
    <p:sldLayoutId id="2147483811" r:id="rId55"/>
    <p:sldLayoutId id="2147483812" r:id="rId56"/>
    <p:sldLayoutId id="2147483813" r:id="rId57"/>
    <p:sldLayoutId id="2147483814" r:id="rId58"/>
    <p:sldLayoutId id="2147483815" r:id="rId59"/>
    <p:sldLayoutId id="2147483816" r:id="rId60"/>
    <p:sldLayoutId id="2147483817" r:id="rId61"/>
    <p:sldLayoutId id="2147483818" r:id="rId62"/>
    <p:sldLayoutId id="2147483819" r:id="rId63"/>
    <p:sldLayoutId id="2147483820" r:id="rId64"/>
    <p:sldLayoutId id="2147483821" r:id="rId65"/>
    <p:sldLayoutId id="2147483823" r:id="rId66"/>
    <p:sldLayoutId id="2147483824" r:id="rId67"/>
    <p:sldLayoutId id="2147483825" r:id="rId68"/>
    <p:sldLayoutId id="2147483826" r:id="rId69"/>
    <p:sldLayoutId id="2147483827" r:id="rId70"/>
  </p:sldLayoutIdLst>
  <p:hf hdr="0" ftr="0" dt="0"/>
  <p:txStyles>
    <p:titleStyle>
      <a:lvl1pPr algn="l" defTabSz="914400" rtl="0" eaLnBrk="1" latinLnBrk="0" hangingPunct="1">
        <a:lnSpc>
          <a:spcPct val="90000"/>
        </a:lnSpc>
        <a:spcBef>
          <a:spcPct val="0"/>
        </a:spcBef>
        <a:buNone/>
        <a:defRPr lang="en-US" sz="2600" b="1" i="0" kern="1200" cap="none" baseline="0" dirty="0" smtClean="0">
          <a:solidFill>
            <a:schemeClr val="tx2"/>
          </a:solidFill>
          <a:latin typeface="Arial" panose="020B0604020202020204" pitchFamily="34" charset="0"/>
          <a:ea typeface="+mj-ea"/>
          <a:cs typeface="Arial" panose="020B0604020202020204" pitchFamily="34" charset="0"/>
        </a:defRPr>
      </a:lvl1pPr>
    </p:titleStyle>
    <p:bodyStyle>
      <a:lvl1pPr marL="274320" indent="-228600" algn="l" defTabSz="914400" rtl="0" eaLnBrk="1" latinLnBrk="0" hangingPunct="1">
        <a:lnSpc>
          <a:spcPct val="110000"/>
        </a:lnSpc>
        <a:spcBef>
          <a:spcPts val="1200"/>
        </a:spcBef>
        <a:buClr>
          <a:schemeClr val="accent4"/>
        </a:buClr>
        <a:buFont typeface="Arial" panose="020B0604020202020204" pitchFamily="34" charset="0"/>
        <a:buChar char="•"/>
        <a:defRPr lang="en-US" sz="2200" b="0" i="0" kern="1200" baseline="0" smtClean="0">
          <a:solidFill>
            <a:schemeClr val="accent5"/>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110000"/>
        </a:lnSpc>
        <a:spcBef>
          <a:spcPts val="600"/>
        </a:spcBef>
        <a:buClr>
          <a:schemeClr val="accent4"/>
        </a:buClr>
        <a:buFont typeface="Arial" panose="020B0604020202020204" pitchFamily="34" charset="0"/>
        <a:buChar char="–"/>
        <a:defRPr lang="en-US" sz="2000" b="0" i="0" kern="1200" baseline="0" smtClean="0">
          <a:solidFill>
            <a:schemeClr val="accent5"/>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110000"/>
        </a:lnSpc>
        <a:spcBef>
          <a:spcPts val="600"/>
        </a:spcBef>
        <a:buClr>
          <a:schemeClr val="accent4"/>
        </a:buClr>
        <a:buFont typeface="Arial" panose="020B0604020202020204" pitchFamily="34" charset="0"/>
        <a:buChar char="•"/>
        <a:defRPr lang="en-US" sz="1800" b="0" i="0" kern="1200" baseline="0" smtClean="0">
          <a:solidFill>
            <a:schemeClr val="accent5"/>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600" b="0" i="0" kern="1200" baseline="0" smtClean="0">
          <a:solidFill>
            <a:schemeClr val="accent5"/>
          </a:solidFill>
          <a:latin typeface="Arial" panose="020B0604020202020204" pitchFamily="34" charset="0"/>
          <a:ea typeface="+mn-ea"/>
          <a:cs typeface="Arial" panose="020B0604020202020204" pitchFamily="34" charset="0"/>
        </a:defRPr>
      </a:lvl4pPr>
      <a:lvl5pPr marL="164592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400" b="0" i="0" kern="1200" baseline="0" dirty="0">
          <a:solidFill>
            <a:schemeClr val="accent5"/>
          </a:solidFill>
          <a:latin typeface="Arial" panose="020B0604020202020204" pitchFamily="34" charset="0"/>
          <a:ea typeface="+mn-ea"/>
          <a:cs typeface="Arial" panose="020B0604020202020204" pitchFamily="34" charset="0"/>
        </a:defRPr>
      </a:lvl5pPr>
      <a:lvl6pPr marL="18288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6pPr>
      <a:lvl7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7pPr>
      <a:lvl8pPr marL="2743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8pPr>
      <a:lvl9pPr marL="21145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smarthub.kofax.com/details/5f919bf4d5573e7dba2e6171/4/" TargetMode="External"/><Relationship Id="rId3" Type="http://schemas.openxmlformats.org/officeDocument/2006/relationships/hyperlink" Target="mailto:orders@kmds.at" TargetMode="External"/><Relationship Id="rId7" Type="http://schemas.openxmlformats.org/officeDocument/2006/relationships/hyperlink" Target="https://www.kofaxdemocenter.com/items/kofax-autostore-zugferd" TargetMode="External"/><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hyperlink" Target="https://kmds.eu/e-rechnung/" TargetMode="External"/><Relationship Id="rId5" Type="http://schemas.openxmlformats.org/officeDocument/2006/relationships/hyperlink" Target="mailto:license@kmds.at" TargetMode="External"/><Relationship Id="rId4" Type="http://schemas.openxmlformats.org/officeDocument/2006/relationships/hyperlink" Target="mailto:office@kmds.a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5DF7E6-A261-4A2A-B004-C1A4191C9084}"/>
              </a:ext>
            </a:extLst>
          </p:cNvPr>
          <p:cNvSpPr>
            <a:spLocks noGrp="1"/>
          </p:cNvSpPr>
          <p:nvPr>
            <p:ph type="ctrTitle"/>
          </p:nvPr>
        </p:nvSpPr>
        <p:spPr/>
        <p:txBody>
          <a:bodyPr/>
          <a:lstStyle/>
          <a:p>
            <a:r>
              <a:rPr lang="en-GB" dirty="0"/>
              <a:t>MDS e-</a:t>
            </a:r>
            <a:r>
              <a:rPr lang="en-GB" dirty="0" err="1"/>
              <a:t>Rechnungs</a:t>
            </a:r>
            <a:br>
              <a:rPr lang="en-GB" dirty="0"/>
            </a:br>
            <a:r>
              <a:rPr lang="en-GB" dirty="0"/>
              <a:t>Connector™ </a:t>
            </a:r>
            <a:r>
              <a:rPr lang="en-GB" dirty="0" err="1"/>
              <a:t>für</a:t>
            </a:r>
            <a:r>
              <a:rPr lang="en-GB" dirty="0"/>
              <a:t> KOFAX ControlSuite</a:t>
            </a:r>
          </a:p>
        </p:txBody>
      </p:sp>
      <p:sp>
        <p:nvSpPr>
          <p:cNvPr id="2" name="Subtitle 1">
            <a:extLst>
              <a:ext uri="{FF2B5EF4-FFF2-40B4-BE49-F238E27FC236}">
                <a16:creationId xmlns:a16="http://schemas.microsoft.com/office/drawing/2014/main" id="{B0390DFB-EF06-4852-83FE-B7F23415D065}"/>
              </a:ext>
            </a:extLst>
          </p:cNvPr>
          <p:cNvSpPr>
            <a:spLocks noGrp="1"/>
          </p:cNvSpPr>
          <p:nvPr>
            <p:ph type="subTitle" idx="1"/>
          </p:nvPr>
        </p:nvSpPr>
        <p:spPr/>
        <p:txBody>
          <a:bodyPr/>
          <a:lstStyle/>
          <a:p>
            <a:r>
              <a:rPr lang="en-GB" dirty="0"/>
              <a:t>Product Introduction</a:t>
            </a:r>
          </a:p>
        </p:txBody>
      </p:sp>
      <p:sp>
        <p:nvSpPr>
          <p:cNvPr id="9" name="Text Placeholder 10">
            <a:extLst>
              <a:ext uri="{FF2B5EF4-FFF2-40B4-BE49-F238E27FC236}">
                <a16:creationId xmlns:a16="http://schemas.microsoft.com/office/drawing/2014/main" id="{7525812D-B1E6-45AD-ACD0-7752957D1F13}"/>
              </a:ext>
            </a:extLst>
          </p:cNvPr>
          <p:cNvSpPr txBox="1">
            <a:spLocks/>
          </p:cNvSpPr>
          <p:nvPr/>
        </p:nvSpPr>
        <p:spPr>
          <a:xfrm>
            <a:off x="1543371" y="5693973"/>
            <a:ext cx="2914970" cy="310238"/>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200"/>
              </a:spcBef>
              <a:buClr>
                <a:schemeClr val="accent4"/>
              </a:buClr>
              <a:buFont typeface="Arial" panose="020B0604020202020204" pitchFamily="34" charset="0"/>
              <a:buNone/>
              <a:defRPr lang="en-US" sz="1400" b="1" i="0" kern="1200" cap="none" baseline="0" dirty="0">
                <a:solidFill>
                  <a:srgbClr val="00558C"/>
                </a:solidFill>
                <a:latin typeface="Arial" panose="020B0604020202020204" pitchFamily="34" charset="0"/>
                <a:ea typeface="Arial" panose="020B0604020202020204" pitchFamily="34" charset="0"/>
                <a:cs typeface="Arial" panose="020B0604020202020204" pitchFamily="34" charset="0"/>
              </a:defRPr>
            </a:lvl1pPr>
            <a:lvl2pPr marL="548640" indent="-228600" algn="l" defTabSz="914400" rtl="0" eaLnBrk="1" latinLnBrk="0" hangingPunct="1">
              <a:lnSpc>
                <a:spcPct val="110000"/>
              </a:lnSpc>
              <a:spcBef>
                <a:spcPts val="600"/>
              </a:spcBef>
              <a:buClr>
                <a:schemeClr val="accent4"/>
              </a:buClr>
              <a:buFont typeface="Arial" panose="020B0604020202020204" pitchFamily="34" charset="0"/>
              <a:buChar char="–"/>
              <a:defRPr lang="en-US" sz="2000" b="0" i="0" kern="1200" baseline="0" smtClean="0">
                <a:solidFill>
                  <a:schemeClr val="accent5"/>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110000"/>
              </a:lnSpc>
              <a:spcBef>
                <a:spcPts val="600"/>
              </a:spcBef>
              <a:buClr>
                <a:schemeClr val="accent4"/>
              </a:buClr>
              <a:buFont typeface="Arial" panose="020B0604020202020204" pitchFamily="34" charset="0"/>
              <a:buChar char="•"/>
              <a:defRPr lang="en-US" sz="1800" b="0" i="0" kern="1200" baseline="0" smtClean="0">
                <a:solidFill>
                  <a:schemeClr val="accent5"/>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600" b="0" i="0" kern="1200" baseline="0" smtClean="0">
                <a:solidFill>
                  <a:schemeClr val="accent5"/>
                </a:solidFill>
                <a:latin typeface="Arial" panose="020B0604020202020204" pitchFamily="34" charset="0"/>
                <a:ea typeface="+mn-ea"/>
                <a:cs typeface="Arial" panose="020B0604020202020204" pitchFamily="34" charset="0"/>
              </a:defRPr>
            </a:lvl4pPr>
            <a:lvl5pPr marL="164592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400" b="0" i="0" kern="1200" baseline="0" dirty="0">
                <a:solidFill>
                  <a:schemeClr val="accent5"/>
                </a:solidFill>
                <a:latin typeface="Arial" panose="020B0604020202020204" pitchFamily="34" charset="0"/>
                <a:ea typeface="+mn-ea"/>
                <a:cs typeface="Arial" panose="020B0604020202020204" pitchFamily="34" charset="0"/>
              </a:defRPr>
            </a:lvl5pPr>
            <a:lvl6pPr marL="18288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6pPr>
            <a:lvl7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7pPr>
            <a:lvl8pPr marL="2743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8pPr>
            <a:lvl9pPr marL="21145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9pPr>
          </a:lstStyle>
          <a:p>
            <a:r>
              <a:rPr lang="de-DE" dirty="0"/>
              <a:t>Thomas Kraft</a:t>
            </a:r>
            <a:endParaRPr lang="en-GB" dirty="0"/>
          </a:p>
        </p:txBody>
      </p:sp>
      <p:sp>
        <p:nvSpPr>
          <p:cNvPr id="10" name="Text Placeholder 11">
            <a:extLst>
              <a:ext uri="{FF2B5EF4-FFF2-40B4-BE49-F238E27FC236}">
                <a16:creationId xmlns:a16="http://schemas.microsoft.com/office/drawing/2014/main" id="{3AC56B17-5340-45AC-998E-8901D5D19546}"/>
              </a:ext>
            </a:extLst>
          </p:cNvPr>
          <p:cNvSpPr txBox="1">
            <a:spLocks/>
          </p:cNvSpPr>
          <p:nvPr/>
        </p:nvSpPr>
        <p:spPr>
          <a:xfrm>
            <a:off x="1543371" y="6037408"/>
            <a:ext cx="3419194" cy="553998"/>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Clr>
                <a:schemeClr val="accent4"/>
              </a:buClr>
              <a:buFont typeface="Arial" panose="020B0604020202020204" pitchFamily="34" charset="0"/>
              <a:buNone/>
              <a:defRPr lang="en-US" sz="1200" b="0" i="0" kern="1200" baseline="0" dirty="0">
                <a:solidFill>
                  <a:schemeClr val="accent5"/>
                </a:solidFill>
                <a:latin typeface="Arial" panose="020B0604020202020204" pitchFamily="34" charset="0"/>
                <a:ea typeface="Arial" panose="020B0604020202020204" pitchFamily="34" charset="0"/>
                <a:cs typeface="Arial" panose="020B0604020202020204" pitchFamily="34" charset="0"/>
              </a:defRPr>
            </a:lvl1pPr>
            <a:lvl2pPr marL="411463" indent="0" algn="l" defTabSz="914400" rtl="0" eaLnBrk="1" latinLnBrk="0" hangingPunct="1">
              <a:lnSpc>
                <a:spcPct val="110000"/>
              </a:lnSpc>
              <a:spcBef>
                <a:spcPts val="600"/>
              </a:spcBef>
              <a:buClr>
                <a:schemeClr val="accent4"/>
              </a:buClr>
              <a:buFont typeface="Arial" panose="020B0604020202020204" pitchFamily="34" charset="0"/>
              <a:buNone/>
              <a:defRPr lang="en-US" sz="2000" b="0" i="0" kern="1200" baseline="0" dirty="0" smtClean="0">
                <a:solidFill>
                  <a:schemeClr val="bg1"/>
                </a:solidFill>
                <a:latin typeface="TT Norms" charset="0"/>
                <a:ea typeface="TT Norms" charset="0"/>
                <a:cs typeface="TT Norms" charset="0"/>
              </a:defRPr>
            </a:lvl2pPr>
            <a:lvl3pPr marL="822928" indent="0" algn="l" defTabSz="914400" rtl="0" eaLnBrk="1" latinLnBrk="0" hangingPunct="1">
              <a:lnSpc>
                <a:spcPct val="110000"/>
              </a:lnSpc>
              <a:spcBef>
                <a:spcPts val="600"/>
              </a:spcBef>
              <a:buClr>
                <a:schemeClr val="accent4"/>
              </a:buClr>
              <a:buFont typeface="Arial" panose="020B0604020202020204" pitchFamily="34" charset="0"/>
              <a:buNone/>
              <a:defRPr lang="en-US" sz="1800" b="0" i="0" kern="1200" baseline="0" dirty="0" smtClean="0">
                <a:solidFill>
                  <a:schemeClr val="bg1"/>
                </a:solidFill>
                <a:latin typeface="TT Norms" charset="0"/>
                <a:ea typeface="TT Norms" charset="0"/>
                <a:cs typeface="TT Norms" charset="0"/>
              </a:defRPr>
            </a:lvl3pPr>
            <a:lvl4pPr marL="1234391" indent="0" algn="l" defTabSz="914400" rtl="0" eaLnBrk="1" latinLnBrk="0" hangingPunct="1">
              <a:lnSpc>
                <a:spcPct val="110000"/>
              </a:lnSpc>
              <a:spcBef>
                <a:spcPts val="600"/>
              </a:spcBef>
              <a:spcAft>
                <a:spcPts val="0"/>
              </a:spcAft>
              <a:buClr>
                <a:schemeClr val="accent4"/>
              </a:buClr>
              <a:buFont typeface="Arial" panose="020B0604020202020204" pitchFamily="34" charset="0"/>
              <a:buNone/>
              <a:defRPr lang="en-US" sz="1600" b="0" i="0" kern="1200" baseline="0" dirty="0" smtClean="0">
                <a:solidFill>
                  <a:schemeClr val="bg1"/>
                </a:solidFill>
                <a:latin typeface="TT Norms" charset="0"/>
                <a:ea typeface="TT Norms" charset="0"/>
                <a:cs typeface="TT Norms" charset="0"/>
              </a:defRPr>
            </a:lvl4pPr>
            <a:lvl5pPr marL="1645854" indent="0" algn="l" defTabSz="914400" rtl="0" eaLnBrk="1" latinLnBrk="0" hangingPunct="1">
              <a:lnSpc>
                <a:spcPct val="110000"/>
              </a:lnSpc>
              <a:spcBef>
                <a:spcPts val="600"/>
              </a:spcBef>
              <a:spcAft>
                <a:spcPts val="0"/>
              </a:spcAft>
              <a:buClr>
                <a:schemeClr val="accent4"/>
              </a:buClr>
              <a:buFont typeface="Arial" panose="020B0604020202020204" pitchFamily="34" charset="0"/>
              <a:buNone/>
              <a:defRPr lang="en-US" sz="1400" b="0" i="0" kern="1200" baseline="0" dirty="0">
                <a:solidFill>
                  <a:schemeClr val="bg1"/>
                </a:solidFill>
                <a:latin typeface="TT Norms" charset="0"/>
                <a:ea typeface="TT Norms" charset="0"/>
                <a:cs typeface="TT Norms" charset="0"/>
              </a:defRPr>
            </a:lvl5pPr>
            <a:lvl6pPr marL="18288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6pPr>
            <a:lvl7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7pPr>
            <a:lvl8pPr marL="2743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8pPr>
            <a:lvl9pPr marL="21145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9pPr>
          </a:lstStyle>
          <a:p>
            <a:r>
              <a:rPr lang="en-US" dirty="0" err="1"/>
              <a:t>Geschäftsführer</a:t>
            </a:r>
            <a:r>
              <a:rPr lang="en-US" dirty="0"/>
              <a:t> / MD </a:t>
            </a:r>
            <a:r>
              <a:rPr lang="en-US" dirty="0" err="1"/>
              <a:t>Systemhaus</a:t>
            </a:r>
            <a:r>
              <a:rPr lang="en-US" dirty="0"/>
              <a:t> GmbH</a:t>
            </a:r>
          </a:p>
        </p:txBody>
      </p:sp>
      <p:pic>
        <p:nvPicPr>
          <p:cNvPr id="11" name="Grafik 10">
            <a:extLst>
              <a:ext uri="{FF2B5EF4-FFF2-40B4-BE49-F238E27FC236}">
                <a16:creationId xmlns:a16="http://schemas.microsoft.com/office/drawing/2014/main" id="{A27AB9C3-994D-43B6-9B26-863223119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565" y="5741752"/>
            <a:ext cx="2929128" cy="591312"/>
          </a:xfrm>
          <a:prstGeom prst="rect">
            <a:avLst/>
          </a:prstGeom>
        </p:spPr>
      </p:pic>
      <p:pic>
        <p:nvPicPr>
          <p:cNvPr id="14" name="Grafik 13" descr="Ein Bild, das Person, Mann, Schlips, Anzug enthält.&#10;&#10;Automatisch generierte Beschreibung">
            <a:extLst>
              <a:ext uri="{FF2B5EF4-FFF2-40B4-BE49-F238E27FC236}">
                <a16:creationId xmlns:a16="http://schemas.microsoft.com/office/drawing/2014/main" id="{B641EA84-AE75-4C4C-8D69-761DE612D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73" y="5605408"/>
            <a:ext cx="847192" cy="864000"/>
          </a:xfrm>
          <a:prstGeom prst="rect">
            <a:avLst/>
          </a:prstGeom>
        </p:spPr>
      </p:pic>
    </p:spTree>
    <p:extLst>
      <p:ext uri="{BB962C8B-B14F-4D97-AF65-F5344CB8AC3E}">
        <p14:creationId xmlns:p14="http://schemas.microsoft.com/office/powerpoint/2010/main" val="251288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C0A3-ADDB-4CC1-B1D6-6EE8E615D3EC}"/>
              </a:ext>
            </a:extLst>
          </p:cNvPr>
          <p:cNvSpPr>
            <a:spLocks noGrp="1"/>
          </p:cNvSpPr>
          <p:nvPr>
            <p:ph type="title"/>
          </p:nvPr>
        </p:nvSpPr>
        <p:spPr/>
        <p:txBody>
          <a:bodyPr>
            <a:normAutofit/>
          </a:bodyPr>
          <a:lstStyle/>
          <a:p>
            <a:r>
              <a:rPr lang="en-GB" sz="2800" dirty="0"/>
              <a:t>MDS </a:t>
            </a:r>
            <a:r>
              <a:rPr lang="en-GB" sz="2800" dirty="0" err="1"/>
              <a:t>eRechnung</a:t>
            </a:r>
            <a:r>
              <a:rPr lang="en-GB" sz="2800" dirty="0"/>
              <a:t> Connector </a:t>
            </a:r>
            <a:r>
              <a:rPr lang="en-GB" sz="2800" dirty="0" err="1"/>
              <a:t>für</a:t>
            </a:r>
            <a:r>
              <a:rPr lang="en-GB" sz="2800" dirty="0"/>
              <a:t> ControlSuite [APD]</a:t>
            </a:r>
          </a:p>
        </p:txBody>
      </p:sp>
      <p:sp>
        <p:nvSpPr>
          <p:cNvPr id="17" name="Text Placeholder 16">
            <a:extLst>
              <a:ext uri="{FF2B5EF4-FFF2-40B4-BE49-F238E27FC236}">
                <a16:creationId xmlns:a16="http://schemas.microsoft.com/office/drawing/2014/main" id="{9D0DB925-C473-4C85-8D5A-4F678DA987AD}"/>
              </a:ext>
            </a:extLst>
          </p:cNvPr>
          <p:cNvSpPr>
            <a:spLocks noGrp="1"/>
          </p:cNvSpPr>
          <p:nvPr>
            <p:ph type="body" sz="quarter" idx="15"/>
          </p:nvPr>
        </p:nvSpPr>
        <p:spPr/>
        <p:txBody>
          <a:bodyPr/>
          <a:lstStyle/>
          <a:p>
            <a:r>
              <a:rPr lang="en-GB" dirty="0"/>
              <a:t>Konfiguration</a:t>
            </a:r>
          </a:p>
        </p:txBody>
      </p:sp>
      <p:pic>
        <p:nvPicPr>
          <p:cNvPr id="4" name="Grafik 3">
            <a:extLst>
              <a:ext uri="{FF2B5EF4-FFF2-40B4-BE49-F238E27FC236}">
                <a16:creationId xmlns:a16="http://schemas.microsoft.com/office/drawing/2014/main" id="{FB15C83D-5431-497E-8D0E-1934A421BA92}"/>
              </a:ext>
            </a:extLst>
          </p:cNvPr>
          <p:cNvPicPr>
            <a:picLocks noChangeAspect="1"/>
          </p:cNvPicPr>
          <p:nvPr/>
        </p:nvPicPr>
        <p:blipFill>
          <a:blip r:embed="rId3"/>
          <a:stretch>
            <a:fillRect/>
          </a:stretch>
        </p:blipFill>
        <p:spPr>
          <a:xfrm>
            <a:off x="238663" y="1739185"/>
            <a:ext cx="5210644" cy="4407613"/>
          </a:xfrm>
          <a:prstGeom prst="rect">
            <a:avLst/>
          </a:prstGeom>
        </p:spPr>
      </p:pic>
      <p:pic>
        <p:nvPicPr>
          <p:cNvPr id="5" name="Grafik 4">
            <a:extLst>
              <a:ext uri="{FF2B5EF4-FFF2-40B4-BE49-F238E27FC236}">
                <a16:creationId xmlns:a16="http://schemas.microsoft.com/office/drawing/2014/main" id="{F6BA49A6-1D09-49CA-AF32-8FDBE2E44635}"/>
              </a:ext>
            </a:extLst>
          </p:cNvPr>
          <p:cNvPicPr>
            <a:picLocks noChangeAspect="1"/>
          </p:cNvPicPr>
          <p:nvPr/>
        </p:nvPicPr>
        <p:blipFill>
          <a:blip r:embed="rId4"/>
          <a:stretch>
            <a:fillRect/>
          </a:stretch>
        </p:blipFill>
        <p:spPr>
          <a:xfrm>
            <a:off x="5515429" y="3429000"/>
            <a:ext cx="6676571" cy="801907"/>
          </a:xfrm>
          <a:prstGeom prst="rect">
            <a:avLst/>
          </a:prstGeom>
        </p:spPr>
      </p:pic>
    </p:spTree>
    <p:extLst>
      <p:ext uri="{BB962C8B-B14F-4D97-AF65-F5344CB8AC3E}">
        <p14:creationId xmlns:p14="http://schemas.microsoft.com/office/powerpoint/2010/main" val="427353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C0A3-ADDB-4CC1-B1D6-6EE8E615D3EC}"/>
              </a:ext>
            </a:extLst>
          </p:cNvPr>
          <p:cNvSpPr>
            <a:spLocks noGrp="1"/>
          </p:cNvSpPr>
          <p:nvPr>
            <p:ph type="title"/>
          </p:nvPr>
        </p:nvSpPr>
        <p:spPr/>
        <p:txBody>
          <a:bodyPr>
            <a:normAutofit/>
          </a:bodyPr>
          <a:lstStyle/>
          <a:p>
            <a:r>
              <a:rPr lang="en-GB" sz="2800" dirty="0"/>
              <a:t>MDS </a:t>
            </a:r>
            <a:r>
              <a:rPr lang="en-GB" sz="2800" dirty="0" err="1"/>
              <a:t>eRechnung</a:t>
            </a:r>
            <a:r>
              <a:rPr lang="en-GB" sz="2800" dirty="0"/>
              <a:t> Connector </a:t>
            </a:r>
            <a:r>
              <a:rPr lang="en-GB" sz="2800" dirty="0" err="1"/>
              <a:t>für</a:t>
            </a:r>
            <a:r>
              <a:rPr lang="en-GB" sz="2800" dirty="0"/>
              <a:t> ControlSuite [APD]</a:t>
            </a:r>
          </a:p>
        </p:txBody>
      </p:sp>
      <p:sp>
        <p:nvSpPr>
          <p:cNvPr id="12" name="Text Placeholder 11">
            <a:extLst>
              <a:ext uri="{FF2B5EF4-FFF2-40B4-BE49-F238E27FC236}">
                <a16:creationId xmlns:a16="http://schemas.microsoft.com/office/drawing/2014/main" id="{23EFF5D2-0E08-4093-B235-FBCA66844434}"/>
              </a:ext>
            </a:extLst>
          </p:cNvPr>
          <p:cNvSpPr>
            <a:spLocks noGrp="1"/>
          </p:cNvSpPr>
          <p:nvPr>
            <p:ph type="body" sz="quarter" idx="14"/>
          </p:nvPr>
        </p:nvSpPr>
        <p:spPr>
          <a:xfrm>
            <a:off x="9564005" y="2166626"/>
            <a:ext cx="2283604" cy="2918969"/>
          </a:xfrm>
        </p:spPr>
        <p:txBody>
          <a:bodyPr>
            <a:normAutofit/>
          </a:bodyPr>
          <a:lstStyle/>
          <a:p>
            <a:pPr marL="45720" indent="0">
              <a:buNone/>
            </a:pPr>
            <a:r>
              <a:rPr lang="en-GB" sz="1500" dirty="0"/>
              <a:t>Die </a:t>
            </a:r>
            <a:r>
              <a:rPr lang="en-GB" sz="1500" dirty="0" err="1"/>
              <a:t>Auswahl</a:t>
            </a:r>
            <a:r>
              <a:rPr lang="en-GB" sz="1500" dirty="0"/>
              <a:t> der </a:t>
            </a:r>
            <a:r>
              <a:rPr lang="de-DE" sz="1500" dirty="0"/>
              <a:t>definiteren</a:t>
            </a:r>
            <a:r>
              <a:rPr lang="en-GB" sz="1500" dirty="0"/>
              <a:t> </a:t>
            </a:r>
            <a:r>
              <a:rPr lang="en-GB" sz="1500" dirty="0" err="1"/>
              <a:t>Daten</a:t>
            </a:r>
            <a:r>
              <a:rPr lang="en-GB" sz="1500" dirty="0"/>
              <a:t> </a:t>
            </a:r>
            <a:r>
              <a:rPr lang="en-GB" sz="1500" dirty="0" err="1"/>
              <a:t>stehen</a:t>
            </a:r>
            <a:r>
              <a:rPr lang="en-GB" sz="1500" dirty="0"/>
              <a:t> </a:t>
            </a:r>
            <a:r>
              <a:rPr lang="en-GB" sz="1500" dirty="0" err="1"/>
              <a:t>dann</a:t>
            </a:r>
            <a:r>
              <a:rPr lang="en-GB" sz="1500" dirty="0"/>
              <a:t> </a:t>
            </a:r>
            <a:r>
              <a:rPr lang="en-GB" sz="1500" dirty="0" err="1"/>
              <a:t>wie</a:t>
            </a:r>
            <a:r>
              <a:rPr lang="en-GB" sz="1500" dirty="0"/>
              <a:t> </a:t>
            </a:r>
            <a:r>
              <a:rPr lang="en-GB" sz="1500" dirty="0" err="1"/>
              <a:t>gewohnt</a:t>
            </a:r>
            <a:r>
              <a:rPr lang="en-GB" sz="1500" dirty="0"/>
              <a:t> </a:t>
            </a:r>
            <a:r>
              <a:rPr lang="en-GB" sz="1500" dirty="0" err="1"/>
              <a:t>als</a:t>
            </a:r>
            <a:r>
              <a:rPr lang="en-GB" sz="1500" dirty="0"/>
              <a:t> RRT (Variable) </a:t>
            </a:r>
            <a:r>
              <a:rPr lang="en-GB" sz="1500" dirty="0" err="1"/>
              <a:t>im</a:t>
            </a:r>
            <a:r>
              <a:rPr lang="en-GB" sz="1500" dirty="0"/>
              <a:t> ControlSuite System </a:t>
            </a:r>
            <a:r>
              <a:rPr lang="en-GB" sz="1500" dirty="0" err="1"/>
              <a:t>zur</a:t>
            </a:r>
            <a:r>
              <a:rPr lang="en-GB" sz="1500" dirty="0"/>
              <a:t> </a:t>
            </a:r>
            <a:r>
              <a:rPr lang="en-GB" sz="1500" dirty="0" err="1"/>
              <a:t>Verfügung</a:t>
            </a:r>
            <a:r>
              <a:rPr lang="en-GB" sz="1500" dirty="0"/>
              <a:t>!</a:t>
            </a:r>
          </a:p>
          <a:p>
            <a:pPr marL="45720" indent="0">
              <a:buNone/>
            </a:pPr>
            <a:endParaRPr lang="en-GB" dirty="0"/>
          </a:p>
        </p:txBody>
      </p:sp>
      <p:sp>
        <p:nvSpPr>
          <p:cNvPr id="17" name="Text Placeholder 16">
            <a:extLst>
              <a:ext uri="{FF2B5EF4-FFF2-40B4-BE49-F238E27FC236}">
                <a16:creationId xmlns:a16="http://schemas.microsoft.com/office/drawing/2014/main" id="{9D0DB925-C473-4C85-8D5A-4F678DA987AD}"/>
              </a:ext>
            </a:extLst>
          </p:cNvPr>
          <p:cNvSpPr>
            <a:spLocks noGrp="1"/>
          </p:cNvSpPr>
          <p:nvPr>
            <p:ph type="body" sz="quarter" idx="15"/>
          </p:nvPr>
        </p:nvSpPr>
        <p:spPr/>
        <p:txBody>
          <a:bodyPr/>
          <a:lstStyle/>
          <a:p>
            <a:r>
              <a:rPr lang="en-GB" dirty="0"/>
              <a:t>Konfiguration</a:t>
            </a:r>
          </a:p>
        </p:txBody>
      </p:sp>
      <p:pic>
        <p:nvPicPr>
          <p:cNvPr id="5" name="Grafik 4">
            <a:extLst>
              <a:ext uri="{FF2B5EF4-FFF2-40B4-BE49-F238E27FC236}">
                <a16:creationId xmlns:a16="http://schemas.microsoft.com/office/drawing/2014/main" id="{5E14F857-1217-41B8-AFAD-74A01171A3CA}"/>
              </a:ext>
            </a:extLst>
          </p:cNvPr>
          <p:cNvPicPr>
            <a:picLocks noChangeAspect="1"/>
          </p:cNvPicPr>
          <p:nvPr/>
        </p:nvPicPr>
        <p:blipFill>
          <a:blip r:embed="rId3"/>
          <a:stretch>
            <a:fillRect/>
          </a:stretch>
        </p:blipFill>
        <p:spPr>
          <a:xfrm>
            <a:off x="588799" y="1994732"/>
            <a:ext cx="4548188" cy="3090863"/>
          </a:xfrm>
          <a:prstGeom prst="rect">
            <a:avLst/>
          </a:prstGeom>
        </p:spPr>
      </p:pic>
      <p:pic>
        <p:nvPicPr>
          <p:cNvPr id="7" name="Grafik 6">
            <a:extLst>
              <a:ext uri="{FF2B5EF4-FFF2-40B4-BE49-F238E27FC236}">
                <a16:creationId xmlns:a16="http://schemas.microsoft.com/office/drawing/2014/main" id="{94F64EE0-CA45-4A81-BDAC-86E9BC792B24}"/>
              </a:ext>
            </a:extLst>
          </p:cNvPr>
          <p:cNvPicPr>
            <a:picLocks noChangeAspect="1"/>
          </p:cNvPicPr>
          <p:nvPr/>
        </p:nvPicPr>
        <p:blipFill>
          <a:blip r:embed="rId4"/>
          <a:stretch>
            <a:fillRect/>
          </a:stretch>
        </p:blipFill>
        <p:spPr>
          <a:xfrm>
            <a:off x="1844057" y="2586602"/>
            <a:ext cx="4559740" cy="3090863"/>
          </a:xfrm>
          <a:prstGeom prst="rect">
            <a:avLst/>
          </a:prstGeom>
        </p:spPr>
      </p:pic>
      <p:pic>
        <p:nvPicPr>
          <p:cNvPr id="13" name="Grafik 12">
            <a:extLst>
              <a:ext uri="{FF2B5EF4-FFF2-40B4-BE49-F238E27FC236}">
                <a16:creationId xmlns:a16="http://schemas.microsoft.com/office/drawing/2014/main" id="{5809C44D-BD15-44E0-8A6F-70A1B7E67A7C}"/>
              </a:ext>
            </a:extLst>
          </p:cNvPr>
          <p:cNvPicPr>
            <a:picLocks noChangeAspect="1"/>
          </p:cNvPicPr>
          <p:nvPr/>
        </p:nvPicPr>
        <p:blipFill>
          <a:blip r:embed="rId5"/>
          <a:stretch>
            <a:fillRect/>
          </a:stretch>
        </p:blipFill>
        <p:spPr>
          <a:xfrm>
            <a:off x="3197951" y="3157360"/>
            <a:ext cx="4548188" cy="3105845"/>
          </a:xfrm>
          <a:prstGeom prst="rect">
            <a:avLst/>
          </a:prstGeom>
        </p:spPr>
      </p:pic>
      <p:pic>
        <p:nvPicPr>
          <p:cNvPr id="15" name="Grafik 14">
            <a:extLst>
              <a:ext uri="{FF2B5EF4-FFF2-40B4-BE49-F238E27FC236}">
                <a16:creationId xmlns:a16="http://schemas.microsoft.com/office/drawing/2014/main" id="{3D1DA428-3CD7-44C0-8BB0-BAA3604B762C}"/>
              </a:ext>
            </a:extLst>
          </p:cNvPr>
          <p:cNvPicPr>
            <a:picLocks noChangeAspect="1"/>
          </p:cNvPicPr>
          <p:nvPr/>
        </p:nvPicPr>
        <p:blipFill>
          <a:blip r:embed="rId6"/>
          <a:stretch>
            <a:fillRect/>
          </a:stretch>
        </p:blipFill>
        <p:spPr>
          <a:xfrm>
            <a:off x="8113409" y="1994732"/>
            <a:ext cx="1450596" cy="4173537"/>
          </a:xfrm>
          <a:prstGeom prst="rect">
            <a:avLst/>
          </a:prstGeom>
        </p:spPr>
      </p:pic>
    </p:spTree>
    <p:extLst>
      <p:ext uri="{BB962C8B-B14F-4D97-AF65-F5344CB8AC3E}">
        <p14:creationId xmlns:p14="http://schemas.microsoft.com/office/powerpoint/2010/main" val="416504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499"/>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499"/>
                                          </p:stCondLst>
                                        </p:cTn>
                                        <p:tgtEl>
                                          <p:spTgt spid="15"/>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E2F11-F743-48A9-803F-BE499999CD79}"/>
              </a:ext>
            </a:extLst>
          </p:cNvPr>
          <p:cNvSpPr>
            <a:spLocks noGrp="1"/>
          </p:cNvSpPr>
          <p:nvPr>
            <p:ph type="title"/>
          </p:nvPr>
        </p:nvSpPr>
        <p:spPr/>
        <p:txBody>
          <a:bodyPr/>
          <a:lstStyle/>
          <a:p>
            <a:endParaRPr lang="de-DE"/>
          </a:p>
        </p:txBody>
      </p:sp>
      <p:sp>
        <p:nvSpPr>
          <p:cNvPr id="3" name="Foliennummernplatzhalter 2">
            <a:extLst>
              <a:ext uri="{FF2B5EF4-FFF2-40B4-BE49-F238E27FC236}">
                <a16:creationId xmlns:a16="http://schemas.microsoft.com/office/drawing/2014/main" id="{3BB50089-BEFE-47AE-96E0-ACBF71E493BC}"/>
              </a:ext>
            </a:extLst>
          </p:cNvPr>
          <p:cNvSpPr>
            <a:spLocks noGrp="1"/>
          </p:cNvSpPr>
          <p:nvPr>
            <p:ph type="sldNum" sz="quarter" idx="10"/>
          </p:nvPr>
        </p:nvSpPr>
        <p:spPr/>
        <p:txBody>
          <a:bodyPr/>
          <a:lstStyle/>
          <a:p>
            <a:fld id="{151725ED-AB00-4B02-A764-80C23BBB66A4}" type="slidenum">
              <a:rPr lang="en-US" smtClean="0"/>
              <a:pPr/>
              <a:t>12</a:t>
            </a:fld>
            <a:endParaRPr lang="en-US" dirty="0"/>
          </a:p>
        </p:txBody>
      </p:sp>
      <p:sp>
        <p:nvSpPr>
          <p:cNvPr id="4" name="Textplatzhalter 3">
            <a:extLst>
              <a:ext uri="{FF2B5EF4-FFF2-40B4-BE49-F238E27FC236}">
                <a16:creationId xmlns:a16="http://schemas.microsoft.com/office/drawing/2014/main" id="{903F2185-D24A-489B-9D97-34E54B7E2158}"/>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C7EDBFB3-095E-4B1D-8D63-FDCE03D39F93}"/>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52FBC197-B48D-400A-96FA-539783188B62}"/>
              </a:ext>
            </a:extLst>
          </p:cNvPr>
          <p:cNvSpPr>
            <a:spLocks noGrp="1"/>
          </p:cNvSpPr>
          <p:nvPr>
            <p:ph type="body" sz="quarter" idx="15"/>
          </p:nvPr>
        </p:nvSpPr>
        <p:spPr/>
        <p:txBody>
          <a:bodyPr/>
          <a:lstStyle/>
          <a:p>
            <a:endParaRPr lang="de-DE"/>
          </a:p>
        </p:txBody>
      </p:sp>
      <p:pic>
        <p:nvPicPr>
          <p:cNvPr id="7" name="Grafik 6">
            <a:extLst>
              <a:ext uri="{FF2B5EF4-FFF2-40B4-BE49-F238E27FC236}">
                <a16:creationId xmlns:a16="http://schemas.microsoft.com/office/drawing/2014/main" id="{9D9A32B0-C293-42E8-A0E9-C0EBD7F45EE8}"/>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61659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75AA6-4EB2-4DCE-9E3A-1F8D481F9F70}"/>
              </a:ext>
            </a:extLst>
          </p:cNvPr>
          <p:cNvSpPr>
            <a:spLocks noGrp="1"/>
          </p:cNvSpPr>
          <p:nvPr>
            <p:ph type="title"/>
          </p:nvPr>
        </p:nvSpPr>
        <p:spPr/>
        <p:txBody>
          <a:bodyPr/>
          <a:lstStyle/>
          <a:p>
            <a:r>
              <a:rPr lang="en-GB" dirty="0"/>
              <a:t>Bestellung &amp; </a:t>
            </a:r>
            <a:r>
              <a:rPr lang="en-GB" dirty="0" err="1"/>
              <a:t>Informationen</a:t>
            </a:r>
            <a:endParaRPr lang="en-GB" dirty="0"/>
          </a:p>
        </p:txBody>
      </p:sp>
      <p:sp>
        <p:nvSpPr>
          <p:cNvPr id="2" name="Text Placeholder 1">
            <a:extLst>
              <a:ext uri="{FF2B5EF4-FFF2-40B4-BE49-F238E27FC236}">
                <a16:creationId xmlns:a16="http://schemas.microsoft.com/office/drawing/2014/main" id="{7C0A89FA-6EB0-45AA-B746-FF308565819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397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a:t>Bestellungen</a:t>
            </a:r>
            <a:r>
              <a:rPr lang="en-GB" dirty="0"/>
              <a:t> &amp; </a:t>
            </a:r>
            <a:r>
              <a:rPr lang="en-GB" dirty="0" err="1"/>
              <a:t>Informationen</a:t>
            </a:r>
            <a:endParaRPr lang="en-GB" dirty="0"/>
          </a:p>
        </p:txBody>
      </p:sp>
      <p:sp>
        <p:nvSpPr>
          <p:cNvPr id="2" name="Text Placeholder 1">
            <a:extLst>
              <a:ext uri="{FF2B5EF4-FFF2-40B4-BE49-F238E27FC236}">
                <a16:creationId xmlns:a16="http://schemas.microsoft.com/office/drawing/2014/main" id="{F6448E16-A316-4B80-97E7-5DBE4270CE77}"/>
              </a:ext>
            </a:extLst>
          </p:cNvPr>
          <p:cNvSpPr>
            <a:spLocks noGrp="1"/>
          </p:cNvSpPr>
          <p:nvPr>
            <p:ph type="body" sz="quarter" idx="12"/>
          </p:nvPr>
        </p:nvSpPr>
        <p:spPr/>
        <p:txBody>
          <a:bodyPr>
            <a:normAutofit fontScale="92500" lnSpcReduction="10000"/>
          </a:bodyPr>
          <a:lstStyle/>
          <a:p>
            <a:r>
              <a:rPr lang="en-GB" sz="2100" dirty="0" err="1"/>
              <a:t>Bestellungen</a:t>
            </a:r>
            <a:r>
              <a:rPr lang="en-GB" sz="2100" dirty="0"/>
              <a:t> an </a:t>
            </a:r>
            <a:r>
              <a:rPr lang="en-GB" sz="2100" dirty="0">
                <a:hlinkClick r:id="rId3"/>
              </a:rPr>
              <a:t>orders@kmds.at</a:t>
            </a:r>
            <a:endParaRPr lang="en-GB" sz="2100" dirty="0"/>
          </a:p>
          <a:p>
            <a:r>
              <a:rPr lang="en-GB" sz="2100" dirty="0" err="1"/>
              <a:t>Infos</a:t>
            </a:r>
            <a:r>
              <a:rPr lang="en-GB" sz="2100" dirty="0"/>
              <a:t> und </a:t>
            </a:r>
            <a:r>
              <a:rPr lang="en-GB" sz="2100" dirty="0" err="1"/>
              <a:t>Fragen</a:t>
            </a:r>
            <a:r>
              <a:rPr lang="en-GB" sz="2100" dirty="0"/>
              <a:t> </a:t>
            </a:r>
            <a:r>
              <a:rPr lang="en-GB" sz="2100" dirty="0" err="1"/>
              <a:t>richten</a:t>
            </a:r>
            <a:r>
              <a:rPr lang="en-GB" sz="2100" dirty="0"/>
              <a:t> Sie an </a:t>
            </a:r>
            <a:r>
              <a:rPr lang="en-GB" sz="2100" dirty="0">
                <a:hlinkClick r:id="rId4"/>
              </a:rPr>
              <a:t>office@kmds.at</a:t>
            </a:r>
            <a:endParaRPr lang="en-GB" sz="2100" dirty="0"/>
          </a:p>
          <a:p>
            <a:r>
              <a:rPr lang="en-GB" sz="2100" dirty="0" err="1"/>
              <a:t>Testlizenz</a:t>
            </a:r>
            <a:r>
              <a:rPr lang="en-GB" sz="2100" dirty="0"/>
              <a:t> und Software-</a:t>
            </a:r>
            <a:r>
              <a:rPr lang="en-GB" sz="2100" dirty="0" err="1"/>
              <a:t>Anfrage</a:t>
            </a:r>
            <a:r>
              <a:rPr lang="en-GB" sz="2100" dirty="0"/>
              <a:t>: </a:t>
            </a:r>
            <a:r>
              <a:rPr lang="en-GB" sz="2100" dirty="0">
                <a:hlinkClick r:id="rId4"/>
              </a:rPr>
              <a:t>office@kmds.at</a:t>
            </a:r>
            <a:endParaRPr lang="en-GB" sz="2100" dirty="0"/>
          </a:p>
          <a:p>
            <a:r>
              <a:rPr lang="en-GB" sz="2100" dirty="0"/>
              <a:t>License Request </a:t>
            </a:r>
            <a:r>
              <a:rPr lang="en-GB" sz="2100" dirty="0">
                <a:hlinkClick r:id="rId5"/>
              </a:rPr>
              <a:t>license@kmds.at</a:t>
            </a:r>
            <a:endParaRPr lang="en-GB" sz="2100" dirty="0"/>
          </a:p>
          <a:p>
            <a:pPr marL="45720" indent="0">
              <a:buNone/>
            </a:pPr>
            <a:endParaRPr lang="en-GB" sz="2100" dirty="0"/>
          </a:p>
          <a:p>
            <a:pPr marL="45720" indent="0">
              <a:buNone/>
            </a:pPr>
            <a:endParaRPr lang="en-GB" sz="1700" dirty="0"/>
          </a:p>
          <a:p>
            <a:r>
              <a:rPr lang="en-GB" sz="2100" dirty="0" err="1"/>
              <a:t>Informationen</a:t>
            </a:r>
            <a:r>
              <a:rPr lang="en-GB" sz="2100" dirty="0"/>
              <a:t> </a:t>
            </a:r>
            <a:r>
              <a:rPr lang="en-GB" sz="2100" dirty="0" err="1"/>
              <a:t>finden</a:t>
            </a:r>
            <a:r>
              <a:rPr lang="en-GB" sz="2100" dirty="0"/>
              <a:t> Sie:</a:t>
            </a:r>
          </a:p>
          <a:p>
            <a:pPr lvl="2"/>
            <a:r>
              <a:rPr lang="de-AT" sz="1600" b="0" i="0" dirty="0">
                <a:solidFill>
                  <a:srgbClr val="2271B1"/>
                </a:solidFill>
                <a:effectLst/>
                <a:latin typeface="-apple-system"/>
                <a:hlinkClick r:id="rId6"/>
              </a:rPr>
              <a:t>https://kmds.eu/e-rechnung/</a:t>
            </a:r>
            <a:endParaRPr lang="de-AT" sz="1600" b="0" i="0" dirty="0">
              <a:solidFill>
                <a:srgbClr val="2271B1"/>
              </a:solidFill>
              <a:effectLst/>
              <a:latin typeface="-apple-system"/>
            </a:endParaRPr>
          </a:p>
          <a:p>
            <a:pPr lvl="2"/>
            <a:r>
              <a:rPr lang="en-GB" sz="1600" dirty="0">
                <a:hlinkClick r:id="rId7"/>
              </a:rPr>
              <a:t>https://www.kofaxdemocenter.com/items/kofax-autostore-zugferd</a:t>
            </a:r>
            <a:endParaRPr lang="en-GB" sz="1600" dirty="0"/>
          </a:p>
          <a:p>
            <a:pPr lvl="2"/>
            <a:r>
              <a:rPr lang="en-GB" sz="1600" dirty="0">
                <a:hlinkClick r:id="rId8"/>
              </a:rPr>
              <a:t>KOFAX </a:t>
            </a:r>
            <a:r>
              <a:rPr lang="en-GB" sz="1600" dirty="0" err="1">
                <a:hlinkClick r:id="rId8"/>
              </a:rPr>
              <a:t>SmartHub</a:t>
            </a:r>
            <a:br>
              <a:rPr lang="en-CA" sz="2200" dirty="0"/>
            </a:br>
            <a:endParaRPr lang="en-CA" sz="2200" dirty="0"/>
          </a:p>
          <a:p>
            <a:endParaRPr lang="en-GB" dirty="0"/>
          </a:p>
        </p:txBody>
      </p:sp>
      <p:sp>
        <p:nvSpPr>
          <p:cNvPr id="4" name="Text Placeholder 3">
            <a:extLst>
              <a:ext uri="{FF2B5EF4-FFF2-40B4-BE49-F238E27FC236}">
                <a16:creationId xmlns:a16="http://schemas.microsoft.com/office/drawing/2014/main" id="{CEA23E32-8367-43A7-872A-288D740051B8}"/>
              </a:ext>
            </a:extLst>
          </p:cNvPr>
          <p:cNvSpPr>
            <a:spLocks noGrp="1"/>
          </p:cNvSpPr>
          <p:nvPr>
            <p:ph type="body" sz="quarter" idx="15"/>
          </p:nvPr>
        </p:nvSpPr>
        <p:spPr/>
        <p:txBody>
          <a:bodyPr/>
          <a:lstStyle/>
          <a:p>
            <a:r>
              <a:rPr lang="en-GB" dirty="0"/>
              <a:t>Wie </a:t>
            </a:r>
            <a:r>
              <a:rPr lang="en-GB" dirty="0" err="1"/>
              <a:t>kann</a:t>
            </a:r>
            <a:r>
              <a:rPr lang="en-GB" dirty="0"/>
              <a:t> ich </a:t>
            </a:r>
            <a:r>
              <a:rPr lang="en-GB" dirty="0" err="1"/>
              <a:t>bestellen</a:t>
            </a:r>
            <a:endParaRPr lang="en-GB" dirty="0"/>
          </a:p>
        </p:txBody>
      </p:sp>
    </p:spTree>
    <p:extLst>
      <p:ext uri="{BB962C8B-B14F-4D97-AF65-F5344CB8AC3E}">
        <p14:creationId xmlns:p14="http://schemas.microsoft.com/office/powerpoint/2010/main" val="3301788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5146B-E670-4106-B284-9AD3B77E04C3}"/>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94BE7A3A-CDCC-465B-AC41-42FE6C47BC1D}"/>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B3DA5FD8-7C66-48DE-B93D-A937AFFE5888}"/>
              </a:ext>
            </a:extLst>
          </p:cNvPr>
          <p:cNvSpPr>
            <a:spLocks noGrp="1"/>
          </p:cNvSpPr>
          <p:nvPr>
            <p:ph type="body" sz="quarter" idx="15"/>
          </p:nvPr>
        </p:nvSpPr>
        <p:spPr/>
        <p:txBody>
          <a:bodyPr/>
          <a:lstStyle/>
          <a:p>
            <a:endParaRPr lang="de-DE"/>
          </a:p>
        </p:txBody>
      </p:sp>
      <p:sp>
        <p:nvSpPr>
          <p:cNvPr id="5" name="Foliennummernplatzhalter 4">
            <a:extLst>
              <a:ext uri="{FF2B5EF4-FFF2-40B4-BE49-F238E27FC236}">
                <a16:creationId xmlns:a16="http://schemas.microsoft.com/office/drawing/2014/main" id="{8D82DC61-2D2C-4AF7-885B-368297746C7E}"/>
              </a:ext>
            </a:extLst>
          </p:cNvPr>
          <p:cNvSpPr>
            <a:spLocks noGrp="1"/>
          </p:cNvSpPr>
          <p:nvPr>
            <p:ph type="sldNum" sz="quarter" idx="10"/>
          </p:nvPr>
        </p:nvSpPr>
        <p:spPr/>
        <p:txBody>
          <a:bodyPr/>
          <a:lstStyle/>
          <a:p>
            <a:fld id="{151725ED-AB00-4B02-A764-80C23BBB66A4}" type="slidenum">
              <a:rPr lang="en-US" smtClean="0"/>
              <a:pPr/>
              <a:t>15</a:t>
            </a:fld>
            <a:endParaRPr lang="en-US" dirty="0"/>
          </a:p>
        </p:txBody>
      </p:sp>
      <p:pic>
        <p:nvPicPr>
          <p:cNvPr id="6" name="Grafik 5">
            <a:extLst>
              <a:ext uri="{FF2B5EF4-FFF2-40B4-BE49-F238E27FC236}">
                <a16:creationId xmlns:a16="http://schemas.microsoft.com/office/drawing/2014/main" id="{B33900A0-ADCC-444A-BDE4-09ADB0AE3577}"/>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08075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21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75AA6-4EB2-4DCE-9E3A-1F8D481F9F70}"/>
              </a:ext>
            </a:extLst>
          </p:cNvPr>
          <p:cNvSpPr>
            <a:spLocks noGrp="1"/>
          </p:cNvSpPr>
          <p:nvPr>
            <p:ph type="title"/>
          </p:nvPr>
        </p:nvSpPr>
        <p:spPr/>
        <p:txBody>
          <a:bodyPr/>
          <a:lstStyle/>
          <a:p>
            <a:r>
              <a:rPr lang="en-GB" dirty="0" err="1"/>
              <a:t>eRechnung</a:t>
            </a:r>
            <a:r>
              <a:rPr lang="en-GB" dirty="0"/>
              <a:t> </a:t>
            </a:r>
            <a:r>
              <a:rPr lang="en-GB" dirty="0" err="1"/>
              <a:t>Überblick</a:t>
            </a:r>
            <a:endParaRPr lang="en-GB" dirty="0"/>
          </a:p>
        </p:txBody>
      </p:sp>
      <p:sp>
        <p:nvSpPr>
          <p:cNvPr id="8" name="Text Placeholder 7">
            <a:extLst>
              <a:ext uri="{FF2B5EF4-FFF2-40B4-BE49-F238E27FC236}">
                <a16:creationId xmlns:a16="http://schemas.microsoft.com/office/drawing/2014/main" id="{499A871F-321C-417F-9109-FB3DC36164E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2682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B76E434-2D6E-4F24-ACBA-2035CDEC60F4}"/>
              </a:ext>
            </a:extLst>
          </p:cNvPr>
          <p:cNvSpPr/>
          <p:nvPr/>
        </p:nvSpPr>
        <p:spPr>
          <a:xfrm>
            <a:off x="6692537" y="4021785"/>
            <a:ext cx="5165237" cy="236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26E83B7-D6FD-43DE-9EFE-542839C54701}"/>
              </a:ext>
            </a:extLst>
          </p:cNvPr>
          <p:cNvSpPr/>
          <p:nvPr/>
        </p:nvSpPr>
        <p:spPr>
          <a:xfrm>
            <a:off x="411964" y="1262578"/>
            <a:ext cx="5176651" cy="2498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F55D19F-6D88-4D1D-8681-B12EFDC23555}"/>
              </a:ext>
            </a:extLst>
          </p:cNvPr>
          <p:cNvSpPr/>
          <p:nvPr/>
        </p:nvSpPr>
        <p:spPr>
          <a:xfrm>
            <a:off x="345576" y="4013837"/>
            <a:ext cx="5165237" cy="231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29C53A-C58C-4A8E-84CE-011786701924}"/>
              </a:ext>
            </a:extLst>
          </p:cNvPr>
          <p:cNvSpPr>
            <a:spLocks noGrp="1"/>
          </p:cNvSpPr>
          <p:nvPr>
            <p:ph type="title"/>
          </p:nvPr>
        </p:nvSpPr>
        <p:spPr/>
        <p:txBody>
          <a:bodyPr/>
          <a:lstStyle/>
          <a:p>
            <a:r>
              <a:rPr lang="en-GB" sz="3200" dirty="0"/>
              <a:t>MDS </a:t>
            </a:r>
            <a:r>
              <a:rPr lang="en-GB" sz="3200" dirty="0" err="1"/>
              <a:t>eRechnung</a:t>
            </a:r>
            <a:r>
              <a:rPr lang="en-GB" sz="3200" dirty="0"/>
              <a:t> Connector </a:t>
            </a:r>
            <a:r>
              <a:rPr lang="en-GB" sz="3200" dirty="0" err="1"/>
              <a:t>für</a:t>
            </a:r>
            <a:r>
              <a:rPr lang="en-GB" sz="3200" dirty="0"/>
              <a:t> ControlSuite </a:t>
            </a:r>
            <a:r>
              <a:rPr lang="en-GB" sz="3200" dirty="0" err="1"/>
              <a:t>Überblick</a:t>
            </a:r>
            <a:endParaRPr lang="en-US" sz="3200" dirty="0">
              <a:solidFill>
                <a:schemeClr val="bg1"/>
              </a:solidFill>
            </a:endParaRPr>
          </a:p>
        </p:txBody>
      </p:sp>
      <p:sp>
        <p:nvSpPr>
          <p:cNvPr id="14" name="Text Placeholder 24">
            <a:extLst>
              <a:ext uri="{FF2B5EF4-FFF2-40B4-BE49-F238E27FC236}">
                <a16:creationId xmlns:a16="http://schemas.microsoft.com/office/drawing/2014/main" id="{FF68209A-F1DF-4F41-9572-1C92DE003260}"/>
              </a:ext>
            </a:extLst>
          </p:cNvPr>
          <p:cNvSpPr txBox="1">
            <a:spLocks/>
          </p:cNvSpPr>
          <p:nvPr/>
        </p:nvSpPr>
        <p:spPr>
          <a:xfrm>
            <a:off x="356766" y="4267403"/>
            <a:ext cx="5070200" cy="1816824"/>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200"/>
              </a:spcBef>
              <a:buClr>
                <a:schemeClr val="accent4"/>
              </a:buClr>
              <a:buFont typeface="Arial" panose="020B0604020202020204" pitchFamily="34" charset="0"/>
              <a:buNone/>
              <a:defRPr lang="en-US" sz="1440" b="0" i="0" kern="1200" cap="none" spc="150" baseline="0" dirty="0">
                <a:solidFill>
                  <a:schemeClr val="bg2"/>
                </a:solidFill>
                <a:latin typeface="Arial" panose="020B0604020202020204" pitchFamily="34" charset="0"/>
                <a:ea typeface="Arial" panose="020B0604020202020204" pitchFamily="34" charset="0"/>
                <a:cs typeface="Arial" panose="020B0604020202020204" pitchFamily="34" charset="0"/>
              </a:defRPr>
            </a:lvl1pPr>
            <a:lvl2pPr marL="548640" indent="-228600" algn="l" defTabSz="914400" rtl="0" eaLnBrk="1" latinLnBrk="0" hangingPunct="1">
              <a:lnSpc>
                <a:spcPct val="110000"/>
              </a:lnSpc>
              <a:spcBef>
                <a:spcPts val="600"/>
              </a:spcBef>
              <a:buClr>
                <a:schemeClr val="accent4"/>
              </a:buClr>
              <a:buFont typeface="Arial" panose="020B0604020202020204" pitchFamily="34" charset="0"/>
              <a:buChar char="–"/>
              <a:defRPr lang="en-US" sz="2000" b="0" i="0" kern="1200" baseline="0" smtClean="0">
                <a:solidFill>
                  <a:schemeClr val="accent5"/>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110000"/>
              </a:lnSpc>
              <a:spcBef>
                <a:spcPts val="600"/>
              </a:spcBef>
              <a:buClr>
                <a:schemeClr val="accent4"/>
              </a:buClr>
              <a:buFont typeface="Arial" panose="020B0604020202020204" pitchFamily="34" charset="0"/>
              <a:buChar char="•"/>
              <a:defRPr lang="en-US" sz="1800" b="0" i="0" kern="1200" baseline="0" smtClean="0">
                <a:solidFill>
                  <a:schemeClr val="accent5"/>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600" b="0" i="0" kern="1200" baseline="0" smtClean="0">
                <a:solidFill>
                  <a:schemeClr val="accent5"/>
                </a:solidFill>
                <a:latin typeface="Arial" panose="020B0604020202020204" pitchFamily="34" charset="0"/>
                <a:ea typeface="+mn-ea"/>
                <a:cs typeface="Arial" panose="020B0604020202020204" pitchFamily="34" charset="0"/>
              </a:defRPr>
            </a:lvl4pPr>
            <a:lvl5pPr marL="164592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400" b="0" i="0" kern="1200" baseline="0" dirty="0">
                <a:solidFill>
                  <a:schemeClr val="accent5"/>
                </a:solidFill>
                <a:latin typeface="Arial" panose="020B0604020202020204" pitchFamily="34" charset="0"/>
                <a:ea typeface="+mn-ea"/>
                <a:cs typeface="Arial" panose="020B0604020202020204" pitchFamily="34" charset="0"/>
              </a:defRPr>
            </a:lvl5pPr>
            <a:lvl6pPr marL="18288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6pPr>
            <a:lvl7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7pPr>
            <a:lvl8pPr marL="2743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8pPr>
            <a:lvl9pPr marL="21145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9pPr>
          </a:lstStyle>
          <a:p>
            <a:pPr marL="331470" lvl="1" indent="0" fontAlgn="base">
              <a:lnSpc>
                <a:spcPct val="120000"/>
              </a:lnSpc>
              <a:spcBef>
                <a:spcPts val="0"/>
              </a:spcBef>
              <a:spcAft>
                <a:spcPts val="600"/>
              </a:spcAft>
              <a:buNone/>
              <a:tabLst>
                <a:tab pos="457200" algn="l"/>
              </a:tabLst>
            </a:pPr>
            <a:r>
              <a:rPr lang="de-DE" sz="800" dirty="0">
                <a:solidFill>
                  <a:schemeClr val="bg1"/>
                </a:solidFill>
                <a:latin typeface="+mn-lt"/>
                <a:cs typeface="+mn-cs"/>
              </a:rPr>
              <a:t>Seit Ende 2020 ist es nun soweit. Länder, Kommunen und auch der Bund nehmen laut E-</a:t>
            </a:r>
            <a:r>
              <a:rPr lang="de-DE" sz="800" dirty="0" err="1">
                <a:solidFill>
                  <a:schemeClr val="bg1"/>
                </a:solidFill>
                <a:latin typeface="+mn-lt"/>
                <a:cs typeface="+mn-cs"/>
              </a:rPr>
              <a:t>RechV</a:t>
            </a:r>
            <a:r>
              <a:rPr lang="de-DE" sz="800" dirty="0">
                <a:solidFill>
                  <a:schemeClr val="bg1"/>
                </a:solidFill>
                <a:latin typeface="+mn-lt"/>
                <a:cs typeface="+mn-cs"/>
              </a:rPr>
              <a:t> Rechnungen unter gewissen Bedingungen nur noch digital als </a:t>
            </a:r>
            <a:r>
              <a:rPr lang="de-DE" sz="800" dirty="0" err="1">
                <a:solidFill>
                  <a:schemeClr val="bg1"/>
                </a:solidFill>
                <a:latin typeface="+mn-lt"/>
                <a:cs typeface="+mn-cs"/>
              </a:rPr>
              <a:t>XRechnung</a:t>
            </a:r>
            <a:r>
              <a:rPr lang="de-DE" sz="800" dirty="0">
                <a:solidFill>
                  <a:schemeClr val="bg1"/>
                </a:solidFill>
                <a:latin typeface="+mn-lt"/>
                <a:cs typeface="+mn-cs"/>
              </a:rPr>
              <a:t> oder Rechnungen im ZUGFeRD Format entgegen.</a:t>
            </a:r>
          </a:p>
          <a:p>
            <a:pPr marL="331470" lvl="1" indent="0" fontAlgn="base">
              <a:lnSpc>
                <a:spcPct val="120000"/>
              </a:lnSpc>
              <a:spcBef>
                <a:spcPts val="0"/>
              </a:spcBef>
              <a:spcAft>
                <a:spcPts val="600"/>
              </a:spcAft>
              <a:buNone/>
              <a:tabLst>
                <a:tab pos="457200" algn="l"/>
              </a:tabLst>
            </a:pPr>
            <a:r>
              <a:rPr lang="de-DE" sz="800" dirty="0">
                <a:solidFill>
                  <a:schemeClr val="bg1"/>
                </a:solidFill>
                <a:latin typeface="+mn-lt"/>
                <a:cs typeface="+mn-cs"/>
              </a:rPr>
              <a:t>Lieferanten und Dienstleister von öffentlichen Auftraggebern des Bundes sind seit dem 27.11.2020 verpflichtet, ihre Rechnungen unter Berücksichtigung der Vorgaben der EU-Richtlinie 2014/55/EU und der E-Rechnungs-Verordnung (E-Rech-VO) des Bundes elektronisch einzureichen. Ausnahmen gelten für Direktaufträge mit einem Netto Auftragswert bis 1.000€ oder Aufträge, die der Geheimhaltung unterliegen (verteidigungs- und sicherheitsspezifische Aufträge) </a:t>
            </a:r>
          </a:p>
          <a:p>
            <a:pPr marL="331470" lvl="1" indent="0" fontAlgn="base">
              <a:lnSpc>
                <a:spcPct val="120000"/>
              </a:lnSpc>
              <a:spcBef>
                <a:spcPts val="0"/>
              </a:spcBef>
              <a:spcAft>
                <a:spcPts val="600"/>
              </a:spcAft>
              <a:buNone/>
              <a:tabLst>
                <a:tab pos="457200" algn="l"/>
              </a:tabLst>
            </a:pPr>
            <a:r>
              <a:rPr lang="de-DE" sz="800" dirty="0">
                <a:solidFill>
                  <a:schemeClr val="bg1"/>
                </a:solidFill>
                <a:latin typeface="+mn-lt"/>
                <a:cs typeface="+mn-cs"/>
              </a:rPr>
              <a:t>Lieferanten und Dienstleister von öffentlichen Auftraggebern der Länder und Kommunen sind hingegen von der jeweiligen Landesgesetzgebung abhängig, die noch nicht abschließend geregelt ist. Die Rechnungsstellung bei öffentlichen Aufträgen entsprechend zu vereinheitlichen, gilt seit 27.11.2020 für den Bund und Bremen.</a:t>
            </a:r>
            <a:endParaRPr lang="en-US" sz="800" dirty="0">
              <a:solidFill>
                <a:schemeClr val="bg1"/>
              </a:solidFill>
              <a:latin typeface="+mn-lt"/>
              <a:cs typeface="+mn-cs"/>
            </a:endParaRPr>
          </a:p>
          <a:p>
            <a:pPr marL="502920" lvl="1" indent="-171450" fontAlgn="base">
              <a:lnSpc>
                <a:spcPct val="120000"/>
              </a:lnSpc>
              <a:spcBef>
                <a:spcPts val="0"/>
              </a:spcBef>
              <a:spcAft>
                <a:spcPts val="600"/>
              </a:spcAft>
              <a:buFont typeface="Wingdings" panose="05000000000000000000" pitchFamily="2" charset="2"/>
              <a:buChar char="§"/>
              <a:tabLst>
                <a:tab pos="457200" algn="l"/>
              </a:tabLst>
            </a:pPr>
            <a:endParaRPr lang="en-US" dirty="0"/>
          </a:p>
        </p:txBody>
      </p:sp>
      <p:sp>
        <p:nvSpPr>
          <p:cNvPr id="19" name="Rectangle 18">
            <a:extLst>
              <a:ext uri="{FF2B5EF4-FFF2-40B4-BE49-F238E27FC236}">
                <a16:creationId xmlns:a16="http://schemas.microsoft.com/office/drawing/2014/main" id="{F8EEE185-732A-458B-9893-DEFE8D4510EB}"/>
              </a:ext>
            </a:extLst>
          </p:cNvPr>
          <p:cNvSpPr/>
          <p:nvPr/>
        </p:nvSpPr>
        <p:spPr>
          <a:xfrm>
            <a:off x="6627222" y="1251163"/>
            <a:ext cx="5165237" cy="2529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8">
            <a:extLst>
              <a:ext uri="{FF2B5EF4-FFF2-40B4-BE49-F238E27FC236}">
                <a16:creationId xmlns:a16="http://schemas.microsoft.com/office/drawing/2014/main" id="{71B2012C-51CF-4AF6-BA4B-EA88E233BDB2}"/>
              </a:ext>
            </a:extLst>
          </p:cNvPr>
          <p:cNvSpPr txBox="1">
            <a:spLocks/>
          </p:cNvSpPr>
          <p:nvPr/>
        </p:nvSpPr>
        <p:spPr>
          <a:xfrm>
            <a:off x="6627221" y="1681667"/>
            <a:ext cx="5100566" cy="1784991"/>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110000"/>
              </a:lnSpc>
              <a:spcBef>
                <a:spcPts val="1200"/>
              </a:spcBef>
              <a:buClr>
                <a:schemeClr val="accent4"/>
              </a:buClr>
              <a:buFont typeface="Arial" panose="020B0604020202020204" pitchFamily="34" charset="0"/>
              <a:buChar char="•"/>
              <a:defRPr lang="en-US" sz="2200" b="0" i="0" kern="1200" baseline="0" smtClean="0">
                <a:solidFill>
                  <a:schemeClr val="accent5"/>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110000"/>
              </a:lnSpc>
              <a:spcBef>
                <a:spcPts val="600"/>
              </a:spcBef>
              <a:buClr>
                <a:schemeClr val="accent4"/>
              </a:buClr>
              <a:buFont typeface="Arial" panose="020B0604020202020204" pitchFamily="34" charset="0"/>
              <a:buChar char="–"/>
              <a:defRPr lang="en-US" sz="2000" b="0" i="0" kern="1200" baseline="0" smtClean="0">
                <a:solidFill>
                  <a:schemeClr val="accent5"/>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110000"/>
              </a:lnSpc>
              <a:spcBef>
                <a:spcPts val="600"/>
              </a:spcBef>
              <a:buClr>
                <a:schemeClr val="accent4"/>
              </a:buClr>
              <a:buFont typeface="Arial" panose="020B0604020202020204" pitchFamily="34" charset="0"/>
              <a:buChar char="•"/>
              <a:defRPr lang="en-US" sz="1800" b="0" i="0" kern="1200" baseline="0" smtClean="0">
                <a:solidFill>
                  <a:schemeClr val="accent5"/>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600" b="0" i="0" kern="1200" baseline="0" smtClean="0">
                <a:solidFill>
                  <a:schemeClr val="accent5"/>
                </a:solidFill>
                <a:latin typeface="Arial" panose="020B0604020202020204" pitchFamily="34" charset="0"/>
                <a:ea typeface="+mn-ea"/>
                <a:cs typeface="Arial" panose="020B0604020202020204" pitchFamily="34" charset="0"/>
              </a:defRPr>
            </a:lvl4pPr>
            <a:lvl5pPr marL="164592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400" b="0" i="0" kern="1200" baseline="0" dirty="0">
                <a:solidFill>
                  <a:schemeClr val="accent5"/>
                </a:solidFill>
                <a:latin typeface="Arial" panose="020B0604020202020204" pitchFamily="34" charset="0"/>
                <a:ea typeface="+mn-ea"/>
                <a:cs typeface="Arial" panose="020B0604020202020204" pitchFamily="34" charset="0"/>
              </a:defRPr>
            </a:lvl5pPr>
            <a:lvl6pPr marL="18288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6pPr>
            <a:lvl7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7pPr>
            <a:lvl8pPr marL="2743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8pPr>
            <a:lvl9pPr marL="21145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9pPr>
          </a:lstStyle>
          <a:p>
            <a:pPr marL="331470" lvl="1" indent="0" fontAlgn="base">
              <a:lnSpc>
                <a:spcPct val="120000"/>
              </a:lnSpc>
              <a:buClr>
                <a:srgbClr val="FFC000"/>
              </a:buClr>
              <a:buNone/>
              <a:tabLst>
                <a:tab pos="457200" algn="l"/>
              </a:tabLst>
            </a:pPr>
            <a:r>
              <a:rPr lang="de-DE" sz="1400" dirty="0">
                <a:solidFill>
                  <a:schemeClr val="bg1"/>
                </a:solidFill>
                <a:latin typeface="+mn-lt"/>
                <a:cs typeface="+mn-cs"/>
              </a:rPr>
              <a:t>MDS </a:t>
            </a:r>
            <a:r>
              <a:rPr lang="de-DE" sz="1400" dirty="0" err="1">
                <a:solidFill>
                  <a:schemeClr val="bg1"/>
                </a:solidFill>
                <a:latin typeface="+mn-lt"/>
                <a:cs typeface="+mn-cs"/>
              </a:rPr>
              <a:t>eRechnung</a:t>
            </a:r>
            <a:r>
              <a:rPr lang="de-DE" sz="1400" dirty="0">
                <a:solidFill>
                  <a:schemeClr val="bg1"/>
                </a:solidFill>
                <a:latin typeface="+mn-lt"/>
                <a:cs typeface="+mn-cs"/>
              </a:rPr>
              <a:t> Connector bietet Ihnen ZUGFeRD 2.0 &amp; 2.1</a:t>
            </a:r>
          </a:p>
          <a:p>
            <a:pPr marL="502920" lvl="1" indent="-171450" fontAlgn="base">
              <a:lnSpc>
                <a:spcPct val="120000"/>
              </a:lnSpc>
              <a:buClr>
                <a:srgbClr val="FFC000"/>
              </a:buClr>
              <a:buFont typeface="Wingdings" panose="05000000000000000000" pitchFamily="2" charset="2"/>
              <a:buChar char="§"/>
              <a:tabLst>
                <a:tab pos="457200" algn="l"/>
              </a:tabLst>
            </a:pPr>
            <a:endParaRPr lang="de-DE" sz="1400" dirty="0">
              <a:solidFill>
                <a:schemeClr val="bg1"/>
              </a:solidFill>
              <a:latin typeface="+mn-lt"/>
              <a:cs typeface="+mn-cs"/>
            </a:endParaRPr>
          </a:p>
          <a:p>
            <a:pPr marL="502920" lvl="1" indent="-171450" fontAlgn="base">
              <a:lnSpc>
                <a:spcPct val="120000"/>
              </a:lnSpc>
              <a:buClr>
                <a:srgbClr val="FFC000"/>
              </a:buClr>
              <a:buFont typeface="Wingdings" panose="05000000000000000000" pitchFamily="2" charset="2"/>
              <a:buChar char="§"/>
              <a:tabLst>
                <a:tab pos="457200" algn="l"/>
              </a:tabLst>
            </a:pPr>
            <a:r>
              <a:rPr lang="de-DE" sz="1400" dirty="0">
                <a:solidFill>
                  <a:schemeClr val="bg1"/>
                </a:solidFill>
                <a:latin typeface="+mn-lt"/>
                <a:cs typeface="+mn-cs"/>
              </a:rPr>
              <a:t>In dieser neuen ZUGFeRD-Version wird parallel ein </a:t>
            </a:r>
            <a:r>
              <a:rPr lang="de-DE" sz="1400" dirty="0" err="1">
                <a:solidFill>
                  <a:schemeClr val="bg1"/>
                </a:solidFill>
                <a:latin typeface="+mn-lt"/>
                <a:cs typeface="+mn-cs"/>
              </a:rPr>
              <a:t>XRechnungs</a:t>
            </a:r>
            <a:r>
              <a:rPr lang="de-DE" sz="1400" dirty="0">
                <a:solidFill>
                  <a:schemeClr val="bg1"/>
                </a:solidFill>
                <a:latin typeface="+mn-lt"/>
                <a:cs typeface="+mn-cs"/>
              </a:rPr>
              <a:t>-Profil bereitgestellt.</a:t>
            </a:r>
          </a:p>
          <a:p>
            <a:pPr marL="502920" lvl="1" indent="-171450" fontAlgn="base">
              <a:lnSpc>
                <a:spcPct val="120000"/>
              </a:lnSpc>
              <a:buClr>
                <a:srgbClr val="FFC000"/>
              </a:buClr>
              <a:buFont typeface="Wingdings" panose="05000000000000000000" pitchFamily="2" charset="2"/>
              <a:buChar char="§"/>
              <a:tabLst>
                <a:tab pos="457200" algn="l"/>
              </a:tabLst>
            </a:pPr>
            <a:r>
              <a:rPr lang="de-DE" sz="1400" dirty="0">
                <a:solidFill>
                  <a:schemeClr val="bg1"/>
                </a:solidFill>
                <a:latin typeface="+mn-lt"/>
                <a:cs typeface="+mn-cs"/>
              </a:rPr>
              <a:t>Das neue Profil erfüllt die spezifischen Anforderungen der öffentlichen Verwaltung in Deutschland. Nicht nur die Vorgaben der europäischen Norm EN16931 werden erfüllt, sondern darüber hinaus auch die nationalen Geschäftsregeln und verwaltungsspezifischen Bestimmungen des Standards </a:t>
            </a:r>
            <a:r>
              <a:rPr lang="de-DE" sz="1400" dirty="0" err="1">
                <a:solidFill>
                  <a:schemeClr val="bg1"/>
                </a:solidFill>
                <a:latin typeface="+mn-lt"/>
                <a:cs typeface="+mn-cs"/>
              </a:rPr>
              <a:t>XRechnung</a:t>
            </a:r>
            <a:r>
              <a:rPr lang="de-DE" sz="1400" dirty="0">
                <a:solidFill>
                  <a:schemeClr val="bg1"/>
                </a:solidFill>
                <a:latin typeface="+mn-lt"/>
                <a:cs typeface="+mn-cs"/>
              </a:rPr>
              <a:t>. </a:t>
            </a:r>
            <a:endParaRPr lang="en-US" sz="1100" dirty="0">
              <a:solidFill>
                <a:schemeClr val="bg1"/>
              </a:solidFill>
              <a:latin typeface="+mn-lt"/>
              <a:cs typeface="+mn-cs"/>
            </a:endParaRPr>
          </a:p>
          <a:p>
            <a:pPr marL="502920" lvl="1" indent="-171450" fontAlgn="base">
              <a:lnSpc>
                <a:spcPct val="120000"/>
              </a:lnSpc>
              <a:spcAft>
                <a:spcPts val="600"/>
              </a:spcAft>
              <a:buClr>
                <a:srgbClr val="FFC000"/>
              </a:buClr>
              <a:buFont typeface="Wingdings" panose="05000000000000000000" pitchFamily="2" charset="2"/>
              <a:buChar char="§"/>
              <a:tabLst>
                <a:tab pos="457200" algn="l"/>
              </a:tabLst>
            </a:pPr>
            <a:endParaRPr lang="en-US" sz="1100" dirty="0">
              <a:solidFill>
                <a:schemeClr val="bg1"/>
              </a:solidFill>
              <a:latin typeface="+mn-lt"/>
              <a:cs typeface="+mn-cs"/>
            </a:endParaRPr>
          </a:p>
        </p:txBody>
      </p:sp>
      <p:sp>
        <p:nvSpPr>
          <p:cNvPr id="6" name="TextBox 5">
            <a:extLst>
              <a:ext uri="{FF2B5EF4-FFF2-40B4-BE49-F238E27FC236}">
                <a16:creationId xmlns:a16="http://schemas.microsoft.com/office/drawing/2014/main" id="{4C546C67-AB6A-437B-B616-67C1793CA331}"/>
              </a:ext>
            </a:extLst>
          </p:cNvPr>
          <p:cNvSpPr txBox="1"/>
          <p:nvPr/>
        </p:nvSpPr>
        <p:spPr>
          <a:xfrm flipH="1">
            <a:off x="7603414" y="1373890"/>
            <a:ext cx="3182580" cy="307777"/>
          </a:xfrm>
          <a:prstGeom prst="rect">
            <a:avLst/>
          </a:prstGeom>
          <a:noFill/>
        </p:spPr>
        <p:txBody>
          <a:bodyPr wrap="square" rtlCol="0">
            <a:spAutoFit/>
          </a:bodyPr>
          <a:lstStyle/>
          <a:p>
            <a:pPr algn="ctr"/>
            <a:r>
              <a:rPr lang="en-US" sz="1400" b="1" dirty="0">
                <a:solidFill>
                  <a:schemeClr val="bg1"/>
                </a:solidFill>
              </a:rPr>
              <a:t>Was </a:t>
            </a:r>
            <a:r>
              <a:rPr lang="en-US" sz="1400" b="1" dirty="0" err="1">
                <a:solidFill>
                  <a:schemeClr val="bg1"/>
                </a:solidFill>
              </a:rPr>
              <a:t>ist</a:t>
            </a:r>
            <a:r>
              <a:rPr lang="en-US" sz="1400" b="1" dirty="0">
                <a:solidFill>
                  <a:schemeClr val="bg1"/>
                </a:solidFill>
              </a:rPr>
              <a:t> </a:t>
            </a:r>
            <a:r>
              <a:rPr lang="en-US" sz="1400" b="1" dirty="0" err="1">
                <a:solidFill>
                  <a:schemeClr val="bg1"/>
                </a:solidFill>
              </a:rPr>
              <a:t>ZUGFeRD</a:t>
            </a:r>
            <a:r>
              <a:rPr lang="en-US" sz="1400" b="1" dirty="0">
                <a:solidFill>
                  <a:schemeClr val="bg1"/>
                </a:solidFill>
              </a:rPr>
              <a:t> 2.X</a:t>
            </a:r>
          </a:p>
        </p:txBody>
      </p:sp>
      <p:sp>
        <p:nvSpPr>
          <p:cNvPr id="22" name="TextBox 21">
            <a:extLst>
              <a:ext uri="{FF2B5EF4-FFF2-40B4-BE49-F238E27FC236}">
                <a16:creationId xmlns:a16="http://schemas.microsoft.com/office/drawing/2014/main" id="{D7417677-240C-4228-8BC2-BD48B5D7B143}"/>
              </a:ext>
            </a:extLst>
          </p:cNvPr>
          <p:cNvSpPr txBox="1"/>
          <p:nvPr/>
        </p:nvSpPr>
        <p:spPr>
          <a:xfrm flipH="1">
            <a:off x="953320" y="4010313"/>
            <a:ext cx="3980287" cy="307777"/>
          </a:xfrm>
          <a:prstGeom prst="rect">
            <a:avLst/>
          </a:prstGeom>
          <a:noFill/>
        </p:spPr>
        <p:txBody>
          <a:bodyPr wrap="square" rtlCol="0">
            <a:spAutoFit/>
          </a:bodyPr>
          <a:lstStyle/>
          <a:p>
            <a:pPr algn="ctr"/>
            <a:r>
              <a:rPr lang="en-US" sz="1400" b="1" dirty="0" err="1">
                <a:solidFill>
                  <a:schemeClr val="bg1"/>
                </a:solidFill>
              </a:rPr>
              <a:t>Xrechnung</a:t>
            </a:r>
            <a:r>
              <a:rPr lang="en-US" sz="1400" b="1" dirty="0">
                <a:solidFill>
                  <a:schemeClr val="bg1"/>
                </a:solidFill>
              </a:rPr>
              <a:t> – </a:t>
            </a:r>
            <a:r>
              <a:rPr lang="en-US" sz="1400" b="1" dirty="0" err="1">
                <a:solidFill>
                  <a:schemeClr val="bg1"/>
                </a:solidFill>
              </a:rPr>
              <a:t>Wer</a:t>
            </a:r>
            <a:r>
              <a:rPr lang="en-US" sz="1400" b="1" dirty="0">
                <a:solidFill>
                  <a:schemeClr val="bg1"/>
                </a:solidFill>
              </a:rPr>
              <a:t> </a:t>
            </a:r>
            <a:r>
              <a:rPr lang="en-US" sz="1400" b="1" dirty="0" err="1">
                <a:solidFill>
                  <a:schemeClr val="bg1"/>
                </a:solidFill>
              </a:rPr>
              <a:t>ist</a:t>
            </a:r>
            <a:r>
              <a:rPr lang="en-US" sz="1400" b="1" dirty="0">
                <a:solidFill>
                  <a:schemeClr val="bg1"/>
                </a:solidFill>
              </a:rPr>
              <a:t> </a:t>
            </a:r>
            <a:r>
              <a:rPr lang="en-US" sz="1400" b="1" dirty="0" err="1">
                <a:solidFill>
                  <a:schemeClr val="bg1"/>
                </a:solidFill>
              </a:rPr>
              <a:t>betroffen</a:t>
            </a:r>
            <a:endParaRPr lang="en-US" sz="1400" b="1" dirty="0">
              <a:solidFill>
                <a:schemeClr val="bg1"/>
              </a:solidFill>
            </a:endParaRPr>
          </a:p>
        </p:txBody>
      </p:sp>
      <p:sp>
        <p:nvSpPr>
          <p:cNvPr id="23" name="Text Placeholder 26">
            <a:extLst>
              <a:ext uri="{FF2B5EF4-FFF2-40B4-BE49-F238E27FC236}">
                <a16:creationId xmlns:a16="http://schemas.microsoft.com/office/drawing/2014/main" id="{4A4047D6-1CE9-4598-92F6-BF1D55D04CA2}"/>
              </a:ext>
            </a:extLst>
          </p:cNvPr>
          <p:cNvSpPr txBox="1">
            <a:spLocks/>
          </p:cNvSpPr>
          <p:nvPr/>
        </p:nvSpPr>
        <p:spPr>
          <a:xfrm>
            <a:off x="296426" y="1687145"/>
            <a:ext cx="5183766" cy="1867162"/>
          </a:xfrm>
          <a:prstGeom prst="rect">
            <a:avLst/>
          </a:prstGeom>
        </p:spPr>
        <p:txBody>
          <a:bodyPr vert="horz" lIns="91440" tIns="45720" rIns="91440" bIns="45720" rtlCol="0">
            <a:normAutofit fontScale="55000" lnSpcReduction="20000"/>
          </a:bodyPr>
          <a:lstStyle>
            <a:lvl1pPr marL="274320" indent="-228600" algn="l" defTabSz="914400" rtl="0" eaLnBrk="1" latinLnBrk="0" hangingPunct="1">
              <a:lnSpc>
                <a:spcPct val="110000"/>
              </a:lnSpc>
              <a:spcBef>
                <a:spcPts val="1200"/>
              </a:spcBef>
              <a:buClr>
                <a:schemeClr val="accent4"/>
              </a:buClr>
              <a:buFont typeface="Arial" panose="020B0604020202020204" pitchFamily="34" charset="0"/>
              <a:buChar char="•"/>
              <a:defRPr lang="en-US" sz="2200" b="0" i="0" kern="1200" baseline="0" smtClean="0">
                <a:solidFill>
                  <a:schemeClr val="accent5"/>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110000"/>
              </a:lnSpc>
              <a:spcBef>
                <a:spcPts val="600"/>
              </a:spcBef>
              <a:buClr>
                <a:schemeClr val="accent4"/>
              </a:buClr>
              <a:buFont typeface="Arial" panose="020B0604020202020204" pitchFamily="34" charset="0"/>
              <a:buChar char="–"/>
              <a:defRPr lang="en-US" sz="2000" b="0" i="0" kern="1200" baseline="0" smtClean="0">
                <a:solidFill>
                  <a:schemeClr val="accent5"/>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110000"/>
              </a:lnSpc>
              <a:spcBef>
                <a:spcPts val="600"/>
              </a:spcBef>
              <a:buClr>
                <a:schemeClr val="accent4"/>
              </a:buClr>
              <a:buFont typeface="Arial" panose="020B0604020202020204" pitchFamily="34" charset="0"/>
              <a:buChar char="•"/>
              <a:defRPr lang="en-US" sz="1800" b="0" i="0" kern="1200" baseline="0" smtClean="0">
                <a:solidFill>
                  <a:schemeClr val="accent5"/>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600" b="0" i="0" kern="1200" baseline="0" smtClean="0">
                <a:solidFill>
                  <a:schemeClr val="accent5"/>
                </a:solidFill>
                <a:latin typeface="Arial" panose="020B0604020202020204" pitchFamily="34" charset="0"/>
                <a:ea typeface="+mn-ea"/>
                <a:cs typeface="Arial" panose="020B0604020202020204" pitchFamily="34" charset="0"/>
              </a:defRPr>
            </a:lvl4pPr>
            <a:lvl5pPr marL="1645920" indent="-228600" algn="l" defTabSz="914400" rtl="0" eaLnBrk="1" latinLnBrk="0" hangingPunct="1">
              <a:lnSpc>
                <a:spcPct val="110000"/>
              </a:lnSpc>
              <a:spcBef>
                <a:spcPts val="600"/>
              </a:spcBef>
              <a:spcAft>
                <a:spcPts val="0"/>
              </a:spcAft>
              <a:buClr>
                <a:schemeClr val="accent4"/>
              </a:buClr>
              <a:buFont typeface="Arial" panose="020B0604020202020204" pitchFamily="34" charset="0"/>
              <a:buChar char="•"/>
              <a:defRPr lang="en-US" sz="1400" b="0" i="0" kern="1200" baseline="0" dirty="0">
                <a:solidFill>
                  <a:schemeClr val="accent5"/>
                </a:solidFill>
                <a:latin typeface="Arial" panose="020B0604020202020204" pitchFamily="34" charset="0"/>
                <a:ea typeface="+mn-ea"/>
                <a:cs typeface="Arial" panose="020B0604020202020204" pitchFamily="34" charset="0"/>
              </a:defRPr>
            </a:lvl5pPr>
            <a:lvl6pPr marL="18288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6pPr>
            <a:lvl7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7pPr>
            <a:lvl8pPr marL="2743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5"/>
                </a:solidFill>
                <a:latin typeface="+mn-lt"/>
                <a:ea typeface="+mn-ea"/>
                <a:cs typeface="+mn-cs"/>
              </a:defRPr>
            </a:lvl8pPr>
            <a:lvl9pPr marL="21145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9pPr>
          </a:lstStyle>
          <a:p>
            <a:pPr marL="331470" lvl="1" indent="0" fontAlgn="base">
              <a:lnSpc>
                <a:spcPct val="120000"/>
              </a:lnSpc>
              <a:spcBef>
                <a:spcPts val="0"/>
              </a:spcBef>
              <a:spcAft>
                <a:spcPts val="600"/>
              </a:spcAft>
              <a:buClr>
                <a:srgbClr val="FFC000"/>
              </a:buClr>
              <a:buNone/>
              <a:tabLst>
                <a:tab pos="457200" algn="l"/>
              </a:tabLst>
            </a:pPr>
            <a:r>
              <a:rPr lang="de-DE" sz="1500" dirty="0" err="1">
                <a:solidFill>
                  <a:schemeClr val="bg1"/>
                </a:solidFill>
                <a:latin typeface="+mn-lt"/>
                <a:cs typeface="+mn-cs"/>
              </a:rPr>
              <a:t>XRechnung</a:t>
            </a:r>
            <a:endParaRPr lang="de-DE" sz="1500" dirty="0">
              <a:solidFill>
                <a:schemeClr val="bg1"/>
              </a:solidFill>
              <a:latin typeface="+mn-lt"/>
              <a:cs typeface="+mn-cs"/>
            </a:endParaRPr>
          </a:p>
          <a:p>
            <a:pPr marL="502920" lvl="1" indent="-171450" fontAlgn="base">
              <a:lnSpc>
                <a:spcPct val="120000"/>
              </a:lnSpc>
              <a:spcBef>
                <a:spcPts val="0"/>
              </a:spcBef>
              <a:spcAft>
                <a:spcPts val="600"/>
              </a:spcAft>
              <a:buClr>
                <a:srgbClr val="FFC000"/>
              </a:buClr>
              <a:buFont typeface="Wingdings" panose="05000000000000000000" pitchFamily="2" charset="2"/>
              <a:buChar char="§"/>
              <a:tabLst>
                <a:tab pos="457200" algn="l"/>
              </a:tabLst>
            </a:pPr>
            <a:r>
              <a:rPr lang="de-DE" sz="1500" dirty="0">
                <a:solidFill>
                  <a:schemeClr val="bg1"/>
                </a:solidFill>
                <a:latin typeface="+mn-lt"/>
                <a:cs typeface="+mn-cs"/>
              </a:rPr>
              <a:t>Hierbei handelt es sich zunächst erst einmal um eine spezielle Form der elektronischen Rechnung in XML-Format – also maschinenlesbar. Gemäß der deutschen Verordnung ist die </a:t>
            </a:r>
            <a:r>
              <a:rPr lang="de-DE" sz="1500" dirty="0" err="1">
                <a:solidFill>
                  <a:schemeClr val="bg1"/>
                </a:solidFill>
                <a:latin typeface="+mn-lt"/>
                <a:cs typeface="+mn-cs"/>
              </a:rPr>
              <a:t>XRechnung</a:t>
            </a:r>
            <a:r>
              <a:rPr lang="de-DE" sz="1500" dirty="0">
                <a:solidFill>
                  <a:schemeClr val="bg1"/>
                </a:solidFill>
                <a:latin typeface="+mn-lt"/>
                <a:cs typeface="+mn-cs"/>
              </a:rPr>
              <a:t> der Übermittlungs-Standard für elektronische Rechnungsdaten. Hier ist exakt vorgegeben, welche Daten ein entsprechender Datensatz enthalten muss und in welcher Struktur dieser Datensatz aufgebaut sein muss. Damit wird sichergestellt, dass jedes Empfängersystem die erhaltenen Daten auch einlesen kann.</a:t>
            </a:r>
            <a:endParaRPr lang="en-US" sz="1500" dirty="0">
              <a:solidFill>
                <a:schemeClr val="bg1"/>
              </a:solidFill>
              <a:latin typeface="+mn-lt"/>
              <a:cs typeface="+mn-cs"/>
            </a:endParaRPr>
          </a:p>
          <a:p>
            <a:pPr marL="331470" lvl="1" indent="0" fontAlgn="base">
              <a:lnSpc>
                <a:spcPct val="120000"/>
              </a:lnSpc>
              <a:spcBef>
                <a:spcPts val="0"/>
              </a:spcBef>
              <a:spcAft>
                <a:spcPts val="600"/>
              </a:spcAft>
              <a:buClr>
                <a:srgbClr val="FFC000"/>
              </a:buClr>
              <a:buNone/>
              <a:tabLst>
                <a:tab pos="457200" algn="l"/>
              </a:tabLst>
            </a:pPr>
            <a:r>
              <a:rPr lang="de-DE" sz="1500" dirty="0">
                <a:solidFill>
                  <a:schemeClr val="bg1"/>
                </a:solidFill>
                <a:latin typeface="+mn-lt"/>
                <a:cs typeface="+mn-cs"/>
              </a:rPr>
              <a:t>ZUGFeRD</a:t>
            </a:r>
          </a:p>
          <a:p>
            <a:pPr marL="502920" lvl="1" indent="-171450" fontAlgn="base">
              <a:lnSpc>
                <a:spcPct val="120000"/>
              </a:lnSpc>
              <a:spcBef>
                <a:spcPts val="0"/>
              </a:spcBef>
              <a:spcAft>
                <a:spcPts val="600"/>
              </a:spcAft>
              <a:buClr>
                <a:srgbClr val="FFC000"/>
              </a:buClr>
              <a:buFont typeface="Wingdings" panose="05000000000000000000" pitchFamily="2" charset="2"/>
              <a:buChar char="§"/>
              <a:tabLst>
                <a:tab pos="457200" algn="l"/>
              </a:tabLst>
            </a:pPr>
            <a:r>
              <a:rPr lang="de-DE" sz="1500" dirty="0">
                <a:solidFill>
                  <a:schemeClr val="bg1"/>
                </a:solidFill>
                <a:latin typeface="+mn-lt"/>
                <a:cs typeface="+mn-cs"/>
              </a:rPr>
              <a:t>Neben dem XML-Datensatz in der vorgeschriebenen Form enthält diese Variante der elektronischen Rechnung zusätzlich eine PDF-Datei als Sichtdatei. Damit ist gesichert, dass praktisch jeder Empfänger den Inhalt der Rechnung lesen kann, auch wenn der Datensatz selbst nicht eingelesen wird. Man spricht hier auch von einem „hybriden Rechnungsformat“.</a:t>
            </a:r>
            <a:endParaRPr lang="en-US" sz="1500" dirty="0">
              <a:solidFill>
                <a:schemeClr val="bg1"/>
              </a:solidFill>
              <a:latin typeface="+mn-lt"/>
              <a:cs typeface="+mn-cs"/>
            </a:endParaRPr>
          </a:p>
        </p:txBody>
      </p:sp>
      <p:sp>
        <p:nvSpPr>
          <p:cNvPr id="31" name="Text Placeholder 30">
            <a:extLst>
              <a:ext uri="{FF2B5EF4-FFF2-40B4-BE49-F238E27FC236}">
                <a16:creationId xmlns:a16="http://schemas.microsoft.com/office/drawing/2014/main" id="{027B0E2B-2916-453A-963B-83E7CAB21ADF}"/>
              </a:ext>
            </a:extLst>
          </p:cNvPr>
          <p:cNvSpPr>
            <a:spLocks noGrp="1"/>
          </p:cNvSpPr>
          <p:nvPr>
            <p:ph type="body" sz="quarter" idx="4294967295"/>
          </p:nvPr>
        </p:nvSpPr>
        <p:spPr>
          <a:xfrm>
            <a:off x="6496050" y="4648200"/>
            <a:ext cx="5176838" cy="1787525"/>
          </a:xfrm>
        </p:spPr>
        <p:txBody>
          <a:bodyPr>
            <a:normAutofit/>
          </a:bodyPr>
          <a:lstStyle/>
          <a:p>
            <a:pPr marL="457200" lvl="1" indent="0" fontAlgn="base">
              <a:spcBef>
                <a:spcPts val="0"/>
              </a:spcBef>
              <a:buNone/>
            </a:pPr>
            <a:r>
              <a:rPr lang="de-DE" sz="1000" dirty="0">
                <a:solidFill>
                  <a:schemeClr val="bg1"/>
                </a:solidFill>
                <a:latin typeface="+mn-lt"/>
                <a:cs typeface="+mn-cs"/>
              </a:rPr>
              <a:t>MDS </a:t>
            </a:r>
            <a:r>
              <a:rPr lang="de-DE" sz="1000" dirty="0" err="1">
                <a:solidFill>
                  <a:schemeClr val="bg1"/>
                </a:solidFill>
                <a:latin typeface="+mn-lt"/>
                <a:cs typeface="+mn-cs"/>
              </a:rPr>
              <a:t>eRechnung</a:t>
            </a:r>
            <a:r>
              <a:rPr lang="de-DE" sz="1000" dirty="0">
                <a:solidFill>
                  <a:schemeClr val="bg1"/>
                </a:solidFill>
                <a:latin typeface="+mn-lt"/>
                <a:cs typeface="+mn-cs"/>
              </a:rPr>
              <a:t> Connector ist ein ControlSuite Process Modul, der </a:t>
            </a:r>
            <a:r>
              <a:rPr lang="de-DE" sz="1000" dirty="0" err="1">
                <a:solidFill>
                  <a:schemeClr val="bg1"/>
                </a:solidFill>
                <a:latin typeface="+mn-lt"/>
                <a:cs typeface="+mn-cs"/>
              </a:rPr>
              <a:t>automatisisert</a:t>
            </a:r>
            <a:r>
              <a:rPr lang="de-DE" sz="1000" dirty="0">
                <a:solidFill>
                  <a:schemeClr val="bg1"/>
                </a:solidFill>
                <a:latin typeface="+mn-lt"/>
                <a:cs typeface="+mn-cs"/>
              </a:rPr>
              <a:t> oder manuell Dateien als Anlage an eine </a:t>
            </a:r>
            <a:r>
              <a:rPr lang="de-DE" sz="1000" dirty="0" err="1">
                <a:solidFill>
                  <a:schemeClr val="bg1"/>
                </a:solidFill>
                <a:latin typeface="+mn-lt"/>
                <a:cs typeface="+mn-cs"/>
              </a:rPr>
              <a:t>XRechnung</a:t>
            </a:r>
            <a:r>
              <a:rPr lang="de-DE" sz="1000" dirty="0">
                <a:solidFill>
                  <a:schemeClr val="bg1"/>
                </a:solidFill>
                <a:latin typeface="+mn-lt"/>
                <a:cs typeface="+mn-cs"/>
              </a:rPr>
              <a:t> anhängen bzw. in die </a:t>
            </a:r>
            <a:r>
              <a:rPr lang="de-DE" sz="1000" dirty="0" err="1">
                <a:solidFill>
                  <a:schemeClr val="bg1"/>
                </a:solidFill>
                <a:latin typeface="+mn-lt"/>
                <a:cs typeface="+mn-cs"/>
              </a:rPr>
              <a:t>XRechnungs</a:t>
            </a:r>
            <a:r>
              <a:rPr lang="de-DE" sz="1000" dirty="0">
                <a:solidFill>
                  <a:schemeClr val="bg1"/>
                </a:solidFill>
                <a:latin typeface="+mn-lt"/>
                <a:cs typeface="+mn-cs"/>
              </a:rPr>
              <a:t> XML einbetten kann. Es werden folgende Typen von Anlagen unterstützt: PDF, TXT, CSV, PNG, JPG, XLS, XSLX</a:t>
            </a:r>
            <a:endParaRPr lang="en-US" sz="1000" dirty="0">
              <a:solidFill>
                <a:schemeClr val="bg1"/>
              </a:solidFill>
              <a:latin typeface="+mn-lt"/>
              <a:cs typeface="+mn-cs"/>
            </a:endParaRPr>
          </a:p>
        </p:txBody>
      </p:sp>
      <p:sp>
        <p:nvSpPr>
          <p:cNvPr id="24" name="TextBox 23">
            <a:extLst>
              <a:ext uri="{FF2B5EF4-FFF2-40B4-BE49-F238E27FC236}">
                <a16:creationId xmlns:a16="http://schemas.microsoft.com/office/drawing/2014/main" id="{51C7E830-31DE-4E3C-A1EC-80B6A4F9E24C}"/>
              </a:ext>
            </a:extLst>
          </p:cNvPr>
          <p:cNvSpPr txBox="1"/>
          <p:nvPr/>
        </p:nvSpPr>
        <p:spPr>
          <a:xfrm flipH="1">
            <a:off x="870868" y="1286503"/>
            <a:ext cx="4145189" cy="523220"/>
          </a:xfrm>
          <a:prstGeom prst="rect">
            <a:avLst/>
          </a:prstGeom>
          <a:noFill/>
        </p:spPr>
        <p:txBody>
          <a:bodyPr wrap="square" rtlCol="0">
            <a:spAutoFit/>
          </a:bodyPr>
          <a:lstStyle/>
          <a:p>
            <a:pPr algn="ctr"/>
            <a:r>
              <a:rPr lang="en-US" sz="1400" b="1" dirty="0">
                <a:solidFill>
                  <a:schemeClr val="bg1"/>
                </a:solidFill>
              </a:rPr>
              <a:t>Was </a:t>
            </a:r>
            <a:r>
              <a:rPr lang="en-US" sz="1400" b="1" dirty="0" err="1">
                <a:solidFill>
                  <a:schemeClr val="bg1"/>
                </a:solidFill>
              </a:rPr>
              <a:t>ist</a:t>
            </a:r>
            <a:r>
              <a:rPr lang="en-US" sz="1400" b="1" dirty="0">
                <a:solidFill>
                  <a:schemeClr val="bg1"/>
                </a:solidFill>
              </a:rPr>
              <a:t> der </a:t>
            </a:r>
            <a:r>
              <a:rPr lang="en-US" sz="1400" b="1" dirty="0" err="1">
                <a:solidFill>
                  <a:schemeClr val="bg1"/>
                </a:solidFill>
              </a:rPr>
              <a:t>Unterschied</a:t>
            </a:r>
            <a:r>
              <a:rPr lang="en-US" sz="1400" b="1" dirty="0">
                <a:solidFill>
                  <a:schemeClr val="bg1"/>
                </a:solidFill>
              </a:rPr>
              <a:t> </a:t>
            </a:r>
            <a:r>
              <a:rPr lang="en-US" sz="1400" b="1" dirty="0" err="1">
                <a:solidFill>
                  <a:schemeClr val="bg1"/>
                </a:solidFill>
              </a:rPr>
              <a:t>zwischen</a:t>
            </a:r>
            <a:r>
              <a:rPr lang="en-US" sz="1400" b="1" dirty="0">
                <a:solidFill>
                  <a:schemeClr val="bg1"/>
                </a:solidFill>
              </a:rPr>
              <a:t> XRechnung und </a:t>
            </a:r>
            <a:r>
              <a:rPr lang="en-US" sz="1400" b="1" dirty="0" err="1">
                <a:solidFill>
                  <a:schemeClr val="bg1"/>
                </a:solidFill>
              </a:rPr>
              <a:t>ZUGFeRD</a:t>
            </a:r>
            <a:endParaRPr lang="en-US" sz="1400" b="1" dirty="0">
              <a:solidFill>
                <a:schemeClr val="bg1"/>
              </a:solidFill>
            </a:endParaRPr>
          </a:p>
        </p:txBody>
      </p:sp>
      <p:sp>
        <p:nvSpPr>
          <p:cNvPr id="25" name="TextBox 24">
            <a:extLst>
              <a:ext uri="{FF2B5EF4-FFF2-40B4-BE49-F238E27FC236}">
                <a16:creationId xmlns:a16="http://schemas.microsoft.com/office/drawing/2014/main" id="{EC517937-983E-4C7E-BFDF-35984D26614C}"/>
              </a:ext>
            </a:extLst>
          </p:cNvPr>
          <p:cNvSpPr txBox="1"/>
          <p:nvPr/>
        </p:nvSpPr>
        <p:spPr>
          <a:xfrm flipH="1">
            <a:off x="7522053" y="4070114"/>
            <a:ext cx="3716627" cy="307777"/>
          </a:xfrm>
          <a:prstGeom prst="rect">
            <a:avLst/>
          </a:prstGeom>
          <a:noFill/>
        </p:spPr>
        <p:txBody>
          <a:bodyPr wrap="square" rtlCol="0">
            <a:spAutoFit/>
          </a:bodyPr>
          <a:lstStyle/>
          <a:p>
            <a:pPr algn="ctr"/>
            <a:r>
              <a:rPr lang="en-US" sz="1400" b="1" dirty="0">
                <a:solidFill>
                  <a:schemeClr val="bg1"/>
                </a:solidFill>
              </a:rPr>
              <a:t>Wie </a:t>
            </a:r>
            <a:r>
              <a:rPr lang="en-US" sz="1400" b="1" dirty="0" err="1">
                <a:solidFill>
                  <a:schemeClr val="bg1"/>
                </a:solidFill>
              </a:rPr>
              <a:t>wird</a:t>
            </a:r>
            <a:r>
              <a:rPr lang="en-US" sz="1400" b="1" dirty="0">
                <a:solidFill>
                  <a:schemeClr val="bg1"/>
                </a:solidFill>
              </a:rPr>
              <a:t> </a:t>
            </a:r>
            <a:r>
              <a:rPr lang="en-US" sz="1400" b="1" dirty="0" err="1">
                <a:solidFill>
                  <a:schemeClr val="bg1"/>
                </a:solidFill>
              </a:rPr>
              <a:t>eine</a:t>
            </a:r>
            <a:r>
              <a:rPr lang="en-US" sz="1400" b="1" dirty="0">
                <a:solidFill>
                  <a:schemeClr val="bg1"/>
                </a:solidFill>
              </a:rPr>
              <a:t> </a:t>
            </a:r>
            <a:r>
              <a:rPr lang="en-US" sz="1400" b="1" dirty="0" err="1">
                <a:solidFill>
                  <a:schemeClr val="bg1"/>
                </a:solidFill>
              </a:rPr>
              <a:t>Xrechnung</a:t>
            </a:r>
            <a:r>
              <a:rPr lang="en-US" sz="1400" b="1" dirty="0">
                <a:solidFill>
                  <a:schemeClr val="bg1"/>
                </a:solidFill>
              </a:rPr>
              <a:t> </a:t>
            </a:r>
            <a:r>
              <a:rPr lang="en-US" sz="1400" b="1" dirty="0" err="1">
                <a:solidFill>
                  <a:schemeClr val="bg1"/>
                </a:solidFill>
              </a:rPr>
              <a:t>erstellt</a:t>
            </a:r>
            <a:endParaRPr lang="en-US" sz="1400" b="1" dirty="0">
              <a:solidFill>
                <a:schemeClr val="bg1"/>
              </a:solidFill>
            </a:endParaRPr>
          </a:p>
        </p:txBody>
      </p:sp>
      <p:sp>
        <p:nvSpPr>
          <p:cNvPr id="7" name="Rectangle 6">
            <a:extLst>
              <a:ext uri="{FF2B5EF4-FFF2-40B4-BE49-F238E27FC236}">
                <a16:creationId xmlns:a16="http://schemas.microsoft.com/office/drawing/2014/main" id="{BA253695-4AC6-40F4-AF96-C9C70A96BF51}"/>
              </a:ext>
            </a:extLst>
          </p:cNvPr>
          <p:cNvSpPr/>
          <p:nvPr/>
        </p:nvSpPr>
        <p:spPr>
          <a:xfrm>
            <a:off x="411963" y="3674680"/>
            <a:ext cx="5176652" cy="10602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004D53-67D8-452C-8145-01B41DC26D05}"/>
              </a:ext>
            </a:extLst>
          </p:cNvPr>
          <p:cNvSpPr/>
          <p:nvPr/>
        </p:nvSpPr>
        <p:spPr>
          <a:xfrm>
            <a:off x="356766" y="6247611"/>
            <a:ext cx="5176652" cy="10602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CFB553F-1975-4199-AFBD-3DC33B01EB20}"/>
              </a:ext>
            </a:extLst>
          </p:cNvPr>
          <p:cNvSpPr/>
          <p:nvPr/>
        </p:nvSpPr>
        <p:spPr>
          <a:xfrm>
            <a:off x="6692312" y="6277029"/>
            <a:ext cx="5176652" cy="10602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68A219D-9A59-4CE2-9030-15C3E286FF05}"/>
              </a:ext>
            </a:extLst>
          </p:cNvPr>
          <p:cNvSpPr/>
          <p:nvPr/>
        </p:nvSpPr>
        <p:spPr>
          <a:xfrm>
            <a:off x="6627223" y="3661238"/>
            <a:ext cx="5176652" cy="10602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61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75AA6-4EB2-4DCE-9E3A-1F8D481F9F70}"/>
              </a:ext>
            </a:extLst>
          </p:cNvPr>
          <p:cNvSpPr>
            <a:spLocks noGrp="1"/>
          </p:cNvSpPr>
          <p:nvPr>
            <p:ph type="title"/>
          </p:nvPr>
        </p:nvSpPr>
        <p:spPr/>
        <p:txBody>
          <a:bodyPr/>
          <a:lstStyle/>
          <a:p>
            <a:r>
              <a:rPr lang="en-GB" dirty="0" err="1"/>
              <a:t>Produkt</a:t>
            </a:r>
            <a:r>
              <a:rPr lang="en-GB" dirty="0"/>
              <a:t> </a:t>
            </a:r>
            <a:r>
              <a:rPr lang="en-GB" dirty="0" err="1"/>
              <a:t>Vorstellung</a:t>
            </a:r>
            <a:endParaRPr lang="en-GB" dirty="0"/>
          </a:p>
        </p:txBody>
      </p:sp>
      <p:sp>
        <p:nvSpPr>
          <p:cNvPr id="8" name="Text Placeholder 7">
            <a:extLst>
              <a:ext uri="{FF2B5EF4-FFF2-40B4-BE49-F238E27FC236}">
                <a16:creationId xmlns:a16="http://schemas.microsoft.com/office/drawing/2014/main" id="{499A871F-321C-417F-9109-FB3DC36164E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0931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1701801"/>
            <a:ext cx="12192000" cy="4165601"/>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51" name="Oval 50"/>
          <p:cNvSpPr/>
          <p:nvPr/>
        </p:nvSpPr>
        <p:spPr>
          <a:xfrm>
            <a:off x="6347469" y="1520958"/>
            <a:ext cx="4591116" cy="45911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4267" b="1" dirty="0">
              <a:solidFill>
                <a:schemeClr val="accent2"/>
              </a:solidFill>
            </a:endParaRPr>
          </a:p>
        </p:txBody>
      </p:sp>
      <p:sp>
        <p:nvSpPr>
          <p:cNvPr id="53" name="Rectangle 52"/>
          <p:cNvSpPr/>
          <p:nvPr/>
        </p:nvSpPr>
        <p:spPr>
          <a:xfrm>
            <a:off x="1011439" y="2491939"/>
            <a:ext cx="5214263" cy="2246641"/>
          </a:xfrm>
          <a:prstGeom prst="rect">
            <a:avLst/>
          </a:prstGeom>
        </p:spPr>
        <p:txBody>
          <a:bodyPr wrap="square">
            <a:spAutoFit/>
          </a:bodyPr>
          <a:lstStyle/>
          <a:p>
            <a:pPr>
              <a:lnSpc>
                <a:spcPct val="90000"/>
              </a:lnSpc>
              <a:spcAft>
                <a:spcPts val="800"/>
              </a:spcAft>
              <a:buClr>
                <a:srgbClr val="333333"/>
              </a:buClr>
            </a:pPr>
            <a:r>
              <a:rPr lang="en-US" sz="2667" b="1" dirty="0" err="1">
                <a:solidFill>
                  <a:srgbClr val="FFC000"/>
                </a:solidFill>
                <a:cs typeface="Arial"/>
              </a:rPr>
              <a:t>Vorschau</a:t>
            </a:r>
            <a:r>
              <a:rPr lang="en-US" sz="2667" b="1" dirty="0">
                <a:solidFill>
                  <a:srgbClr val="FFC000"/>
                </a:solidFill>
                <a:cs typeface="Arial"/>
              </a:rPr>
              <a:t> MDS </a:t>
            </a:r>
            <a:r>
              <a:rPr lang="en-US" sz="2667" b="1" dirty="0" err="1">
                <a:solidFill>
                  <a:srgbClr val="FFC000"/>
                </a:solidFill>
                <a:cs typeface="Arial"/>
              </a:rPr>
              <a:t>eRechnung</a:t>
            </a:r>
            <a:r>
              <a:rPr lang="en-US" sz="2667" b="1" dirty="0">
                <a:solidFill>
                  <a:srgbClr val="FFC000"/>
                </a:solidFill>
                <a:cs typeface="Arial"/>
              </a:rPr>
              <a:t> Connector </a:t>
            </a:r>
            <a:r>
              <a:rPr lang="en-US" sz="2667" b="1" dirty="0" err="1">
                <a:solidFill>
                  <a:srgbClr val="FFC000"/>
                </a:solidFill>
                <a:cs typeface="Arial"/>
              </a:rPr>
              <a:t>für</a:t>
            </a:r>
            <a:r>
              <a:rPr lang="en-US" sz="2667" b="1" dirty="0">
                <a:solidFill>
                  <a:srgbClr val="FFC000"/>
                </a:solidFill>
                <a:cs typeface="Arial"/>
              </a:rPr>
              <a:t> ControlSuite</a:t>
            </a:r>
          </a:p>
          <a:p>
            <a:pPr marL="380990" indent="-380990">
              <a:buFont typeface="Arial" panose="020B0604020202020204" pitchFamily="34" charset="0"/>
              <a:buChar char="•"/>
            </a:pPr>
            <a:r>
              <a:rPr lang="en-US" sz="2133" dirty="0" err="1">
                <a:solidFill>
                  <a:schemeClr val="bg1"/>
                </a:solidFill>
              </a:rPr>
              <a:t>Entwickelt</a:t>
            </a:r>
            <a:r>
              <a:rPr lang="en-US" sz="2133" dirty="0">
                <a:solidFill>
                  <a:schemeClr val="bg1"/>
                </a:solidFill>
              </a:rPr>
              <a:t> </a:t>
            </a:r>
            <a:r>
              <a:rPr lang="en-US" sz="2133" dirty="0" err="1">
                <a:solidFill>
                  <a:schemeClr val="bg1"/>
                </a:solidFill>
              </a:rPr>
              <a:t>für</a:t>
            </a:r>
            <a:r>
              <a:rPr lang="en-US" sz="2133" dirty="0">
                <a:solidFill>
                  <a:schemeClr val="bg1"/>
                </a:solidFill>
              </a:rPr>
              <a:t> alle </a:t>
            </a:r>
            <a:r>
              <a:rPr lang="en-US" sz="2133" dirty="0" err="1">
                <a:solidFill>
                  <a:schemeClr val="bg1"/>
                </a:solidFill>
              </a:rPr>
              <a:t>Versionen</a:t>
            </a:r>
            <a:r>
              <a:rPr lang="en-US" sz="2133" dirty="0">
                <a:solidFill>
                  <a:schemeClr val="bg1"/>
                </a:solidFill>
              </a:rPr>
              <a:t> von ControlSuite (Foundation/Enterprise)</a:t>
            </a:r>
          </a:p>
          <a:p>
            <a:pPr marL="380990" indent="-380990">
              <a:buFont typeface="Arial" panose="020B0604020202020204" pitchFamily="34" charset="0"/>
              <a:buChar char="•"/>
            </a:pPr>
            <a:r>
              <a:rPr lang="en-US" sz="2133" dirty="0" err="1">
                <a:solidFill>
                  <a:schemeClr val="bg1"/>
                </a:solidFill>
              </a:rPr>
              <a:t>Neues</a:t>
            </a:r>
            <a:r>
              <a:rPr lang="en-US" sz="2133" dirty="0">
                <a:solidFill>
                  <a:schemeClr val="bg1"/>
                </a:solidFill>
              </a:rPr>
              <a:t> </a:t>
            </a:r>
            <a:r>
              <a:rPr lang="en-US" sz="2133" dirty="0" err="1">
                <a:solidFill>
                  <a:schemeClr val="bg1"/>
                </a:solidFill>
              </a:rPr>
              <a:t>Prozessmodul</a:t>
            </a:r>
            <a:r>
              <a:rPr lang="en-US" sz="2133" dirty="0">
                <a:solidFill>
                  <a:schemeClr val="bg1"/>
                </a:solidFill>
              </a:rPr>
              <a:t> </a:t>
            </a:r>
            <a:r>
              <a:rPr lang="en-US" sz="2133" dirty="0" err="1">
                <a:solidFill>
                  <a:schemeClr val="bg1"/>
                </a:solidFill>
              </a:rPr>
              <a:t>zur</a:t>
            </a:r>
            <a:r>
              <a:rPr lang="en-US" sz="2133" dirty="0">
                <a:solidFill>
                  <a:schemeClr val="bg1"/>
                </a:solidFill>
              </a:rPr>
              <a:t> </a:t>
            </a:r>
            <a:r>
              <a:rPr lang="en-US" sz="2133" dirty="0" err="1">
                <a:solidFill>
                  <a:schemeClr val="bg1"/>
                </a:solidFill>
              </a:rPr>
              <a:t>Erfassung</a:t>
            </a:r>
            <a:r>
              <a:rPr lang="en-US" sz="2133" dirty="0">
                <a:solidFill>
                  <a:schemeClr val="bg1"/>
                </a:solidFill>
              </a:rPr>
              <a:t> </a:t>
            </a:r>
            <a:r>
              <a:rPr lang="en-US" sz="2133" dirty="0" err="1">
                <a:solidFill>
                  <a:schemeClr val="bg1"/>
                </a:solidFill>
              </a:rPr>
              <a:t>elektronischer</a:t>
            </a:r>
            <a:r>
              <a:rPr lang="en-US" sz="2133" dirty="0">
                <a:solidFill>
                  <a:schemeClr val="bg1"/>
                </a:solidFill>
              </a:rPr>
              <a:t> </a:t>
            </a:r>
            <a:r>
              <a:rPr lang="en-US" sz="2133" dirty="0" err="1">
                <a:solidFill>
                  <a:schemeClr val="bg1"/>
                </a:solidFill>
              </a:rPr>
              <a:t>Rechnungen</a:t>
            </a:r>
            <a:endParaRPr lang="en-US" sz="2133" dirty="0">
              <a:solidFill>
                <a:schemeClr val="bg1"/>
              </a:solidFill>
              <a:cs typeface="Arial"/>
            </a:endParaRPr>
          </a:p>
        </p:txBody>
      </p:sp>
      <p:sp>
        <p:nvSpPr>
          <p:cNvPr id="6" name="Title 1">
            <a:extLst>
              <a:ext uri="{FF2B5EF4-FFF2-40B4-BE49-F238E27FC236}">
                <a16:creationId xmlns:a16="http://schemas.microsoft.com/office/drawing/2014/main" id="{D24A7476-936B-4E0C-B1EC-B46C26D5FBD3}"/>
              </a:ext>
            </a:extLst>
          </p:cNvPr>
          <p:cNvSpPr>
            <a:spLocks noGrp="1"/>
          </p:cNvSpPr>
          <p:nvPr>
            <p:ph type="title"/>
          </p:nvPr>
        </p:nvSpPr>
        <p:spPr/>
        <p:txBody>
          <a:bodyPr/>
          <a:lstStyle/>
          <a:p>
            <a:r>
              <a:rPr lang="en-GB" dirty="0"/>
              <a:t>MDS </a:t>
            </a:r>
            <a:r>
              <a:rPr lang="en-GB" dirty="0" err="1"/>
              <a:t>eRechnung</a:t>
            </a:r>
            <a:r>
              <a:rPr lang="en-GB" dirty="0"/>
              <a:t> Connector </a:t>
            </a:r>
            <a:r>
              <a:rPr lang="en-GB" dirty="0" err="1"/>
              <a:t>für</a:t>
            </a:r>
            <a:r>
              <a:rPr lang="en-GB" dirty="0"/>
              <a:t> KOFAX ControlSuite</a:t>
            </a:r>
          </a:p>
        </p:txBody>
      </p:sp>
      <p:sp>
        <p:nvSpPr>
          <p:cNvPr id="8" name="Text Placeholder 7">
            <a:extLst>
              <a:ext uri="{FF2B5EF4-FFF2-40B4-BE49-F238E27FC236}">
                <a16:creationId xmlns:a16="http://schemas.microsoft.com/office/drawing/2014/main" id="{125C7F86-D6B4-403D-92E9-EFD7B491B785}"/>
              </a:ext>
            </a:extLst>
          </p:cNvPr>
          <p:cNvSpPr>
            <a:spLocks noGrp="1"/>
          </p:cNvSpPr>
          <p:nvPr>
            <p:ph type="body" sz="quarter" idx="15"/>
          </p:nvPr>
        </p:nvSpPr>
        <p:spPr/>
        <p:txBody>
          <a:bodyPr/>
          <a:lstStyle/>
          <a:p>
            <a:r>
              <a:rPr lang="en-GB" dirty="0" err="1"/>
              <a:t>Produkt</a:t>
            </a:r>
            <a:r>
              <a:rPr lang="en-GB" dirty="0"/>
              <a:t> </a:t>
            </a:r>
            <a:r>
              <a:rPr lang="en-GB" dirty="0" err="1"/>
              <a:t>Vorstellung</a:t>
            </a:r>
            <a:endParaRPr lang="en-GB" dirty="0"/>
          </a:p>
        </p:txBody>
      </p:sp>
      <p:sp>
        <p:nvSpPr>
          <p:cNvPr id="10" name="Rectangle 9">
            <a:extLst>
              <a:ext uri="{FF2B5EF4-FFF2-40B4-BE49-F238E27FC236}">
                <a16:creationId xmlns:a16="http://schemas.microsoft.com/office/drawing/2014/main" id="{E520865F-EB99-4685-818D-972DF3E9657D}"/>
              </a:ext>
            </a:extLst>
          </p:cNvPr>
          <p:cNvSpPr/>
          <p:nvPr/>
        </p:nvSpPr>
        <p:spPr>
          <a:xfrm>
            <a:off x="6347468" y="3066455"/>
            <a:ext cx="4591115" cy="1865319"/>
          </a:xfrm>
          <a:prstGeom prst="rect">
            <a:avLst/>
          </a:prstGeom>
        </p:spPr>
        <p:txBody>
          <a:bodyPr wrap="square">
            <a:spAutoFit/>
          </a:bodyPr>
          <a:lstStyle/>
          <a:p>
            <a:pPr algn="ctr">
              <a:lnSpc>
                <a:spcPct val="90000"/>
              </a:lnSpc>
            </a:pPr>
            <a:r>
              <a:rPr lang="en-GB" sz="4267" dirty="0">
                <a:solidFill>
                  <a:srgbClr val="595959"/>
                </a:solidFill>
              </a:rPr>
              <a:t>MDS e-</a:t>
            </a:r>
            <a:r>
              <a:rPr lang="en-GB" sz="4267" dirty="0" err="1">
                <a:solidFill>
                  <a:srgbClr val="595959"/>
                </a:solidFill>
              </a:rPr>
              <a:t>Rechnungs</a:t>
            </a:r>
            <a:r>
              <a:rPr lang="en-GB" sz="4267" dirty="0">
                <a:solidFill>
                  <a:srgbClr val="595959"/>
                </a:solidFill>
              </a:rPr>
              <a:t> </a:t>
            </a:r>
            <a:r>
              <a:rPr lang="en-GB" sz="4267" dirty="0" err="1">
                <a:solidFill>
                  <a:srgbClr val="595959"/>
                </a:solidFill>
              </a:rPr>
              <a:t>Connetor</a:t>
            </a:r>
            <a:r>
              <a:rPr lang="en-GB" sz="4267" dirty="0">
                <a:solidFill>
                  <a:srgbClr val="595959"/>
                </a:solidFill>
              </a:rPr>
              <a:t> </a:t>
            </a:r>
            <a:r>
              <a:rPr lang="en-GB" sz="4267" dirty="0" err="1">
                <a:solidFill>
                  <a:srgbClr val="595959"/>
                </a:solidFill>
              </a:rPr>
              <a:t>für</a:t>
            </a:r>
            <a:r>
              <a:rPr lang="en-GB" sz="4267" dirty="0">
                <a:solidFill>
                  <a:srgbClr val="595959"/>
                </a:solidFill>
              </a:rPr>
              <a:t> CS</a:t>
            </a:r>
          </a:p>
        </p:txBody>
      </p:sp>
    </p:spTree>
    <p:extLst>
      <p:ext uri="{BB962C8B-B14F-4D97-AF65-F5344CB8AC3E}">
        <p14:creationId xmlns:p14="http://schemas.microsoft.com/office/powerpoint/2010/main" val="7089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E8EF-30D8-4D3B-BE25-3C57AC5F9D07}"/>
              </a:ext>
            </a:extLst>
          </p:cNvPr>
          <p:cNvSpPr>
            <a:spLocks noGrp="1"/>
          </p:cNvSpPr>
          <p:nvPr>
            <p:ph type="title"/>
          </p:nvPr>
        </p:nvSpPr>
        <p:spPr/>
        <p:txBody>
          <a:bodyPr/>
          <a:lstStyle/>
          <a:p>
            <a:r>
              <a:rPr lang="en-US" dirty="0" err="1"/>
              <a:t>Hauptvorteile</a:t>
            </a:r>
            <a:r>
              <a:rPr lang="en-US" dirty="0"/>
              <a:t> </a:t>
            </a:r>
            <a:r>
              <a:rPr lang="en-GB" dirty="0"/>
              <a:t>MDS </a:t>
            </a:r>
            <a:r>
              <a:rPr lang="en-GB" dirty="0" err="1"/>
              <a:t>eRechnung</a:t>
            </a:r>
            <a:r>
              <a:rPr lang="en-GB" dirty="0"/>
              <a:t> Connector </a:t>
            </a:r>
            <a:r>
              <a:rPr lang="en-GB" dirty="0" err="1"/>
              <a:t>für</a:t>
            </a:r>
            <a:r>
              <a:rPr lang="en-GB" dirty="0"/>
              <a:t> KOFAX ControlSuite</a:t>
            </a:r>
            <a:endParaRPr lang="en-US" dirty="0"/>
          </a:p>
        </p:txBody>
      </p:sp>
      <p:sp>
        <p:nvSpPr>
          <p:cNvPr id="24" name="Text Placeholder 23">
            <a:extLst>
              <a:ext uri="{FF2B5EF4-FFF2-40B4-BE49-F238E27FC236}">
                <a16:creationId xmlns:a16="http://schemas.microsoft.com/office/drawing/2014/main" id="{C293BCAE-C71F-4D4E-B72C-A6FD52ABD946}"/>
              </a:ext>
            </a:extLst>
          </p:cNvPr>
          <p:cNvSpPr>
            <a:spLocks noGrp="1"/>
          </p:cNvSpPr>
          <p:nvPr>
            <p:ph type="body" sz="quarter" idx="15"/>
          </p:nvPr>
        </p:nvSpPr>
        <p:spPr/>
        <p:txBody>
          <a:bodyPr/>
          <a:lstStyle/>
          <a:p>
            <a:r>
              <a:rPr lang="en-GB" dirty="0" err="1"/>
              <a:t>Produkt</a:t>
            </a:r>
            <a:r>
              <a:rPr lang="en-GB" dirty="0"/>
              <a:t> </a:t>
            </a:r>
            <a:r>
              <a:rPr lang="en-GB" dirty="0" err="1"/>
              <a:t>Vorstellung</a:t>
            </a:r>
            <a:endParaRPr lang="en-GB" dirty="0"/>
          </a:p>
        </p:txBody>
      </p:sp>
      <p:sp>
        <p:nvSpPr>
          <p:cNvPr id="3" name="Rectangle 2">
            <a:extLst>
              <a:ext uri="{FF2B5EF4-FFF2-40B4-BE49-F238E27FC236}">
                <a16:creationId xmlns:a16="http://schemas.microsoft.com/office/drawing/2014/main" id="{F689E542-E871-4B7C-9685-62D5899FD804}"/>
              </a:ext>
            </a:extLst>
          </p:cNvPr>
          <p:cNvSpPr/>
          <p:nvPr/>
        </p:nvSpPr>
        <p:spPr>
          <a:xfrm>
            <a:off x="762003" y="2376652"/>
            <a:ext cx="2825000" cy="323556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t>Automatische</a:t>
            </a:r>
            <a:r>
              <a:rPr lang="en-US" sz="2400" dirty="0"/>
              <a:t> </a:t>
            </a:r>
            <a:r>
              <a:rPr lang="en-US" sz="2400" dirty="0" err="1"/>
              <a:t>Erfassung</a:t>
            </a:r>
            <a:r>
              <a:rPr lang="en-US" sz="2400" dirty="0"/>
              <a:t> von </a:t>
            </a:r>
          </a:p>
          <a:p>
            <a:pPr algn="ctr"/>
            <a:r>
              <a:rPr lang="en-US" sz="2400" dirty="0"/>
              <a:t>X-</a:t>
            </a:r>
            <a:r>
              <a:rPr lang="en-US" sz="2400" dirty="0" err="1"/>
              <a:t>Rechnungen</a:t>
            </a:r>
            <a:r>
              <a:rPr lang="en-US" sz="2400" dirty="0"/>
              <a:t> und </a:t>
            </a:r>
            <a:r>
              <a:rPr lang="en-US" sz="2400" dirty="0" err="1"/>
              <a:t>ZUGFeRD</a:t>
            </a:r>
            <a:r>
              <a:rPr lang="en-US" sz="2400" dirty="0"/>
              <a:t> </a:t>
            </a:r>
            <a:r>
              <a:rPr lang="en-US" sz="2400" dirty="0" err="1"/>
              <a:t>Rechnungen</a:t>
            </a:r>
            <a:endParaRPr lang="en-US" sz="2400" dirty="0"/>
          </a:p>
        </p:txBody>
      </p:sp>
      <p:sp>
        <p:nvSpPr>
          <p:cNvPr id="4" name="Rectangle 3">
            <a:extLst>
              <a:ext uri="{FF2B5EF4-FFF2-40B4-BE49-F238E27FC236}">
                <a16:creationId xmlns:a16="http://schemas.microsoft.com/office/drawing/2014/main" id="{43101CAD-4148-43C7-87E4-5BB037C46304}"/>
              </a:ext>
            </a:extLst>
          </p:cNvPr>
          <p:cNvSpPr/>
          <p:nvPr/>
        </p:nvSpPr>
        <p:spPr>
          <a:xfrm>
            <a:off x="3676642" y="2376652"/>
            <a:ext cx="2645725" cy="323556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2400" dirty="0"/>
              <a:t>Einfache Installation und Konfiguration</a:t>
            </a:r>
            <a:endParaRPr lang="en-GB" sz="2400" dirty="0"/>
          </a:p>
        </p:txBody>
      </p:sp>
      <p:sp>
        <p:nvSpPr>
          <p:cNvPr id="6" name="Rectangle 5">
            <a:extLst>
              <a:ext uri="{FF2B5EF4-FFF2-40B4-BE49-F238E27FC236}">
                <a16:creationId xmlns:a16="http://schemas.microsoft.com/office/drawing/2014/main" id="{F505FD26-93E4-42BE-AEFF-C12121CD204F}"/>
              </a:ext>
            </a:extLst>
          </p:cNvPr>
          <p:cNvSpPr/>
          <p:nvPr/>
        </p:nvSpPr>
        <p:spPr>
          <a:xfrm>
            <a:off x="6425401" y="2376652"/>
            <a:ext cx="2512643" cy="323556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GUI </a:t>
            </a:r>
            <a:r>
              <a:rPr lang="en-US" sz="2400" dirty="0" err="1"/>
              <a:t>Editior</a:t>
            </a:r>
            <a:r>
              <a:rPr lang="en-US" sz="2400" dirty="0"/>
              <a:t> </a:t>
            </a:r>
            <a:r>
              <a:rPr lang="en-US" sz="2400" dirty="0" err="1"/>
              <a:t>für</a:t>
            </a:r>
            <a:r>
              <a:rPr lang="en-US" sz="2400" dirty="0"/>
              <a:t> das </a:t>
            </a:r>
            <a:r>
              <a:rPr lang="en-US" sz="2400" dirty="0" err="1"/>
              <a:t>Einlesen</a:t>
            </a:r>
            <a:r>
              <a:rPr lang="en-US" sz="2400" dirty="0"/>
              <a:t> von </a:t>
            </a:r>
            <a:r>
              <a:rPr lang="en-US" sz="2400" dirty="0" err="1"/>
              <a:t>Rechnungen</a:t>
            </a:r>
            <a:r>
              <a:rPr lang="en-US" sz="2400" dirty="0"/>
              <a:t> und </a:t>
            </a:r>
            <a:r>
              <a:rPr lang="en-US" sz="2400" dirty="0" err="1"/>
              <a:t>bestimmen</a:t>
            </a:r>
            <a:r>
              <a:rPr lang="en-US" sz="2400" dirty="0"/>
              <a:t> der </a:t>
            </a:r>
            <a:r>
              <a:rPr lang="en-US" sz="2400" dirty="0" err="1"/>
              <a:t>benötigten</a:t>
            </a:r>
            <a:r>
              <a:rPr lang="en-US" sz="2400" dirty="0"/>
              <a:t> </a:t>
            </a:r>
            <a:r>
              <a:rPr lang="en-US" sz="2400" dirty="0" err="1"/>
              <a:t>Datensätze</a:t>
            </a:r>
            <a:endParaRPr lang="en-US" sz="2400" dirty="0"/>
          </a:p>
        </p:txBody>
      </p:sp>
      <p:sp>
        <p:nvSpPr>
          <p:cNvPr id="7" name="Rectangle 6">
            <a:extLst>
              <a:ext uri="{FF2B5EF4-FFF2-40B4-BE49-F238E27FC236}">
                <a16:creationId xmlns:a16="http://schemas.microsoft.com/office/drawing/2014/main" id="{D3966262-AD89-42AE-A958-07C55EA2FCFF}"/>
              </a:ext>
            </a:extLst>
          </p:cNvPr>
          <p:cNvSpPr/>
          <p:nvPr/>
        </p:nvSpPr>
        <p:spPr>
          <a:xfrm>
            <a:off x="9027683" y="2376652"/>
            <a:ext cx="2512643" cy="3235569"/>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t>Übergabe</a:t>
            </a:r>
            <a:r>
              <a:rPr lang="en-US" sz="2400" dirty="0"/>
              <a:t> der </a:t>
            </a:r>
            <a:r>
              <a:rPr lang="en-US" sz="2400" dirty="0" err="1"/>
              <a:t>Daten</a:t>
            </a:r>
            <a:r>
              <a:rPr lang="en-US" sz="2400" dirty="0"/>
              <a:t> an </a:t>
            </a:r>
            <a:r>
              <a:rPr lang="en-US" sz="2400" dirty="0" err="1"/>
              <a:t>verschiedene</a:t>
            </a:r>
            <a:r>
              <a:rPr lang="en-US" sz="2400" dirty="0"/>
              <a:t> </a:t>
            </a:r>
            <a:r>
              <a:rPr lang="en-US" sz="2400" dirty="0" err="1"/>
              <a:t>Endsystem</a:t>
            </a:r>
            <a:endParaRPr lang="en-US" sz="2400" dirty="0"/>
          </a:p>
        </p:txBody>
      </p:sp>
      <p:sp>
        <p:nvSpPr>
          <p:cNvPr id="11" name="Arrow: Right 10">
            <a:extLst>
              <a:ext uri="{FF2B5EF4-FFF2-40B4-BE49-F238E27FC236}">
                <a16:creationId xmlns:a16="http://schemas.microsoft.com/office/drawing/2014/main" id="{D9D7A47E-4065-4084-80E2-DECA746CBFFA}"/>
              </a:ext>
            </a:extLst>
          </p:cNvPr>
          <p:cNvSpPr/>
          <p:nvPr/>
        </p:nvSpPr>
        <p:spPr>
          <a:xfrm>
            <a:off x="762003" y="1584699"/>
            <a:ext cx="10881359" cy="1354661"/>
          </a:xfrm>
          <a:prstGeom prst="rightArrow">
            <a:avLst/>
          </a:prstGeom>
          <a:solidFill>
            <a:srgbClr val="FFC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a:solidFill>
                  <a:srgbClr val="595959"/>
                </a:solidFill>
              </a:rPr>
              <a:t>Hauptvorteile</a:t>
            </a:r>
            <a:r>
              <a:rPr lang="en-US" sz="2400" dirty="0">
                <a:solidFill>
                  <a:srgbClr val="595959"/>
                </a:solidFill>
              </a:rPr>
              <a:t>: MDS </a:t>
            </a:r>
            <a:r>
              <a:rPr lang="en-US" sz="2400" dirty="0" err="1">
                <a:solidFill>
                  <a:srgbClr val="595959"/>
                </a:solidFill>
              </a:rPr>
              <a:t>eRechnung</a:t>
            </a:r>
            <a:r>
              <a:rPr lang="en-US" sz="2400" dirty="0">
                <a:solidFill>
                  <a:srgbClr val="595959"/>
                </a:solidFill>
              </a:rPr>
              <a:t>-Connector </a:t>
            </a:r>
            <a:r>
              <a:rPr lang="en-US" sz="2400" dirty="0" err="1">
                <a:solidFill>
                  <a:srgbClr val="595959"/>
                </a:solidFill>
              </a:rPr>
              <a:t>für</a:t>
            </a:r>
            <a:r>
              <a:rPr lang="en-US" sz="2400" dirty="0">
                <a:solidFill>
                  <a:srgbClr val="595959"/>
                </a:solidFill>
              </a:rPr>
              <a:t> KOFAX ControlSuite</a:t>
            </a:r>
          </a:p>
        </p:txBody>
      </p:sp>
    </p:spTree>
    <p:extLst>
      <p:ext uri="{BB962C8B-B14F-4D97-AF65-F5344CB8AC3E}">
        <p14:creationId xmlns:p14="http://schemas.microsoft.com/office/powerpoint/2010/main" val="23987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2"/>
          <p:cNvSpPr txBox="1">
            <a:spLocks/>
          </p:cNvSpPr>
          <p:nvPr/>
        </p:nvSpPr>
        <p:spPr>
          <a:xfrm>
            <a:off x="762004" y="403602"/>
            <a:ext cx="10661649" cy="1289732"/>
          </a:xfrm>
          <a:prstGeom prst="rect">
            <a:avLst/>
          </a:prstGeom>
        </p:spPr>
        <p:txBody>
          <a:bodyPr vert="horz" lIns="0" tIns="60960" rIns="121920" bIns="60960" rtlCol="0" anchor="t" anchorCtr="0">
            <a:normAutofit/>
          </a:bodyPr>
          <a:lstStyle>
            <a:lvl1pPr algn="l" defTabSz="457200" rtl="0" eaLnBrk="1" latinLnBrk="0" hangingPunct="1">
              <a:lnSpc>
                <a:spcPct val="90000"/>
              </a:lnSpc>
              <a:spcBef>
                <a:spcPct val="0"/>
              </a:spcBef>
              <a:buNone/>
              <a:defRPr sz="2600" b="1" i="0" kern="1200" spc="0" baseline="0">
                <a:solidFill>
                  <a:schemeClr val="tx1"/>
                </a:solidFill>
                <a:latin typeface="Arial"/>
                <a:ea typeface="+mj-ea"/>
                <a:cs typeface="Arial"/>
              </a:defRPr>
            </a:lvl1pPr>
          </a:lstStyle>
          <a:p>
            <a:endParaRPr lang="en-US" sz="3467" dirty="0"/>
          </a:p>
        </p:txBody>
      </p:sp>
      <p:sp>
        <p:nvSpPr>
          <p:cNvPr id="2" name="Title 1"/>
          <p:cNvSpPr>
            <a:spLocks noGrp="1"/>
          </p:cNvSpPr>
          <p:nvPr>
            <p:ph type="title"/>
          </p:nvPr>
        </p:nvSpPr>
        <p:spPr/>
        <p:txBody>
          <a:bodyPr/>
          <a:lstStyle/>
          <a:p>
            <a:r>
              <a:rPr lang="en-US" dirty="0"/>
              <a:t>Highlights </a:t>
            </a:r>
            <a:r>
              <a:rPr lang="en-GB" dirty="0"/>
              <a:t>MDS </a:t>
            </a:r>
            <a:r>
              <a:rPr lang="en-GB" dirty="0" err="1"/>
              <a:t>eRechnung</a:t>
            </a:r>
            <a:r>
              <a:rPr lang="en-GB" dirty="0"/>
              <a:t> Connector </a:t>
            </a:r>
            <a:r>
              <a:rPr lang="en-GB" dirty="0" err="1"/>
              <a:t>für</a:t>
            </a:r>
            <a:r>
              <a:rPr lang="en-GB" dirty="0"/>
              <a:t> KOFAX ControlSuite</a:t>
            </a:r>
            <a:endParaRPr lang="en-US" dirty="0"/>
          </a:p>
        </p:txBody>
      </p:sp>
      <p:sp>
        <p:nvSpPr>
          <p:cNvPr id="3" name="Text Placeholder 2">
            <a:extLst>
              <a:ext uri="{FF2B5EF4-FFF2-40B4-BE49-F238E27FC236}">
                <a16:creationId xmlns:a16="http://schemas.microsoft.com/office/drawing/2014/main" id="{14C85003-AE30-4DAB-A0EC-EB83E97C212C}"/>
              </a:ext>
            </a:extLst>
          </p:cNvPr>
          <p:cNvSpPr>
            <a:spLocks noGrp="1"/>
          </p:cNvSpPr>
          <p:nvPr>
            <p:ph type="body" sz="quarter" idx="15"/>
          </p:nvPr>
        </p:nvSpPr>
        <p:spPr/>
        <p:txBody>
          <a:bodyPr/>
          <a:lstStyle/>
          <a:p>
            <a:r>
              <a:rPr lang="en-GB" dirty="0" err="1"/>
              <a:t>Produkt</a:t>
            </a:r>
            <a:r>
              <a:rPr lang="en-GB" dirty="0"/>
              <a:t> </a:t>
            </a:r>
            <a:r>
              <a:rPr lang="en-GB" dirty="0" err="1"/>
              <a:t>Vorstellung</a:t>
            </a:r>
            <a:endParaRPr lang="en-GB" dirty="0"/>
          </a:p>
        </p:txBody>
      </p:sp>
      <p:grpSp>
        <p:nvGrpSpPr>
          <p:cNvPr id="58" name="Group 57"/>
          <p:cNvGrpSpPr/>
          <p:nvPr/>
        </p:nvGrpSpPr>
        <p:grpSpPr>
          <a:xfrm>
            <a:off x="521305" y="1634139"/>
            <a:ext cx="2303623" cy="1631099"/>
            <a:chOff x="4593694" y="1069910"/>
            <a:chExt cx="2228926" cy="1848986"/>
          </a:xfrm>
          <a:solidFill>
            <a:srgbClr val="7F7F7F"/>
          </a:solidFill>
        </p:grpSpPr>
        <p:sp>
          <p:nvSpPr>
            <p:cNvPr id="59" name="Rectangle 58"/>
            <p:cNvSpPr/>
            <p:nvPr/>
          </p:nvSpPr>
          <p:spPr>
            <a:xfrm>
              <a:off x="4593694" y="1069910"/>
              <a:ext cx="2228926" cy="184898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60" name="Rectangle 59"/>
            <p:cNvSpPr/>
            <p:nvPr/>
          </p:nvSpPr>
          <p:spPr>
            <a:xfrm>
              <a:off x="4593694" y="1397688"/>
              <a:ext cx="2208794" cy="11565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0" bIns="0" numCol="1" spcCol="0" rtlCol="0" fromWordArt="0" anchor="t" anchorCtr="0" forceAA="0" compatLnSpc="1">
              <a:prstTxWarp prst="textNoShape">
                <a:avLst/>
              </a:prstTxWarp>
              <a:spAutoFit/>
            </a:bodyPr>
            <a:lstStyle/>
            <a:p>
              <a:pPr algn="ctr">
                <a:spcBef>
                  <a:spcPts val="800"/>
                </a:spcBef>
              </a:pPr>
              <a:r>
                <a:rPr lang="en-US" sz="2000" dirty="0" err="1">
                  <a:solidFill>
                    <a:schemeClr val="bg1"/>
                  </a:solidFill>
                </a:rPr>
                <a:t>Zusammenfassung</a:t>
              </a:r>
              <a:r>
                <a:rPr lang="en-US" sz="2000" dirty="0">
                  <a:solidFill>
                    <a:schemeClr val="bg1"/>
                  </a:solidFill>
                </a:rPr>
                <a:t> der </a:t>
              </a:r>
              <a:r>
                <a:rPr lang="en-US" sz="2000" dirty="0" err="1">
                  <a:solidFill>
                    <a:schemeClr val="bg1"/>
                  </a:solidFill>
                </a:rPr>
                <a:t>wichtigsten</a:t>
              </a:r>
              <a:r>
                <a:rPr lang="en-US" sz="2000" dirty="0">
                  <a:solidFill>
                    <a:schemeClr val="bg1"/>
                  </a:solidFill>
                </a:rPr>
                <a:t> </a:t>
              </a:r>
              <a:r>
                <a:rPr lang="en-US" sz="2000" dirty="0" err="1">
                  <a:solidFill>
                    <a:schemeClr val="bg1"/>
                  </a:solidFill>
                </a:rPr>
                <a:t>Funktionen</a:t>
              </a:r>
              <a:endParaRPr lang="en-US" sz="2000" dirty="0">
                <a:solidFill>
                  <a:schemeClr val="bg1"/>
                </a:solidFill>
              </a:endParaRPr>
            </a:p>
          </p:txBody>
        </p:sp>
      </p:grpSp>
      <p:sp>
        <p:nvSpPr>
          <p:cNvPr id="62" name="Rectangle 61"/>
          <p:cNvSpPr/>
          <p:nvPr/>
        </p:nvSpPr>
        <p:spPr>
          <a:xfrm>
            <a:off x="3070335" y="1703771"/>
            <a:ext cx="4178023" cy="350930"/>
          </a:xfrm>
          <a:prstGeom prst="rect">
            <a:avLst/>
          </a:prstGeom>
        </p:spPr>
        <p:txBody>
          <a:bodyPr wrap="square" lIns="0" anchor="b" anchorCtr="0">
            <a:spAutoFit/>
          </a:bodyPr>
          <a:lstStyle/>
          <a:p>
            <a:pPr>
              <a:lnSpc>
                <a:spcPct val="90000"/>
              </a:lnSpc>
            </a:pPr>
            <a:r>
              <a:rPr lang="en-US" sz="1867" b="1" dirty="0" err="1">
                <a:solidFill>
                  <a:srgbClr val="595959"/>
                </a:solidFill>
              </a:rPr>
              <a:t>Elektronischer</a:t>
            </a:r>
            <a:r>
              <a:rPr lang="en-US" sz="1867" b="1" dirty="0">
                <a:solidFill>
                  <a:srgbClr val="595959"/>
                </a:solidFill>
              </a:rPr>
              <a:t> </a:t>
            </a:r>
            <a:r>
              <a:rPr lang="en-US" sz="1867" b="1" dirty="0" err="1">
                <a:solidFill>
                  <a:srgbClr val="595959"/>
                </a:solidFill>
              </a:rPr>
              <a:t>Rechnungsstandard</a:t>
            </a:r>
            <a:endParaRPr lang="en-US" sz="1867" b="1" dirty="0">
              <a:solidFill>
                <a:srgbClr val="595959"/>
              </a:solidFill>
            </a:endParaRPr>
          </a:p>
        </p:txBody>
      </p:sp>
      <p:sp>
        <p:nvSpPr>
          <p:cNvPr id="63" name="Rectangle 62"/>
          <p:cNvSpPr/>
          <p:nvPr/>
        </p:nvSpPr>
        <p:spPr>
          <a:xfrm>
            <a:off x="3070335" y="2012528"/>
            <a:ext cx="4088740" cy="937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chemeClr val="accent1"/>
              </a:solidFill>
            </a:endParaRPr>
          </a:p>
        </p:txBody>
      </p:sp>
      <p:sp>
        <p:nvSpPr>
          <p:cNvPr id="65" name="Rectangle 64"/>
          <p:cNvSpPr/>
          <p:nvPr/>
        </p:nvSpPr>
        <p:spPr>
          <a:xfrm>
            <a:off x="3070335" y="2135469"/>
            <a:ext cx="4088740" cy="1536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768000" tIns="60960" rIns="96000" rtlCol="0" anchor="t" anchorCtr="0"/>
          <a:lstStyle/>
          <a:p>
            <a:r>
              <a:rPr lang="en-US" sz="1400" dirty="0">
                <a:solidFill>
                  <a:schemeClr val="tx1"/>
                </a:solidFill>
              </a:rPr>
              <a:t>Der Connector </a:t>
            </a:r>
            <a:r>
              <a:rPr lang="en-US" sz="1400" dirty="0" err="1">
                <a:solidFill>
                  <a:schemeClr val="tx1"/>
                </a:solidFill>
              </a:rPr>
              <a:t>erfasst</a:t>
            </a:r>
            <a:r>
              <a:rPr lang="en-US" sz="1400" dirty="0">
                <a:solidFill>
                  <a:schemeClr val="tx1"/>
                </a:solidFill>
              </a:rPr>
              <a:t> </a:t>
            </a:r>
            <a:r>
              <a:rPr lang="en-US" sz="1400" dirty="0" err="1">
                <a:solidFill>
                  <a:schemeClr val="tx1"/>
                </a:solidFill>
              </a:rPr>
              <a:t>Daten</a:t>
            </a:r>
            <a:r>
              <a:rPr lang="en-US" sz="1400" dirty="0">
                <a:solidFill>
                  <a:schemeClr val="tx1"/>
                </a:solidFill>
              </a:rPr>
              <a:t> </a:t>
            </a:r>
            <a:r>
              <a:rPr lang="en-US" sz="1400" dirty="0" err="1">
                <a:solidFill>
                  <a:schemeClr val="tx1"/>
                </a:solidFill>
              </a:rPr>
              <a:t>aus</a:t>
            </a:r>
            <a:r>
              <a:rPr lang="en-US" sz="1400" dirty="0">
                <a:solidFill>
                  <a:schemeClr val="tx1"/>
                </a:solidFill>
              </a:rPr>
              <a:t> X-</a:t>
            </a:r>
            <a:r>
              <a:rPr lang="en-US" sz="1400" dirty="0" err="1">
                <a:solidFill>
                  <a:schemeClr val="tx1"/>
                </a:solidFill>
              </a:rPr>
              <a:t>Rechnungen</a:t>
            </a:r>
            <a:r>
              <a:rPr lang="en-US" sz="1400" dirty="0">
                <a:solidFill>
                  <a:schemeClr val="tx1"/>
                </a:solidFill>
              </a:rPr>
              <a:t> ab Version 2.x </a:t>
            </a:r>
            <a:r>
              <a:rPr lang="en-US" sz="1400" dirty="0" err="1">
                <a:solidFill>
                  <a:schemeClr val="tx1"/>
                </a:solidFill>
              </a:rPr>
              <a:t>sowie</a:t>
            </a:r>
            <a:r>
              <a:rPr lang="en-US" sz="1400" dirty="0">
                <a:solidFill>
                  <a:schemeClr val="tx1"/>
                </a:solidFill>
              </a:rPr>
              <a:t> </a:t>
            </a:r>
            <a:r>
              <a:rPr lang="en-US" sz="1400" dirty="0" err="1">
                <a:solidFill>
                  <a:schemeClr val="tx1"/>
                </a:solidFill>
              </a:rPr>
              <a:t>ZUGFeRD</a:t>
            </a:r>
            <a:r>
              <a:rPr lang="en-US" sz="1400" dirty="0">
                <a:solidFill>
                  <a:schemeClr val="tx1"/>
                </a:solidFill>
              </a:rPr>
              <a:t> </a:t>
            </a:r>
            <a:r>
              <a:rPr lang="en-US" sz="1400" dirty="0" err="1">
                <a:solidFill>
                  <a:schemeClr val="tx1"/>
                </a:solidFill>
              </a:rPr>
              <a:t>Rechnungen</a:t>
            </a:r>
            <a:r>
              <a:rPr lang="en-US" sz="1400" dirty="0">
                <a:solidFill>
                  <a:schemeClr val="tx1"/>
                </a:solidFill>
              </a:rPr>
              <a:t> ab Version 2.x.</a:t>
            </a:r>
          </a:p>
          <a:p>
            <a:r>
              <a:rPr lang="en-US" sz="1400" dirty="0" err="1">
                <a:solidFill>
                  <a:schemeClr val="tx1"/>
                </a:solidFill>
              </a:rPr>
              <a:t>Ebenfalls</a:t>
            </a:r>
            <a:r>
              <a:rPr lang="en-US" sz="1400" dirty="0">
                <a:solidFill>
                  <a:schemeClr val="tx1"/>
                </a:solidFill>
              </a:rPr>
              <a:t> </a:t>
            </a:r>
            <a:r>
              <a:rPr lang="en-US" sz="1400" dirty="0" err="1">
                <a:solidFill>
                  <a:schemeClr val="tx1"/>
                </a:solidFill>
              </a:rPr>
              <a:t>erstellt</a:t>
            </a:r>
            <a:r>
              <a:rPr lang="en-US" sz="1400" dirty="0">
                <a:solidFill>
                  <a:schemeClr val="tx1"/>
                </a:solidFill>
              </a:rPr>
              <a:t> der Connector X-</a:t>
            </a:r>
            <a:r>
              <a:rPr lang="en-US" sz="1400" dirty="0" err="1">
                <a:solidFill>
                  <a:schemeClr val="tx1"/>
                </a:solidFill>
              </a:rPr>
              <a:t>Rechnungen</a:t>
            </a:r>
            <a:r>
              <a:rPr lang="en-US" sz="1400" dirty="0">
                <a:solidFill>
                  <a:schemeClr val="tx1"/>
                </a:solidFill>
              </a:rPr>
              <a:t> und </a:t>
            </a:r>
            <a:r>
              <a:rPr lang="en-US" sz="1400" dirty="0" err="1">
                <a:solidFill>
                  <a:schemeClr val="tx1"/>
                </a:solidFill>
              </a:rPr>
              <a:t>bettet</a:t>
            </a:r>
            <a:r>
              <a:rPr lang="en-US" sz="1400" dirty="0">
                <a:solidFill>
                  <a:schemeClr val="tx1"/>
                </a:solidFill>
              </a:rPr>
              <a:t> </a:t>
            </a:r>
            <a:r>
              <a:rPr lang="en-US" sz="1400" dirty="0" err="1">
                <a:solidFill>
                  <a:schemeClr val="tx1"/>
                </a:solidFill>
              </a:rPr>
              <a:t>Anhänge</a:t>
            </a:r>
            <a:r>
              <a:rPr lang="en-US" sz="1400" dirty="0">
                <a:solidFill>
                  <a:schemeClr val="tx1"/>
                </a:solidFill>
              </a:rPr>
              <a:t> in die X-</a:t>
            </a:r>
            <a:r>
              <a:rPr lang="en-US" sz="1400" dirty="0" err="1">
                <a:solidFill>
                  <a:schemeClr val="tx1"/>
                </a:solidFill>
              </a:rPr>
              <a:t>Rechnung</a:t>
            </a:r>
            <a:r>
              <a:rPr lang="en-US" sz="1400" dirty="0">
                <a:solidFill>
                  <a:schemeClr val="tx1"/>
                </a:solidFill>
              </a:rPr>
              <a:t> </a:t>
            </a:r>
            <a:r>
              <a:rPr lang="en-US" sz="1400" dirty="0" err="1">
                <a:solidFill>
                  <a:schemeClr val="tx1"/>
                </a:solidFill>
              </a:rPr>
              <a:t>ein</a:t>
            </a:r>
            <a:r>
              <a:rPr lang="en-US" sz="1400" dirty="0">
                <a:solidFill>
                  <a:schemeClr val="tx1"/>
                </a:solidFill>
              </a:rPr>
              <a:t>. </a:t>
            </a:r>
          </a:p>
        </p:txBody>
      </p:sp>
      <p:sp>
        <p:nvSpPr>
          <p:cNvPr id="66" name="Rectangle 65"/>
          <p:cNvSpPr/>
          <p:nvPr/>
        </p:nvSpPr>
        <p:spPr>
          <a:xfrm>
            <a:off x="7328562" y="2135469"/>
            <a:ext cx="4178014" cy="1661056"/>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768000" tIns="60960" rIns="96000" rtlCol="0" anchor="t" anchorCtr="0"/>
          <a:lstStyle/>
          <a:p>
            <a:r>
              <a:rPr lang="de-AT" sz="1400" dirty="0">
                <a:solidFill>
                  <a:schemeClr val="tx1"/>
                </a:solidFill>
              </a:rPr>
              <a:t>Das Modul steuert die importierten Rechnungen</a:t>
            </a:r>
            <a:r>
              <a:rPr lang="en-GB" sz="1400" dirty="0">
                <a:solidFill>
                  <a:schemeClr val="tx1"/>
                </a:solidFill>
              </a:rPr>
              <a:t>. </a:t>
            </a:r>
            <a:r>
              <a:rPr lang="en-GB" sz="1400" dirty="0" err="1">
                <a:solidFill>
                  <a:schemeClr val="tx1"/>
                </a:solidFill>
              </a:rPr>
              <a:t>Rechnungen</a:t>
            </a:r>
            <a:r>
              <a:rPr lang="en-GB" sz="1400" dirty="0">
                <a:solidFill>
                  <a:schemeClr val="tx1"/>
                </a:solidFill>
              </a:rPr>
              <a:t> die </a:t>
            </a:r>
            <a:r>
              <a:rPr lang="en-GB" sz="1400" dirty="0" err="1">
                <a:solidFill>
                  <a:schemeClr val="tx1"/>
                </a:solidFill>
              </a:rPr>
              <a:t>dem</a:t>
            </a:r>
            <a:r>
              <a:rPr lang="en-GB" sz="1400" dirty="0">
                <a:solidFill>
                  <a:schemeClr val="tx1"/>
                </a:solidFill>
              </a:rPr>
              <a:t> </a:t>
            </a:r>
            <a:r>
              <a:rPr lang="en-GB" sz="1400" dirty="0" err="1">
                <a:solidFill>
                  <a:schemeClr val="tx1"/>
                </a:solidFill>
              </a:rPr>
              <a:t>elektronischen</a:t>
            </a:r>
            <a:r>
              <a:rPr lang="en-GB" sz="1400" dirty="0">
                <a:solidFill>
                  <a:schemeClr val="tx1"/>
                </a:solidFill>
              </a:rPr>
              <a:t> Standard </a:t>
            </a:r>
            <a:r>
              <a:rPr lang="en-GB" sz="1400" dirty="0" err="1">
                <a:solidFill>
                  <a:schemeClr val="tx1"/>
                </a:solidFill>
              </a:rPr>
              <a:t>nicht</a:t>
            </a:r>
            <a:r>
              <a:rPr lang="en-GB" sz="1400" dirty="0">
                <a:solidFill>
                  <a:schemeClr val="tx1"/>
                </a:solidFill>
              </a:rPr>
              <a:t> </a:t>
            </a:r>
            <a:r>
              <a:rPr lang="en-GB" sz="1400" dirty="0" err="1">
                <a:solidFill>
                  <a:schemeClr val="tx1"/>
                </a:solidFill>
              </a:rPr>
              <a:t>entsprechen</a:t>
            </a:r>
            <a:r>
              <a:rPr lang="en-GB" sz="1400" dirty="0">
                <a:solidFill>
                  <a:schemeClr val="tx1"/>
                </a:solidFill>
              </a:rPr>
              <a:t>, </a:t>
            </a:r>
            <a:r>
              <a:rPr lang="en-GB" sz="1400" dirty="0" err="1">
                <a:solidFill>
                  <a:schemeClr val="tx1"/>
                </a:solidFill>
              </a:rPr>
              <a:t>gelangen</a:t>
            </a:r>
            <a:r>
              <a:rPr lang="en-GB" sz="1400" dirty="0">
                <a:solidFill>
                  <a:schemeClr val="tx1"/>
                </a:solidFill>
              </a:rPr>
              <a:t> </a:t>
            </a:r>
            <a:r>
              <a:rPr lang="en-GB" sz="1400" dirty="0" err="1">
                <a:solidFill>
                  <a:schemeClr val="tx1"/>
                </a:solidFill>
              </a:rPr>
              <a:t>für</a:t>
            </a:r>
            <a:r>
              <a:rPr lang="en-GB" sz="1400" dirty="0">
                <a:solidFill>
                  <a:schemeClr val="tx1"/>
                </a:solidFill>
              </a:rPr>
              <a:t> die </a:t>
            </a:r>
            <a:r>
              <a:rPr lang="en-GB" sz="1400" dirty="0" err="1">
                <a:solidFill>
                  <a:schemeClr val="tx1"/>
                </a:solidFill>
              </a:rPr>
              <a:t>Formularextrahierung</a:t>
            </a:r>
            <a:r>
              <a:rPr lang="en-GB" sz="1400" dirty="0">
                <a:solidFill>
                  <a:schemeClr val="tx1"/>
                </a:solidFill>
              </a:rPr>
              <a:t> </a:t>
            </a:r>
            <a:r>
              <a:rPr lang="en-GB" sz="1400" dirty="0" err="1">
                <a:solidFill>
                  <a:schemeClr val="tx1"/>
                </a:solidFill>
              </a:rPr>
              <a:t>automatisch</a:t>
            </a:r>
            <a:r>
              <a:rPr lang="en-GB" sz="1400" dirty="0">
                <a:solidFill>
                  <a:schemeClr val="tx1"/>
                </a:solidFill>
              </a:rPr>
              <a:t> an Openforms360.</a:t>
            </a:r>
            <a:endParaRPr lang="en-US" sz="1400" dirty="0">
              <a:solidFill>
                <a:schemeClr val="tx1"/>
              </a:solidFill>
            </a:endParaRPr>
          </a:p>
        </p:txBody>
      </p:sp>
      <p:sp>
        <p:nvSpPr>
          <p:cNvPr id="67" name="Rectangle 66"/>
          <p:cNvSpPr/>
          <p:nvPr/>
        </p:nvSpPr>
        <p:spPr>
          <a:xfrm>
            <a:off x="7328559" y="1713071"/>
            <a:ext cx="4178023" cy="341632"/>
          </a:xfrm>
          <a:prstGeom prst="rect">
            <a:avLst/>
          </a:prstGeom>
        </p:spPr>
        <p:txBody>
          <a:bodyPr wrap="square" lIns="0" anchor="b" anchorCtr="0">
            <a:spAutoFit/>
          </a:bodyPr>
          <a:lstStyle/>
          <a:p>
            <a:pPr>
              <a:lnSpc>
                <a:spcPct val="90000"/>
              </a:lnSpc>
            </a:pPr>
            <a:r>
              <a:rPr lang="en-US" b="1" dirty="0" err="1">
                <a:solidFill>
                  <a:srgbClr val="595959"/>
                </a:solidFill>
              </a:rPr>
              <a:t>Zusammenarbeit</a:t>
            </a:r>
            <a:r>
              <a:rPr lang="en-US" b="1" dirty="0">
                <a:solidFill>
                  <a:srgbClr val="595959"/>
                </a:solidFill>
              </a:rPr>
              <a:t> </a:t>
            </a:r>
            <a:r>
              <a:rPr lang="en-US" b="1" dirty="0" err="1">
                <a:solidFill>
                  <a:srgbClr val="595959"/>
                </a:solidFill>
              </a:rPr>
              <a:t>mit</a:t>
            </a:r>
            <a:r>
              <a:rPr lang="en-US" b="1" dirty="0">
                <a:solidFill>
                  <a:srgbClr val="595959"/>
                </a:solidFill>
              </a:rPr>
              <a:t> Openforms360</a:t>
            </a:r>
          </a:p>
        </p:txBody>
      </p:sp>
      <p:sp>
        <p:nvSpPr>
          <p:cNvPr id="68" name="Rectangle 67"/>
          <p:cNvSpPr/>
          <p:nvPr/>
        </p:nvSpPr>
        <p:spPr>
          <a:xfrm>
            <a:off x="7328559" y="2012528"/>
            <a:ext cx="4088740" cy="937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chemeClr val="accent1"/>
              </a:solidFill>
            </a:endParaRPr>
          </a:p>
        </p:txBody>
      </p:sp>
      <p:sp>
        <p:nvSpPr>
          <p:cNvPr id="69" name="Rectangle 68"/>
          <p:cNvSpPr/>
          <p:nvPr/>
        </p:nvSpPr>
        <p:spPr>
          <a:xfrm>
            <a:off x="7328554" y="3796525"/>
            <a:ext cx="4178023" cy="369332"/>
          </a:xfrm>
          <a:prstGeom prst="rect">
            <a:avLst/>
          </a:prstGeom>
        </p:spPr>
        <p:txBody>
          <a:bodyPr wrap="square" lIns="0" anchor="b" anchorCtr="0">
            <a:spAutoFit/>
          </a:bodyPr>
          <a:lstStyle/>
          <a:p>
            <a:pPr>
              <a:lnSpc>
                <a:spcPct val="90000"/>
              </a:lnSpc>
            </a:pPr>
            <a:r>
              <a:rPr lang="en-US" sz="2000" b="1" dirty="0">
                <a:solidFill>
                  <a:srgbClr val="595959"/>
                </a:solidFill>
              </a:rPr>
              <a:t>Workflow</a:t>
            </a:r>
          </a:p>
        </p:txBody>
      </p:sp>
      <p:sp>
        <p:nvSpPr>
          <p:cNvPr id="70" name="Rectangle 69"/>
          <p:cNvSpPr/>
          <p:nvPr/>
        </p:nvSpPr>
        <p:spPr>
          <a:xfrm>
            <a:off x="7328554" y="4123683"/>
            <a:ext cx="4088740" cy="937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chemeClr val="accent1"/>
              </a:solidFill>
            </a:endParaRPr>
          </a:p>
        </p:txBody>
      </p:sp>
      <p:sp>
        <p:nvSpPr>
          <p:cNvPr id="71" name="Freeform 5"/>
          <p:cNvSpPr>
            <a:spLocks noEditPoints="1"/>
          </p:cNvSpPr>
          <p:nvPr/>
        </p:nvSpPr>
        <p:spPr bwMode="auto">
          <a:xfrm>
            <a:off x="7422105" y="2201305"/>
            <a:ext cx="600441" cy="413467"/>
          </a:xfrm>
          <a:custGeom>
            <a:avLst/>
            <a:gdLst>
              <a:gd name="T0" fmla="*/ 639 w 1152"/>
              <a:gd name="T1" fmla="*/ 130 h 792"/>
              <a:gd name="T2" fmla="*/ 519 w 1152"/>
              <a:gd name="T3" fmla="*/ 121 h 792"/>
              <a:gd name="T4" fmla="*/ 394 w 1152"/>
              <a:gd name="T5" fmla="*/ 0 h 792"/>
              <a:gd name="T6" fmla="*/ 304 w 1152"/>
              <a:gd name="T7" fmla="*/ 77 h 792"/>
              <a:gd name="T8" fmla="*/ 130 w 1152"/>
              <a:gd name="T9" fmla="*/ 79 h 792"/>
              <a:gd name="T10" fmla="*/ 120 w 1152"/>
              <a:gd name="T11" fmla="*/ 198 h 792"/>
              <a:gd name="T12" fmla="*/ 0 w 1152"/>
              <a:gd name="T13" fmla="*/ 322 h 792"/>
              <a:gd name="T14" fmla="*/ 77 w 1152"/>
              <a:gd name="T15" fmla="*/ 413 h 792"/>
              <a:gd name="T16" fmla="*/ 82 w 1152"/>
              <a:gd name="T17" fmla="*/ 585 h 792"/>
              <a:gd name="T18" fmla="*/ 199 w 1152"/>
              <a:gd name="T19" fmla="*/ 596 h 792"/>
              <a:gd name="T20" fmla="*/ 325 w 1152"/>
              <a:gd name="T21" fmla="*/ 715 h 792"/>
              <a:gd name="T22" fmla="*/ 416 w 1152"/>
              <a:gd name="T23" fmla="*/ 638 h 792"/>
              <a:gd name="T24" fmla="*/ 589 w 1152"/>
              <a:gd name="T25" fmla="*/ 636 h 792"/>
              <a:gd name="T26" fmla="*/ 597 w 1152"/>
              <a:gd name="T27" fmla="*/ 515 h 792"/>
              <a:gd name="T28" fmla="*/ 719 w 1152"/>
              <a:gd name="T29" fmla="*/ 393 h 792"/>
              <a:gd name="T30" fmla="*/ 638 w 1152"/>
              <a:gd name="T31" fmla="*/ 302 h 792"/>
              <a:gd name="T32" fmla="*/ 360 w 1152"/>
              <a:gd name="T33" fmla="*/ 572 h 792"/>
              <a:gd name="T34" fmla="*/ 146 w 1152"/>
              <a:gd name="T35" fmla="*/ 358 h 792"/>
              <a:gd name="T36" fmla="*/ 575 w 1152"/>
              <a:gd name="T37" fmla="*/ 358 h 792"/>
              <a:gd name="T38" fmla="*/ 1111 w 1152"/>
              <a:gd name="T39" fmla="*/ 547 h 792"/>
              <a:gd name="T40" fmla="*/ 1136 w 1152"/>
              <a:gd name="T41" fmla="*/ 477 h 792"/>
              <a:gd name="T42" fmla="*/ 1038 w 1152"/>
              <a:gd name="T43" fmla="*/ 436 h 792"/>
              <a:gd name="T44" fmla="*/ 1006 w 1152"/>
              <a:gd name="T45" fmla="*/ 368 h 792"/>
              <a:gd name="T46" fmla="*/ 908 w 1152"/>
              <a:gd name="T47" fmla="*/ 407 h 792"/>
              <a:gd name="T48" fmla="*/ 837 w 1152"/>
              <a:gd name="T49" fmla="*/ 382 h 792"/>
              <a:gd name="T50" fmla="*/ 793 w 1152"/>
              <a:gd name="T51" fmla="*/ 481 h 792"/>
              <a:gd name="T52" fmla="*/ 728 w 1152"/>
              <a:gd name="T53" fmla="*/ 514 h 792"/>
              <a:gd name="T54" fmla="*/ 765 w 1152"/>
              <a:gd name="T55" fmla="*/ 613 h 792"/>
              <a:gd name="T56" fmla="*/ 742 w 1152"/>
              <a:gd name="T57" fmla="*/ 683 h 792"/>
              <a:gd name="T58" fmla="*/ 839 w 1152"/>
              <a:gd name="T59" fmla="*/ 726 h 792"/>
              <a:gd name="T60" fmla="*/ 872 w 1152"/>
              <a:gd name="T61" fmla="*/ 792 h 792"/>
              <a:gd name="T62" fmla="*/ 972 w 1152"/>
              <a:gd name="T63" fmla="*/ 754 h 792"/>
              <a:gd name="T64" fmla="*/ 1041 w 1152"/>
              <a:gd name="T65" fmla="*/ 776 h 792"/>
              <a:gd name="T66" fmla="*/ 1085 w 1152"/>
              <a:gd name="T67" fmla="*/ 678 h 792"/>
              <a:gd name="T68" fmla="*/ 1150 w 1152"/>
              <a:gd name="T69" fmla="*/ 646 h 792"/>
              <a:gd name="T70" fmla="*/ 1111 w 1152"/>
              <a:gd name="T71" fmla="*/ 547 h 792"/>
              <a:gd name="T72" fmla="*/ 1060 w 1152"/>
              <a:gd name="T73" fmla="*/ 632 h 792"/>
              <a:gd name="T74" fmla="*/ 818 w 1152"/>
              <a:gd name="T75" fmla="*/ 527 h 792"/>
              <a:gd name="T76" fmla="*/ 1060 w 1152"/>
              <a:gd name="T77" fmla="*/ 63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792">
                <a:moveTo>
                  <a:pt x="597" y="201"/>
                </a:moveTo>
                <a:cubicBezTo>
                  <a:pt x="639" y="130"/>
                  <a:pt x="639" y="130"/>
                  <a:pt x="639" y="130"/>
                </a:cubicBezTo>
                <a:cubicBezTo>
                  <a:pt x="589" y="79"/>
                  <a:pt x="589" y="79"/>
                  <a:pt x="589" y="79"/>
                </a:cubicBezTo>
                <a:cubicBezTo>
                  <a:pt x="519" y="121"/>
                  <a:pt x="519" y="121"/>
                  <a:pt x="519" y="121"/>
                </a:cubicBezTo>
                <a:cubicBezTo>
                  <a:pt x="488" y="100"/>
                  <a:pt x="452" y="85"/>
                  <a:pt x="414" y="77"/>
                </a:cubicBezTo>
                <a:cubicBezTo>
                  <a:pt x="394" y="0"/>
                  <a:pt x="394" y="0"/>
                  <a:pt x="394" y="0"/>
                </a:cubicBezTo>
                <a:cubicBezTo>
                  <a:pt x="323" y="0"/>
                  <a:pt x="323" y="0"/>
                  <a:pt x="323" y="0"/>
                </a:cubicBezTo>
                <a:cubicBezTo>
                  <a:pt x="304" y="77"/>
                  <a:pt x="304" y="77"/>
                  <a:pt x="304" y="77"/>
                </a:cubicBezTo>
                <a:cubicBezTo>
                  <a:pt x="265" y="84"/>
                  <a:pt x="229" y="99"/>
                  <a:pt x="198" y="120"/>
                </a:cubicBezTo>
                <a:cubicBezTo>
                  <a:pt x="130" y="79"/>
                  <a:pt x="130" y="79"/>
                  <a:pt x="130" y="79"/>
                </a:cubicBezTo>
                <a:cubicBezTo>
                  <a:pt x="79" y="130"/>
                  <a:pt x="79" y="130"/>
                  <a:pt x="79" y="130"/>
                </a:cubicBezTo>
                <a:cubicBezTo>
                  <a:pt x="120" y="198"/>
                  <a:pt x="120" y="198"/>
                  <a:pt x="120" y="198"/>
                </a:cubicBezTo>
                <a:cubicBezTo>
                  <a:pt x="99" y="229"/>
                  <a:pt x="84" y="265"/>
                  <a:pt x="77" y="303"/>
                </a:cubicBezTo>
                <a:cubicBezTo>
                  <a:pt x="0" y="322"/>
                  <a:pt x="0" y="322"/>
                  <a:pt x="0" y="322"/>
                </a:cubicBezTo>
                <a:cubicBezTo>
                  <a:pt x="0" y="393"/>
                  <a:pt x="0" y="393"/>
                  <a:pt x="0" y="393"/>
                </a:cubicBezTo>
                <a:cubicBezTo>
                  <a:pt x="77" y="413"/>
                  <a:pt x="77" y="413"/>
                  <a:pt x="77" y="413"/>
                </a:cubicBezTo>
                <a:cubicBezTo>
                  <a:pt x="84" y="452"/>
                  <a:pt x="100" y="488"/>
                  <a:pt x="122" y="519"/>
                </a:cubicBezTo>
                <a:cubicBezTo>
                  <a:pt x="82" y="585"/>
                  <a:pt x="82" y="585"/>
                  <a:pt x="82" y="585"/>
                </a:cubicBezTo>
                <a:cubicBezTo>
                  <a:pt x="133" y="636"/>
                  <a:pt x="133" y="636"/>
                  <a:pt x="133" y="636"/>
                </a:cubicBezTo>
                <a:cubicBezTo>
                  <a:pt x="199" y="596"/>
                  <a:pt x="199" y="596"/>
                  <a:pt x="199" y="596"/>
                </a:cubicBezTo>
                <a:cubicBezTo>
                  <a:pt x="231" y="617"/>
                  <a:pt x="267" y="632"/>
                  <a:pt x="306" y="639"/>
                </a:cubicBezTo>
                <a:cubicBezTo>
                  <a:pt x="325" y="715"/>
                  <a:pt x="325" y="715"/>
                  <a:pt x="325" y="715"/>
                </a:cubicBezTo>
                <a:cubicBezTo>
                  <a:pt x="397" y="715"/>
                  <a:pt x="397" y="715"/>
                  <a:pt x="397" y="715"/>
                </a:cubicBezTo>
                <a:cubicBezTo>
                  <a:pt x="416" y="638"/>
                  <a:pt x="416" y="638"/>
                  <a:pt x="416" y="638"/>
                </a:cubicBezTo>
                <a:cubicBezTo>
                  <a:pt x="454" y="630"/>
                  <a:pt x="488" y="615"/>
                  <a:pt x="519" y="594"/>
                </a:cubicBezTo>
                <a:cubicBezTo>
                  <a:pt x="589" y="636"/>
                  <a:pt x="589" y="636"/>
                  <a:pt x="589" y="636"/>
                </a:cubicBezTo>
                <a:cubicBezTo>
                  <a:pt x="639" y="585"/>
                  <a:pt x="639" y="585"/>
                  <a:pt x="639" y="585"/>
                </a:cubicBezTo>
                <a:cubicBezTo>
                  <a:pt x="597" y="515"/>
                  <a:pt x="597" y="515"/>
                  <a:pt x="597" y="515"/>
                </a:cubicBezTo>
                <a:cubicBezTo>
                  <a:pt x="617" y="484"/>
                  <a:pt x="631" y="450"/>
                  <a:pt x="638" y="414"/>
                </a:cubicBezTo>
                <a:cubicBezTo>
                  <a:pt x="719" y="393"/>
                  <a:pt x="719" y="393"/>
                  <a:pt x="719" y="393"/>
                </a:cubicBezTo>
                <a:cubicBezTo>
                  <a:pt x="719" y="322"/>
                  <a:pt x="719" y="322"/>
                  <a:pt x="719" y="322"/>
                </a:cubicBezTo>
                <a:cubicBezTo>
                  <a:pt x="638" y="302"/>
                  <a:pt x="638" y="302"/>
                  <a:pt x="638" y="302"/>
                </a:cubicBezTo>
                <a:cubicBezTo>
                  <a:pt x="631" y="265"/>
                  <a:pt x="617" y="231"/>
                  <a:pt x="597" y="201"/>
                </a:cubicBezTo>
                <a:close/>
                <a:moveTo>
                  <a:pt x="360" y="572"/>
                </a:moveTo>
                <a:cubicBezTo>
                  <a:pt x="360" y="572"/>
                  <a:pt x="360" y="572"/>
                  <a:pt x="360" y="572"/>
                </a:cubicBezTo>
                <a:cubicBezTo>
                  <a:pt x="242" y="572"/>
                  <a:pt x="146" y="476"/>
                  <a:pt x="146" y="358"/>
                </a:cubicBezTo>
                <a:cubicBezTo>
                  <a:pt x="146" y="239"/>
                  <a:pt x="242" y="143"/>
                  <a:pt x="360" y="143"/>
                </a:cubicBezTo>
                <a:cubicBezTo>
                  <a:pt x="479" y="143"/>
                  <a:pt x="575" y="239"/>
                  <a:pt x="575" y="358"/>
                </a:cubicBezTo>
                <a:cubicBezTo>
                  <a:pt x="575" y="476"/>
                  <a:pt x="479" y="572"/>
                  <a:pt x="360" y="572"/>
                </a:cubicBezTo>
                <a:close/>
                <a:moveTo>
                  <a:pt x="1111" y="547"/>
                </a:moveTo>
                <a:cubicBezTo>
                  <a:pt x="1152" y="518"/>
                  <a:pt x="1152" y="518"/>
                  <a:pt x="1152" y="518"/>
                </a:cubicBezTo>
                <a:cubicBezTo>
                  <a:pt x="1136" y="477"/>
                  <a:pt x="1136" y="477"/>
                  <a:pt x="1136" y="477"/>
                </a:cubicBezTo>
                <a:cubicBezTo>
                  <a:pt x="1085" y="484"/>
                  <a:pt x="1085" y="484"/>
                  <a:pt x="1085" y="484"/>
                </a:cubicBezTo>
                <a:cubicBezTo>
                  <a:pt x="1073" y="465"/>
                  <a:pt x="1057" y="449"/>
                  <a:pt x="1038" y="436"/>
                </a:cubicBezTo>
                <a:cubicBezTo>
                  <a:pt x="1047" y="385"/>
                  <a:pt x="1047" y="385"/>
                  <a:pt x="1047" y="385"/>
                </a:cubicBezTo>
                <a:cubicBezTo>
                  <a:pt x="1006" y="368"/>
                  <a:pt x="1006" y="368"/>
                  <a:pt x="1006" y="368"/>
                </a:cubicBezTo>
                <a:cubicBezTo>
                  <a:pt x="975" y="409"/>
                  <a:pt x="975" y="409"/>
                  <a:pt x="975" y="409"/>
                </a:cubicBezTo>
                <a:cubicBezTo>
                  <a:pt x="953" y="404"/>
                  <a:pt x="930" y="403"/>
                  <a:pt x="908" y="407"/>
                </a:cubicBezTo>
                <a:cubicBezTo>
                  <a:pt x="878" y="366"/>
                  <a:pt x="878" y="366"/>
                  <a:pt x="878" y="366"/>
                </a:cubicBezTo>
                <a:cubicBezTo>
                  <a:pt x="837" y="382"/>
                  <a:pt x="837" y="382"/>
                  <a:pt x="837" y="382"/>
                </a:cubicBezTo>
                <a:cubicBezTo>
                  <a:pt x="844" y="432"/>
                  <a:pt x="844" y="432"/>
                  <a:pt x="844" y="432"/>
                </a:cubicBezTo>
                <a:cubicBezTo>
                  <a:pt x="824" y="445"/>
                  <a:pt x="807" y="461"/>
                  <a:pt x="793" y="481"/>
                </a:cubicBezTo>
                <a:cubicBezTo>
                  <a:pt x="745" y="473"/>
                  <a:pt x="745" y="473"/>
                  <a:pt x="745" y="473"/>
                </a:cubicBezTo>
                <a:cubicBezTo>
                  <a:pt x="728" y="514"/>
                  <a:pt x="728" y="514"/>
                  <a:pt x="728" y="514"/>
                </a:cubicBezTo>
                <a:cubicBezTo>
                  <a:pt x="766" y="543"/>
                  <a:pt x="766" y="543"/>
                  <a:pt x="766" y="543"/>
                </a:cubicBezTo>
                <a:cubicBezTo>
                  <a:pt x="761" y="567"/>
                  <a:pt x="761" y="590"/>
                  <a:pt x="765" y="613"/>
                </a:cubicBezTo>
                <a:cubicBezTo>
                  <a:pt x="726" y="642"/>
                  <a:pt x="726" y="642"/>
                  <a:pt x="726" y="642"/>
                </a:cubicBezTo>
                <a:cubicBezTo>
                  <a:pt x="742" y="683"/>
                  <a:pt x="742" y="683"/>
                  <a:pt x="742" y="683"/>
                </a:cubicBezTo>
                <a:cubicBezTo>
                  <a:pt x="790" y="676"/>
                  <a:pt x="790" y="676"/>
                  <a:pt x="790" y="676"/>
                </a:cubicBezTo>
                <a:cubicBezTo>
                  <a:pt x="803" y="696"/>
                  <a:pt x="819" y="713"/>
                  <a:pt x="839" y="726"/>
                </a:cubicBezTo>
                <a:cubicBezTo>
                  <a:pt x="831" y="774"/>
                  <a:pt x="831" y="774"/>
                  <a:pt x="831" y="774"/>
                </a:cubicBezTo>
                <a:cubicBezTo>
                  <a:pt x="872" y="792"/>
                  <a:pt x="872" y="792"/>
                  <a:pt x="872" y="792"/>
                </a:cubicBezTo>
                <a:cubicBezTo>
                  <a:pt x="901" y="753"/>
                  <a:pt x="901" y="753"/>
                  <a:pt x="901" y="753"/>
                </a:cubicBezTo>
                <a:cubicBezTo>
                  <a:pt x="925" y="758"/>
                  <a:pt x="949" y="758"/>
                  <a:pt x="972" y="754"/>
                </a:cubicBezTo>
                <a:cubicBezTo>
                  <a:pt x="1000" y="792"/>
                  <a:pt x="1000" y="792"/>
                  <a:pt x="1000" y="792"/>
                </a:cubicBezTo>
                <a:cubicBezTo>
                  <a:pt x="1041" y="776"/>
                  <a:pt x="1041" y="776"/>
                  <a:pt x="1041" y="776"/>
                </a:cubicBezTo>
                <a:cubicBezTo>
                  <a:pt x="1035" y="728"/>
                  <a:pt x="1035" y="728"/>
                  <a:pt x="1035" y="728"/>
                </a:cubicBezTo>
                <a:cubicBezTo>
                  <a:pt x="1054" y="716"/>
                  <a:pt x="1072" y="699"/>
                  <a:pt x="1085" y="678"/>
                </a:cubicBezTo>
                <a:cubicBezTo>
                  <a:pt x="1133" y="686"/>
                  <a:pt x="1133" y="686"/>
                  <a:pt x="1133" y="686"/>
                </a:cubicBezTo>
                <a:cubicBezTo>
                  <a:pt x="1150" y="646"/>
                  <a:pt x="1150" y="646"/>
                  <a:pt x="1150" y="646"/>
                </a:cubicBezTo>
                <a:cubicBezTo>
                  <a:pt x="1111" y="616"/>
                  <a:pt x="1111" y="616"/>
                  <a:pt x="1111" y="616"/>
                </a:cubicBezTo>
                <a:cubicBezTo>
                  <a:pt x="1116" y="593"/>
                  <a:pt x="1116" y="569"/>
                  <a:pt x="1111" y="547"/>
                </a:cubicBezTo>
                <a:close/>
                <a:moveTo>
                  <a:pt x="1060" y="631"/>
                </a:moveTo>
                <a:cubicBezTo>
                  <a:pt x="1060" y="632"/>
                  <a:pt x="1060" y="632"/>
                  <a:pt x="1060" y="632"/>
                </a:cubicBezTo>
                <a:cubicBezTo>
                  <a:pt x="1032" y="699"/>
                  <a:pt x="954" y="730"/>
                  <a:pt x="887" y="701"/>
                </a:cubicBezTo>
                <a:cubicBezTo>
                  <a:pt x="820" y="672"/>
                  <a:pt x="789" y="594"/>
                  <a:pt x="818" y="527"/>
                </a:cubicBezTo>
                <a:cubicBezTo>
                  <a:pt x="847" y="460"/>
                  <a:pt x="924" y="429"/>
                  <a:pt x="991" y="458"/>
                </a:cubicBezTo>
                <a:cubicBezTo>
                  <a:pt x="1058" y="487"/>
                  <a:pt x="1089" y="564"/>
                  <a:pt x="1060" y="631"/>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GB" sz="2400"/>
          </a:p>
        </p:txBody>
      </p:sp>
      <p:sp>
        <p:nvSpPr>
          <p:cNvPr id="72" name="Rectangle 71"/>
          <p:cNvSpPr/>
          <p:nvPr/>
        </p:nvSpPr>
        <p:spPr>
          <a:xfrm>
            <a:off x="3070335" y="4246624"/>
            <a:ext cx="4088740" cy="1536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768000" tIns="60960" rIns="96000" rtlCol="0" anchor="t" anchorCtr="0"/>
          <a:lstStyle/>
          <a:p>
            <a:r>
              <a:rPr lang="en-US" sz="1400" dirty="0">
                <a:solidFill>
                  <a:schemeClr val="tx1"/>
                </a:solidFill>
              </a:rPr>
              <a:t>Die </a:t>
            </a:r>
            <a:r>
              <a:rPr lang="en-US" sz="1400" dirty="0" err="1">
                <a:solidFill>
                  <a:schemeClr val="tx1"/>
                </a:solidFill>
              </a:rPr>
              <a:t>Komponente</a:t>
            </a:r>
            <a:r>
              <a:rPr lang="en-US" sz="1400" dirty="0">
                <a:solidFill>
                  <a:schemeClr val="tx1"/>
                </a:solidFill>
              </a:rPr>
              <a:t> </a:t>
            </a:r>
            <a:r>
              <a:rPr lang="en-US" sz="1400" dirty="0" err="1">
                <a:solidFill>
                  <a:schemeClr val="tx1"/>
                </a:solidFill>
              </a:rPr>
              <a:t>ist</a:t>
            </a:r>
            <a:r>
              <a:rPr lang="en-US" sz="1400" dirty="0">
                <a:solidFill>
                  <a:schemeClr val="tx1"/>
                </a:solidFill>
              </a:rPr>
              <a:t> Teil des </a:t>
            </a:r>
            <a:r>
              <a:rPr lang="en-US" sz="1400" dirty="0" err="1">
                <a:solidFill>
                  <a:schemeClr val="tx1"/>
                </a:solidFill>
              </a:rPr>
              <a:t>bekannten</a:t>
            </a:r>
            <a:r>
              <a:rPr lang="en-US" sz="1400" dirty="0">
                <a:solidFill>
                  <a:schemeClr val="tx1"/>
                </a:solidFill>
              </a:rPr>
              <a:t> ControlSuite Autostore </a:t>
            </a:r>
            <a:r>
              <a:rPr lang="en-US" sz="1400" dirty="0" err="1">
                <a:solidFill>
                  <a:schemeClr val="tx1"/>
                </a:solidFill>
              </a:rPr>
              <a:t>Prozess</a:t>
            </a:r>
            <a:r>
              <a:rPr lang="en-US" sz="1400" dirty="0">
                <a:solidFill>
                  <a:schemeClr val="tx1"/>
                </a:solidFill>
              </a:rPr>
              <a:t> Designers. </a:t>
            </a:r>
          </a:p>
        </p:txBody>
      </p:sp>
      <p:sp>
        <p:nvSpPr>
          <p:cNvPr id="73" name="Rectangle 72"/>
          <p:cNvSpPr/>
          <p:nvPr/>
        </p:nvSpPr>
        <p:spPr>
          <a:xfrm>
            <a:off x="3070330" y="3814926"/>
            <a:ext cx="4178023" cy="350930"/>
          </a:xfrm>
          <a:prstGeom prst="rect">
            <a:avLst/>
          </a:prstGeom>
        </p:spPr>
        <p:txBody>
          <a:bodyPr wrap="square" lIns="0" anchor="b" anchorCtr="0">
            <a:spAutoFit/>
          </a:bodyPr>
          <a:lstStyle/>
          <a:p>
            <a:pPr>
              <a:lnSpc>
                <a:spcPct val="90000"/>
              </a:lnSpc>
            </a:pPr>
            <a:r>
              <a:rPr lang="en-US" sz="1867" b="1" dirty="0" err="1">
                <a:solidFill>
                  <a:srgbClr val="595959"/>
                </a:solidFill>
              </a:rPr>
              <a:t>Handhabung</a:t>
            </a:r>
            <a:endParaRPr lang="en-US" sz="1867" b="1" dirty="0">
              <a:solidFill>
                <a:srgbClr val="595959"/>
              </a:solidFill>
            </a:endParaRPr>
          </a:p>
        </p:txBody>
      </p:sp>
      <p:sp>
        <p:nvSpPr>
          <p:cNvPr id="74" name="Rectangle 73"/>
          <p:cNvSpPr/>
          <p:nvPr/>
        </p:nvSpPr>
        <p:spPr>
          <a:xfrm>
            <a:off x="3070330" y="4123683"/>
            <a:ext cx="4088740" cy="937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chemeClr val="accent1"/>
              </a:solidFill>
            </a:endParaRPr>
          </a:p>
        </p:txBody>
      </p:sp>
      <p:sp>
        <p:nvSpPr>
          <p:cNvPr id="76" name="Freeform 9"/>
          <p:cNvSpPr>
            <a:spLocks noEditPoints="1"/>
          </p:cNvSpPr>
          <p:nvPr/>
        </p:nvSpPr>
        <p:spPr bwMode="auto">
          <a:xfrm>
            <a:off x="7423620" y="4322972"/>
            <a:ext cx="364331" cy="603747"/>
          </a:xfrm>
          <a:custGeom>
            <a:avLst/>
            <a:gdLst>
              <a:gd name="T0" fmla="*/ 434 w 434"/>
              <a:gd name="T1" fmla="*/ 36 h 720"/>
              <a:gd name="T2" fmla="*/ 398 w 434"/>
              <a:gd name="T3" fmla="*/ 0 h 720"/>
              <a:gd name="T4" fmla="*/ 394 w 434"/>
              <a:gd name="T5" fmla="*/ 0 h 720"/>
              <a:gd name="T6" fmla="*/ 40 w 434"/>
              <a:gd name="T7" fmla="*/ 0 h 720"/>
              <a:gd name="T8" fmla="*/ 36 w 434"/>
              <a:gd name="T9" fmla="*/ 0 h 720"/>
              <a:gd name="T10" fmla="*/ 0 w 434"/>
              <a:gd name="T11" fmla="*/ 36 h 720"/>
              <a:gd name="T12" fmla="*/ 0 w 434"/>
              <a:gd name="T13" fmla="*/ 40 h 720"/>
              <a:gd name="T14" fmla="*/ 0 w 434"/>
              <a:gd name="T15" fmla="*/ 680 h 720"/>
              <a:gd name="T16" fmla="*/ 0 w 434"/>
              <a:gd name="T17" fmla="*/ 684 h 720"/>
              <a:gd name="T18" fmla="*/ 36 w 434"/>
              <a:gd name="T19" fmla="*/ 720 h 720"/>
              <a:gd name="T20" fmla="*/ 36 w 434"/>
              <a:gd name="T21" fmla="*/ 720 h 720"/>
              <a:gd name="T22" fmla="*/ 398 w 434"/>
              <a:gd name="T23" fmla="*/ 720 h 720"/>
              <a:gd name="T24" fmla="*/ 398 w 434"/>
              <a:gd name="T25" fmla="*/ 720 h 720"/>
              <a:gd name="T26" fmla="*/ 398 w 434"/>
              <a:gd name="T27" fmla="*/ 720 h 720"/>
              <a:gd name="T28" fmla="*/ 400 w 434"/>
              <a:gd name="T29" fmla="*/ 720 h 720"/>
              <a:gd name="T30" fmla="*/ 400 w 434"/>
              <a:gd name="T31" fmla="*/ 720 h 720"/>
              <a:gd name="T32" fmla="*/ 434 w 434"/>
              <a:gd name="T33" fmla="*/ 684 h 720"/>
              <a:gd name="T34" fmla="*/ 434 w 434"/>
              <a:gd name="T35" fmla="*/ 680 h 720"/>
              <a:gd name="T36" fmla="*/ 434 w 434"/>
              <a:gd name="T37" fmla="*/ 680 h 720"/>
              <a:gd name="T38" fmla="*/ 434 w 434"/>
              <a:gd name="T39" fmla="*/ 36 h 720"/>
              <a:gd name="T40" fmla="*/ 218 w 434"/>
              <a:gd name="T41" fmla="*/ 685 h 720"/>
              <a:gd name="T42" fmla="*/ 182 w 434"/>
              <a:gd name="T43" fmla="*/ 649 h 720"/>
              <a:gd name="T44" fmla="*/ 218 w 434"/>
              <a:gd name="T45" fmla="*/ 613 h 720"/>
              <a:gd name="T46" fmla="*/ 254 w 434"/>
              <a:gd name="T47" fmla="*/ 649 h 720"/>
              <a:gd name="T48" fmla="*/ 218 w 434"/>
              <a:gd name="T49" fmla="*/ 685 h 720"/>
              <a:gd name="T50" fmla="*/ 362 w 434"/>
              <a:gd name="T51" fmla="*/ 575 h 720"/>
              <a:gd name="T52" fmla="*/ 72 w 434"/>
              <a:gd name="T53" fmla="*/ 575 h 720"/>
              <a:gd name="T54" fmla="*/ 72 w 434"/>
              <a:gd name="T55" fmla="*/ 71 h 720"/>
              <a:gd name="T56" fmla="*/ 362 w 434"/>
              <a:gd name="T57" fmla="*/ 71 h 720"/>
              <a:gd name="T58" fmla="*/ 362 w 434"/>
              <a:gd name="T59" fmla="*/ 5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4" h="720">
                <a:moveTo>
                  <a:pt x="434" y="36"/>
                </a:moveTo>
                <a:cubicBezTo>
                  <a:pt x="434" y="16"/>
                  <a:pt x="418" y="0"/>
                  <a:pt x="398" y="0"/>
                </a:cubicBezTo>
                <a:cubicBezTo>
                  <a:pt x="397" y="0"/>
                  <a:pt x="395" y="0"/>
                  <a:pt x="394" y="0"/>
                </a:cubicBezTo>
                <a:cubicBezTo>
                  <a:pt x="40" y="0"/>
                  <a:pt x="40" y="0"/>
                  <a:pt x="40" y="0"/>
                </a:cubicBezTo>
                <a:cubicBezTo>
                  <a:pt x="39" y="0"/>
                  <a:pt x="37" y="0"/>
                  <a:pt x="36" y="0"/>
                </a:cubicBezTo>
                <a:cubicBezTo>
                  <a:pt x="16" y="0"/>
                  <a:pt x="0" y="16"/>
                  <a:pt x="0" y="36"/>
                </a:cubicBezTo>
                <a:cubicBezTo>
                  <a:pt x="0" y="37"/>
                  <a:pt x="0" y="39"/>
                  <a:pt x="0" y="40"/>
                </a:cubicBezTo>
                <a:cubicBezTo>
                  <a:pt x="0" y="680"/>
                  <a:pt x="0" y="680"/>
                  <a:pt x="0" y="680"/>
                </a:cubicBezTo>
                <a:cubicBezTo>
                  <a:pt x="0" y="681"/>
                  <a:pt x="0" y="683"/>
                  <a:pt x="0" y="684"/>
                </a:cubicBezTo>
                <a:cubicBezTo>
                  <a:pt x="0" y="704"/>
                  <a:pt x="16" y="720"/>
                  <a:pt x="36" y="720"/>
                </a:cubicBezTo>
                <a:cubicBezTo>
                  <a:pt x="36" y="720"/>
                  <a:pt x="36" y="720"/>
                  <a:pt x="36" y="720"/>
                </a:cubicBezTo>
                <a:cubicBezTo>
                  <a:pt x="398" y="720"/>
                  <a:pt x="398" y="720"/>
                  <a:pt x="398" y="720"/>
                </a:cubicBezTo>
                <a:cubicBezTo>
                  <a:pt x="398" y="720"/>
                  <a:pt x="398" y="720"/>
                  <a:pt x="398" y="720"/>
                </a:cubicBezTo>
                <a:cubicBezTo>
                  <a:pt x="398" y="720"/>
                  <a:pt x="398" y="720"/>
                  <a:pt x="398" y="720"/>
                </a:cubicBezTo>
                <a:cubicBezTo>
                  <a:pt x="400" y="720"/>
                  <a:pt x="400" y="720"/>
                  <a:pt x="400" y="720"/>
                </a:cubicBezTo>
                <a:cubicBezTo>
                  <a:pt x="400" y="720"/>
                  <a:pt x="400" y="720"/>
                  <a:pt x="400" y="720"/>
                </a:cubicBezTo>
                <a:cubicBezTo>
                  <a:pt x="419" y="719"/>
                  <a:pt x="434" y="704"/>
                  <a:pt x="434" y="684"/>
                </a:cubicBezTo>
                <a:cubicBezTo>
                  <a:pt x="434" y="683"/>
                  <a:pt x="434" y="681"/>
                  <a:pt x="434" y="680"/>
                </a:cubicBezTo>
                <a:cubicBezTo>
                  <a:pt x="434" y="680"/>
                  <a:pt x="434" y="680"/>
                  <a:pt x="434" y="680"/>
                </a:cubicBezTo>
                <a:lnTo>
                  <a:pt x="434" y="36"/>
                </a:lnTo>
                <a:close/>
                <a:moveTo>
                  <a:pt x="218" y="685"/>
                </a:moveTo>
                <a:cubicBezTo>
                  <a:pt x="198" y="685"/>
                  <a:pt x="182" y="669"/>
                  <a:pt x="182" y="649"/>
                </a:cubicBezTo>
                <a:cubicBezTo>
                  <a:pt x="182" y="629"/>
                  <a:pt x="198" y="613"/>
                  <a:pt x="218" y="613"/>
                </a:cubicBezTo>
                <a:cubicBezTo>
                  <a:pt x="238" y="613"/>
                  <a:pt x="254" y="629"/>
                  <a:pt x="254" y="649"/>
                </a:cubicBezTo>
                <a:cubicBezTo>
                  <a:pt x="254" y="669"/>
                  <a:pt x="238" y="685"/>
                  <a:pt x="218" y="685"/>
                </a:cubicBezTo>
                <a:close/>
                <a:moveTo>
                  <a:pt x="362" y="575"/>
                </a:moveTo>
                <a:cubicBezTo>
                  <a:pt x="72" y="575"/>
                  <a:pt x="72" y="575"/>
                  <a:pt x="72" y="575"/>
                </a:cubicBezTo>
                <a:cubicBezTo>
                  <a:pt x="72" y="71"/>
                  <a:pt x="72" y="71"/>
                  <a:pt x="72" y="71"/>
                </a:cubicBezTo>
                <a:cubicBezTo>
                  <a:pt x="362" y="71"/>
                  <a:pt x="362" y="71"/>
                  <a:pt x="362" y="71"/>
                </a:cubicBezTo>
                <a:lnTo>
                  <a:pt x="362" y="575"/>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GB" sz="2400"/>
          </a:p>
        </p:txBody>
      </p:sp>
      <p:sp>
        <p:nvSpPr>
          <p:cNvPr id="77" name="Rectangle 76"/>
          <p:cNvSpPr/>
          <p:nvPr/>
        </p:nvSpPr>
        <p:spPr>
          <a:xfrm>
            <a:off x="7328559" y="4246624"/>
            <a:ext cx="4088740" cy="1536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768000" tIns="60960" rIns="96000" rtlCol="0" anchor="t" anchorCtr="0"/>
          <a:lstStyle/>
          <a:p>
            <a:r>
              <a:rPr lang="en-GB" sz="1400" dirty="0">
                <a:solidFill>
                  <a:schemeClr val="tx1"/>
                </a:solidFill>
              </a:rPr>
              <a:t>Die </a:t>
            </a:r>
            <a:r>
              <a:rPr lang="en-GB" sz="1400" dirty="0" err="1">
                <a:solidFill>
                  <a:schemeClr val="tx1"/>
                </a:solidFill>
              </a:rPr>
              <a:t>entnommenen</a:t>
            </a:r>
            <a:r>
              <a:rPr lang="en-GB" sz="1400" dirty="0">
                <a:solidFill>
                  <a:schemeClr val="tx1"/>
                </a:solidFill>
              </a:rPr>
              <a:t> </a:t>
            </a:r>
            <a:r>
              <a:rPr lang="en-GB" sz="1400" dirty="0" err="1">
                <a:solidFill>
                  <a:schemeClr val="tx1"/>
                </a:solidFill>
              </a:rPr>
              <a:t>Daten</a:t>
            </a:r>
            <a:r>
              <a:rPr lang="en-GB" sz="1400" dirty="0">
                <a:solidFill>
                  <a:schemeClr val="tx1"/>
                </a:solidFill>
              </a:rPr>
              <a:t> </a:t>
            </a:r>
            <a:r>
              <a:rPr lang="en-GB" sz="1400" dirty="0" err="1">
                <a:solidFill>
                  <a:schemeClr val="tx1"/>
                </a:solidFill>
              </a:rPr>
              <a:t>stehen</a:t>
            </a:r>
            <a:r>
              <a:rPr lang="en-GB" sz="1400" dirty="0">
                <a:solidFill>
                  <a:schemeClr val="tx1"/>
                </a:solidFill>
              </a:rPr>
              <a:t> </a:t>
            </a:r>
            <a:r>
              <a:rPr lang="en-GB" sz="1400" dirty="0" err="1">
                <a:solidFill>
                  <a:schemeClr val="tx1"/>
                </a:solidFill>
              </a:rPr>
              <a:t>im</a:t>
            </a:r>
            <a:r>
              <a:rPr lang="en-GB" sz="1400" dirty="0">
                <a:solidFill>
                  <a:schemeClr val="tx1"/>
                </a:solidFill>
              </a:rPr>
              <a:t> </a:t>
            </a:r>
            <a:r>
              <a:rPr lang="en-GB" sz="1400" dirty="0" err="1">
                <a:solidFill>
                  <a:schemeClr val="tx1"/>
                </a:solidFill>
              </a:rPr>
              <a:t>gesamten</a:t>
            </a:r>
            <a:r>
              <a:rPr lang="en-GB" sz="1400" dirty="0">
                <a:solidFill>
                  <a:schemeClr val="tx1"/>
                </a:solidFill>
              </a:rPr>
              <a:t> ControlSuite System </a:t>
            </a:r>
            <a:r>
              <a:rPr lang="en-GB" sz="1400" dirty="0" err="1">
                <a:solidFill>
                  <a:schemeClr val="tx1"/>
                </a:solidFill>
              </a:rPr>
              <a:t>als</a:t>
            </a:r>
            <a:r>
              <a:rPr lang="en-GB" sz="1400" dirty="0">
                <a:solidFill>
                  <a:schemeClr val="tx1"/>
                </a:solidFill>
              </a:rPr>
              <a:t> RRTs </a:t>
            </a:r>
            <a:r>
              <a:rPr lang="en-GB" sz="1400" dirty="0" err="1">
                <a:solidFill>
                  <a:schemeClr val="tx1"/>
                </a:solidFill>
              </a:rPr>
              <a:t>zur</a:t>
            </a:r>
            <a:r>
              <a:rPr lang="en-GB" sz="1400" dirty="0">
                <a:solidFill>
                  <a:schemeClr val="tx1"/>
                </a:solidFill>
              </a:rPr>
              <a:t> </a:t>
            </a:r>
            <a:r>
              <a:rPr lang="en-GB" sz="1400" dirty="0" err="1">
                <a:solidFill>
                  <a:schemeClr val="tx1"/>
                </a:solidFill>
              </a:rPr>
              <a:t>Verfügung</a:t>
            </a:r>
            <a:r>
              <a:rPr lang="en-GB" sz="1400" dirty="0">
                <a:solidFill>
                  <a:schemeClr val="tx1"/>
                </a:solidFill>
              </a:rPr>
              <a:t>.</a:t>
            </a:r>
            <a:r>
              <a:rPr lang="en-GB" sz="1400" dirty="0"/>
              <a:t>	</a:t>
            </a:r>
          </a:p>
          <a:p>
            <a:endParaRPr lang="en-US" sz="1400" dirty="0">
              <a:solidFill>
                <a:schemeClr val="tx1"/>
              </a:solidFill>
            </a:endParaRPr>
          </a:p>
        </p:txBody>
      </p:sp>
      <p:sp>
        <p:nvSpPr>
          <p:cNvPr id="78" name="Title 4"/>
          <p:cNvSpPr txBox="1">
            <a:spLocks/>
          </p:cNvSpPr>
          <p:nvPr/>
        </p:nvSpPr>
        <p:spPr>
          <a:xfrm>
            <a:off x="685424" y="3375081"/>
            <a:ext cx="2172117" cy="678743"/>
          </a:xfrm>
          <a:prstGeom prst="rect">
            <a:avLst/>
          </a:prstGeom>
        </p:spPr>
        <p:txBody>
          <a:bodyPr vert="horz" lIns="0" tIns="60960" rIns="0" bIns="60960" rtlCol="0" anchor="t" anchorCtr="0">
            <a:noAutofit/>
          </a:bodyPr>
          <a:lstStyle>
            <a:defPPr>
              <a:defRPr lang="en-US"/>
            </a:defPPr>
            <a:lvl1pPr>
              <a:lnSpc>
                <a:spcPct val="90000"/>
              </a:lnSpc>
              <a:spcBef>
                <a:spcPct val="0"/>
              </a:spcBef>
              <a:buNone/>
              <a:defRPr sz="1600" b="0" i="0" spc="-60" baseline="0">
                <a:latin typeface="Arial"/>
                <a:ea typeface="+mj-ea"/>
                <a:cs typeface="Arial"/>
              </a:defRPr>
            </a:lvl1pPr>
          </a:lstStyle>
          <a:p>
            <a:pPr fontAlgn="base">
              <a:lnSpc>
                <a:spcPct val="110000"/>
              </a:lnSpc>
            </a:pPr>
            <a:endParaRPr lang="en-US" dirty="0">
              <a:solidFill>
                <a:schemeClr val="bg2">
                  <a:lumMod val="25000"/>
                </a:schemeClr>
              </a:solidFill>
            </a:endParaRPr>
          </a:p>
        </p:txBody>
      </p:sp>
      <p:grpSp>
        <p:nvGrpSpPr>
          <p:cNvPr id="85" name="Group 84"/>
          <p:cNvGrpSpPr/>
          <p:nvPr/>
        </p:nvGrpSpPr>
        <p:grpSpPr>
          <a:xfrm>
            <a:off x="3134918" y="2198972"/>
            <a:ext cx="671833" cy="537363"/>
            <a:chOff x="3773429" y="1199460"/>
            <a:chExt cx="581956" cy="436136"/>
          </a:xfrm>
          <a:solidFill>
            <a:srgbClr val="FFC000"/>
          </a:solidFill>
        </p:grpSpPr>
        <p:sp>
          <p:nvSpPr>
            <p:cNvPr id="86" name="Freeform 9"/>
            <p:cNvSpPr>
              <a:spLocks/>
            </p:cNvSpPr>
            <p:nvPr/>
          </p:nvSpPr>
          <p:spPr bwMode="auto">
            <a:xfrm>
              <a:off x="3920575" y="1370468"/>
              <a:ext cx="92795" cy="192218"/>
            </a:xfrm>
            <a:custGeom>
              <a:avLst/>
              <a:gdLst>
                <a:gd name="T0" fmla="*/ 232 w 271"/>
                <a:gd name="T1" fmla="*/ 0 h 563"/>
                <a:gd name="T2" fmla="*/ 231 w 271"/>
                <a:gd name="T3" fmla="*/ 0 h 563"/>
                <a:gd name="T4" fmla="*/ 231 w 271"/>
                <a:gd name="T5" fmla="*/ 0 h 563"/>
                <a:gd name="T6" fmla="*/ 189 w 271"/>
                <a:gd name="T7" fmla="*/ 0 h 563"/>
                <a:gd name="T8" fmla="*/ 162 w 271"/>
                <a:gd name="T9" fmla="*/ 43 h 563"/>
                <a:gd name="T10" fmla="*/ 135 w 271"/>
                <a:gd name="T11" fmla="*/ 0 h 563"/>
                <a:gd name="T12" fmla="*/ 135 w 271"/>
                <a:gd name="T13" fmla="*/ 0 h 563"/>
                <a:gd name="T14" fmla="*/ 109 w 271"/>
                <a:gd name="T15" fmla="*/ 43 h 563"/>
                <a:gd name="T16" fmla="*/ 82 w 271"/>
                <a:gd name="T17" fmla="*/ 0 h 563"/>
                <a:gd name="T18" fmla="*/ 40 w 271"/>
                <a:gd name="T19" fmla="*/ 0 h 563"/>
                <a:gd name="T20" fmla="*/ 40 w 271"/>
                <a:gd name="T21" fmla="*/ 0 h 563"/>
                <a:gd name="T22" fmla="*/ 39 w 271"/>
                <a:gd name="T23" fmla="*/ 0 h 563"/>
                <a:gd name="T24" fmla="*/ 0 w 271"/>
                <a:gd name="T25" fmla="*/ 40 h 563"/>
                <a:gd name="T26" fmla="*/ 0 w 271"/>
                <a:gd name="T27" fmla="*/ 77 h 563"/>
                <a:gd name="T28" fmla="*/ 0 w 271"/>
                <a:gd name="T29" fmla="*/ 196 h 563"/>
                <a:gd name="T30" fmla="*/ 0 w 271"/>
                <a:gd name="T31" fmla="*/ 232 h 563"/>
                <a:gd name="T32" fmla="*/ 39 w 271"/>
                <a:gd name="T33" fmla="*/ 272 h 563"/>
                <a:gd name="T34" fmla="*/ 40 w 271"/>
                <a:gd name="T35" fmla="*/ 272 h 563"/>
                <a:gd name="T36" fmla="*/ 40 w 271"/>
                <a:gd name="T37" fmla="*/ 272 h 563"/>
                <a:gd name="T38" fmla="*/ 40 w 271"/>
                <a:gd name="T39" fmla="*/ 518 h 563"/>
                <a:gd name="T40" fmla="*/ 84 w 271"/>
                <a:gd name="T41" fmla="*/ 562 h 563"/>
                <a:gd name="T42" fmla="*/ 128 w 271"/>
                <a:gd name="T43" fmla="*/ 518 h 563"/>
                <a:gd name="T44" fmla="*/ 128 w 271"/>
                <a:gd name="T45" fmla="*/ 272 h 563"/>
                <a:gd name="T46" fmla="*/ 144 w 271"/>
                <a:gd name="T47" fmla="*/ 272 h 563"/>
                <a:gd name="T48" fmla="*/ 144 w 271"/>
                <a:gd name="T49" fmla="*/ 519 h 563"/>
                <a:gd name="T50" fmla="*/ 188 w 271"/>
                <a:gd name="T51" fmla="*/ 563 h 563"/>
                <a:gd name="T52" fmla="*/ 231 w 271"/>
                <a:gd name="T53" fmla="*/ 519 h 563"/>
                <a:gd name="T54" fmla="*/ 231 w 271"/>
                <a:gd name="T55" fmla="*/ 272 h 563"/>
                <a:gd name="T56" fmla="*/ 231 w 271"/>
                <a:gd name="T57" fmla="*/ 272 h 563"/>
                <a:gd name="T58" fmla="*/ 232 w 271"/>
                <a:gd name="T59" fmla="*/ 272 h 563"/>
                <a:gd name="T60" fmla="*/ 271 w 271"/>
                <a:gd name="T61" fmla="*/ 232 h 563"/>
                <a:gd name="T62" fmla="*/ 271 w 271"/>
                <a:gd name="T63" fmla="*/ 196 h 563"/>
                <a:gd name="T64" fmla="*/ 271 w 271"/>
                <a:gd name="T65" fmla="*/ 77 h 563"/>
                <a:gd name="T66" fmla="*/ 271 w 271"/>
                <a:gd name="T67" fmla="*/ 40 h 563"/>
                <a:gd name="T68" fmla="*/ 232 w 271"/>
                <a:gd name="T69"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563">
                  <a:moveTo>
                    <a:pt x="232" y="0"/>
                  </a:moveTo>
                  <a:cubicBezTo>
                    <a:pt x="232" y="0"/>
                    <a:pt x="232" y="0"/>
                    <a:pt x="231" y="0"/>
                  </a:cubicBezTo>
                  <a:cubicBezTo>
                    <a:pt x="231" y="0"/>
                    <a:pt x="231" y="0"/>
                    <a:pt x="231" y="0"/>
                  </a:cubicBezTo>
                  <a:cubicBezTo>
                    <a:pt x="189" y="0"/>
                    <a:pt x="189" y="0"/>
                    <a:pt x="189" y="0"/>
                  </a:cubicBezTo>
                  <a:cubicBezTo>
                    <a:pt x="162" y="43"/>
                    <a:pt x="162" y="43"/>
                    <a:pt x="162" y="43"/>
                  </a:cubicBezTo>
                  <a:cubicBezTo>
                    <a:pt x="135" y="0"/>
                    <a:pt x="135" y="0"/>
                    <a:pt x="135" y="0"/>
                  </a:cubicBezTo>
                  <a:cubicBezTo>
                    <a:pt x="135" y="0"/>
                    <a:pt x="135" y="0"/>
                    <a:pt x="135" y="0"/>
                  </a:cubicBezTo>
                  <a:cubicBezTo>
                    <a:pt x="109" y="43"/>
                    <a:pt x="109" y="43"/>
                    <a:pt x="109" y="43"/>
                  </a:cubicBezTo>
                  <a:cubicBezTo>
                    <a:pt x="82" y="0"/>
                    <a:pt x="82" y="0"/>
                    <a:pt x="82" y="0"/>
                  </a:cubicBezTo>
                  <a:cubicBezTo>
                    <a:pt x="40" y="0"/>
                    <a:pt x="40" y="0"/>
                    <a:pt x="40" y="0"/>
                  </a:cubicBezTo>
                  <a:cubicBezTo>
                    <a:pt x="40" y="0"/>
                    <a:pt x="40" y="0"/>
                    <a:pt x="40" y="0"/>
                  </a:cubicBezTo>
                  <a:cubicBezTo>
                    <a:pt x="40" y="0"/>
                    <a:pt x="40" y="0"/>
                    <a:pt x="39" y="0"/>
                  </a:cubicBezTo>
                  <a:cubicBezTo>
                    <a:pt x="18" y="0"/>
                    <a:pt x="0" y="18"/>
                    <a:pt x="0" y="40"/>
                  </a:cubicBezTo>
                  <a:cubicBezTo>
                    <a:pt x="0" y="77"/>
                    <a:pt x="0" y="77"/>
                    <a:pt x="0" y="77"/>
                  </a:cubicBezTo>
                  <a:cubicBezTo>
                    <a:pt x="0" y="196"/>
                    <a:pt x="0" y="196"/>
                    <a:pt x="0" y="196"/>
                  </a:cubicBezTo>
                  <a:cubicBezTo>
                    <a:pt x="0" y="232"/>
                    <a:pt x="0" y="232"/>
                    <a:pt x="0" y="232"/>
                  </a:cubicBezTo>
                  <a:cubicBezTo>
                    <a:pt x="0" y="254"/>
                    <a:pt x="18" y="272"/>
                    <a:pt x="39" y="272"/>
                  </a:cubicBezTo>
                  <a:cubicBezTo>
                    <a:pt x="40" y="272"/>
                    <a:pt x="40" y="272"/>
                    <a:pt x="40" y="272"/>
                  </a:cubicBezTo>
                  <a:cubicBezTo>
                    <a:pt x="40" y="272"/>
                    <a:pt x="40" y="272"/>
                    <a:pt x="40" y="272"/>
                  </a:cubicBezTo>
                  <a:cubicBezTo>
                    <a:pt x="40" y="518"/>
                    <a:pt x="40" y="518"/>
                    <a:pt x="40" y="518"/>
                  </a:cubicBezTo>
                  <a:cubicBezTo>
                    <a:pt x="40" y="543"/>
                    <a:pt x="59" y="562"/>
                    <a:pt x="84" y="562"/>
                  </a:cubicBezTo>
                  <a:cubicBezTo>
                    <a:pt x="108" y="562"/>
                    <a:pt x="128" y="543"/>
                    <a:pt x="128" y="518"/>
                  </a:cubicBezTo>
                  <a:cubicBezTo>
                    <a:pt x="128" y="272"/>
                    <a:pt x="128" y="272"/>
                    <a:pt x="128" y="272"/>
                  </a:cubicBezTo>
                  <a:cubicBezTo>
                    <a:pt x="144" y="272"/>
                    <a:pt x="144" y="272"/>
                    <a:pt x="144" y="272"/>
                  </a:cubicBezTo>
                  <a:cubicBezTo>
                    <a:pt x="144" y="519"/>
                    <a:pt x="144" y="519"/>
                    <a:pt x="144" y="519"/>
                  </a:cubicBezTo>
                  <a:cubicBezTo>
                    <a:pt x="144" y="543"/>
                    <a:pt x="163" y="563"/>
                    <a:pt x="188" y="563"/>
                  </a:cubicBezTo>
                  <a:cubicBezTo>
                    <a:pt x="212" y="563"/>
                    <a:pt x="231" y="543"/>
                    <a:pt x="231" y="519"/>
                  </a:cubicBezTo>
                  <a:cubicBezTo>
                    <a:pt x="231" y="272"/>
                    <a:pt x="231" y="272"/>
                    <a:pt x="231" y="272"/>
                  </a:cubicBezTo>
                  <a:cubicBezTo>
                    <a:pt x="231" y="272"/>
                    <a:pt x="231" y="272"/>
                    <a:pt x="231" y="272"/>
                  </a:cubicBezTo>
                  <a:cubicBezTo>
                    <a:pt x="232" y="272"/>
                    <a:pt x="232" y="272"/>
                    <a:pt x="232" y="272"/>
                  </a:cubicBezTo>
                  <a:cubicBezTo>
                    <a:pt x="253" y="272"/>
                    <a:pt x="271" y="254"/>
                    <a:pt x="271" y="232"/>
                  </a:cubicBezTo>
                  <a:cubicBezTo>
                    <a:pt x="271" y="196"/>
                    <a:pt x="271" y="196"/>
                    <a:pt x="271" y="196"/>
                  </a:cubicBezTo>
                  <a:cubicBezTo>
                    <a:pt x="271" y="77"/>
                    <a:pt x="271" y="77"/>
                    <a:pt x="271" y="77"/>
                  </a:cubicBezTo>
                  <a:cubicBezTo>
                    <a:pt x="271" y="40"/>
                    <a:pt x="271" y="40"/>
                    <a:pt x="271" y="40"/>
                  </a:cubicBezTo>
                  <a:cubicBezTo>
                    <a:pt x="271" y="18"/>
                    <a:pt x="253" y="0"/>
                    <a:pt x="23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0"/>
            <p:cNvSpPr>
              <a:spLocks noChangeArrowheads="1"/>
            </p:cNvSpPr>
            <p:nvPr/>
          </p:nvSpPr>
          <p:spPr bwMode="auto">
            <a:xfrm>
              <a:off x="3943111" y="1320094"/>
              <a:ext cx="47723" cy="49049"/>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773429" y="1247183"/>
              <a:ext cx="387087" cy="388413"/>
            </a:xfrm>
            <a:custGeom>
              <a:avLst/>
              <a:gdLst>
                <a:gd name="T0" fmla="*/ 1030 w 1135"/>
                <a:gd name="T1" fmla="*/ 617 h 1136"/>
                <a:gd name="T2" fmla="*/ 1029 w 1135"/>
                <a:gd name="T3" fmla="*/ 511 h 1136"/>
                <a:gd name="T4" fmla="*/ 1133 w 1135"/>
                <a:gd name="T5" fmla="*/ 447 h 1136"/>
                <a:gd name="T6" fmla="*/ 1090 w 1135"/>
                <a:gd name="T7" fmla="*/ 346 h 1136"/>
                <a:gd name="T8" fmla="*/ 1048 w 1135"/>
                <a:gd name="T9" fmla="*/ 245 h 1136"/>
                <a:gd name="T10" fmla="*/ 929 w 1135"/>
                <a:gd name="T11" fmla="*/ 276 h 1136"/>
                <a:gd name="T12" fmla="*/ 854 w 1135"/>
                <a:gd name="T13" fmla="*/ 201 h 1136"/>
                <a:gd name="T14" fmla="*/ 882 w 1135"/>
                <a:gd name="T15" fmla="*/ 83 h 1136"/>
                <a:gd name="T16" fmla="*/ 780 w 1135"/>
                <a:gd name="T17" fmla="*/ 42 h 1136"/>
                <a:gd name="T18" fmla="*/ 678 w 1135"/>
                <a:gd name="T19" fmla="*/ 0 h 1136"/>
                <a:gd name="T20" fmla="*/ 617 w 1135"/>
                <a:gd name="T21" fmla="*/ 105 h 1136"/>
                <a:gd name="T22" fmla="*/ 510 w 1135"/>
                <a:gd name="T23" fmla="*/ 106 h 1136"/>
                <a:gd name="T24" fmla="*/ 447 w 1135"/>
                <a:gd name="T25" fmla="*/ 2 h 1136"/>
                <a:gd name="T26" fmla="*/ 346 w 1135"/>
                <a:gd name="T27" fmla="*/ 45 h 1136"/>
                <a:gd name="T28" fmla="*/ 244 w 1135"/>
                <a:gd name="T29" fmla="*/ 88 h 1136"/>
                <a:gd name="T30" fmla="*/ 275 w 1135"/>
                <a:gd name="T31" fmla="*/ 206 h 1136"/>
                <a:gd name="T32" fmla="*/ 200 w 1135"/>
                <a:gd name="T33" fmla="*/ 282 h 1136"/>
                <a:gd name="T34" fmla="*/ 82 w 1135"/>
                <a:gd name="T35" fmla="*/ 253 h 1136"/>
                <a:gd name="T36" fmla="*/ 41 w 1135"/>
                <a:gd name="T37" fmla="*/ 355 h 1136"/>
                <a:gd name="T38" fmla="*/ 0 w 1135"/>
                <a:gd name="T39" fmla="*/ 457 h 1136"/>
                <a:gd name="T40" fmla="*/ 105 w 1135"/>
                <a:gd name="T41" fmla="*/ 519 h 1136"/>
                <a:gd name="T42" fmla="*/ 106 w 1135"/>
                <a:gd name="T43" fmla="*/ 625 h 1136"/>
                <a:gd name="T44" fmla="*/ 2 w 1135"/>
                <a:gd name="T45" fmla="*/ 689 h 1136"/>
                <a:gd name="T46" fmla="*/ 45 w 1135"/>
                <a:gd name="T47" fmla="*/ 790 h 1136"/>
                <a:gd name="T48" fmla="*/ 88 w 1135"/>
                <a:gd name="T49" fmla="*/ 891 h 1136"/>
                <a:gd name="T50" fmla="*/ 206 w 1135"/>
                <a:gd name="T51" fmla="*/ 861 h 1136"/>
                <a:gd name="T52" fmla="*/ 281 w 1135"/>
                <a:gd name="T53" fmla="*/ 935 h 1136"/>
                <a:gd name="T54" fmla="*/ 253 w 1135"/>
                <a:gd name="T55" fmla="*/ 1054 h 1136"/>
                <a:gd name="T56" fmla="*/ 355 w 1135"/>
                <a:gd name="T57" fmla="*/ 1095 h 1136"/>
                <a:gd name="T58" fmla="*/ 457 w 1135"/>
                <a:gd name="T59" fmla="*/ 1136 h 1136"/>
                <a:gd name="T60" fmla="*/ 518 w 1135"/>
                <a:gd name="T61" fmla="*/ 1031 h 1136"/>
                <a:gd name="T62" fmla="*/ 625 w 1135"/>
                <a:gd name="T63" fmla="*/ 1030 h 1136"/>
                <a:gd name="T64" fmla="*/ 688 w 1135"/>
                <a:gd name="T65" fmla="*/ 1134 h 1136"/>
                <a:gd name="T66" fmla="*/ 789 w 1135"/>
                <a:gd name="T67" fmla="*/ 1091 h 1136"/>
                <a:gd name="T68" fmla="*/ 891 w 1135"/>
                <a:gd name="T69" fmla="*/ 1048 h 1136"/>
                <a:gd name="T70" fmla="*/ 860 w 1135"/>
                <a:gd name="T71" fmla="*/ 930 h 1136"/>
                <a:gd name="T72" fmla="*/ 935 w 1135"/>
                <a:gd name="T73" fmla="*/ 854 h 1136"/>
                <a:gd name="T74" fmla="*/ 1053 w 1135"/>
                <a:gd name="T75" fmla="*/ 883 h 1136"/>
                <a:gd name="T76" fmla="*/ 1094 w 1135"/>
                <a:gd name="T77" fmla="*/ 781 h 1136"/>
                <a:gd name="T78" fmla="*/ 1135 w 1135"/>
                <a:gd name="T79" fmla="*/ 679 h 1136"/>
                <a:gd name="T80" fmla="*/ 1030 w 1135"/>
                <a:gd name="T81" fmla="*/ 617 h 1136"/>
                <a:gd name="T82" fmla="*/ 568 w 1135"/>
                <a:gd name="T83" fmla="*/ 975 h 1136"/>
                <a:gd name="T84" fmla="*/ 161 w 1135"/>
                <a:gd name="T85" fmla="*/ 568 h 1136"/>
                <a:gd name="T86" fmla="*/ 568 w 1135"/>
                <a:gd name="T87" fmla="*/ 162 h 1136"/>
                <a:gd name="T88" fmla="*/ 974 w 1135"/>
                <a:gd name="T89" fmla="*/ 568 h 1136"/>
                <a:gd name="T90" fmla="*/ 568 w 1135"/>
                <a:gd name="T91" fmla="*/ 975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5" h="1136">
                  <a:moveTo>
                    <a:pt x="1030" y="617"/>
                  </a:moveTo>
                  <a:cubicBezTo>
                    <a:pt x="1034" y="582"/>
                    <a:pt x="1034" y="546"/>
                    <a:pt x="1029" y="511"/>
                  </a:cubicBezTo>
                  <a:cubicBezTo>
                    <a:pt x="1133" y="447"/>
                    <a:pt x="1133" y="447"/>
                    <a:pt x="1133" y="447"/>
                  </a:cubicBezTo>
                  <a:cubicBezTo>
                    <a:pt x="1090" y="346"/>
                    <a:pt x="1090" y="346"/>
                    <a:pt x="1090" y="346"/>
                  </a:cubicBezTo>
                  <a:cubicBezTo>
                    <a:pt x="1048" y="245"/>
                    <a:pt x="1048" y="245"/>
                    <a:pt x="1048" y="245"/>
                  </a:cubicBezTo>
                  <a:cubicBezTo>
                    <a:pt x="929" y="276"/>
                    <a:pt x="929" y="276"/>
                    <a:pt x="929" y="276"/>
                  </a:cubicBezTo>
                  <a:cubicBezTo>
                    <a:pt x="907" y="248"/>
                    <a:pt x="882" y="223"/>
                    <a:pt x="854" y="201"/>
                  </a:cubicBezTo>
                  <a:cubicBezTo>
                    <a:pt x="882" y="83"/>
                    <a:pt x="882" y="83"/>
                    <a:pt x="882" y="83"/>
                  </a:cubicBezTo>
                  <a:cubicBezTo>
                    <a:pt x="780" y="42"/>
                    <a:pt x="780" y="42"/>
                    <a:pt x="780" y="42"/>
                  </a:cubicBezTo>
                  <a:cubicBezTo>
                    <a:pt x="678" y="0"/>
                    <a:pt x="678" y="0"/>
                    <a:pt x="678" y="0"/>
                  </a:cubicBezTo>
                  <a:cubicBezTo>
                    <a:pt x="617" y="105"/>
                    <a:pt x="617" y="105"/>
                    <a:pt x="617" y="105"/>
                  </a:cubicBezTo>
                  <a:cubicBezTo>
                    <a:pt x="581" y="102"/>
                    <a:pt x="545" y="102"/>
                    <a:pt x="510" y="106"/>
                  </a:cubicBezTo>
                  <a:cubicBezTo>
                    <a:pt x="447" y="2"/>
                    <a:pt x="447" y="2"/>
                    <a:pt x="447" y="2"/>
                  </a:cubicBezTo>
                  <a:cubicBezTo>
                    <a:pt x="346" y="45"/>
                    <a:pt x="346" y="45"/>
                    <a:pt x="346" y="45"/>
                  </a:cubicBezTo>
                  <a:cubicBezTo>
                    <a:pt x="244" y="88"/>
                    <a:pt x="244" y="88"/>
                    <a:pt x="244" y="88"/>
                  </a:cubicBezTo>
                  <a:cubicBezTo>
                    <a:pt x="275" y="206"/>
                    <a:pt x="275" y="206"/>
                    <a:pt x="275" y="206"/>
                  </a:cubicBezTo>
                  <a:cubicBezTo>
                    <a:pt x="248" y="228"/>
                    <a:pt x="223" y="254"/>
                    <a:pt x="200" y="282"/>
                  </a:cubicBezTo>
                  <a:cubicBezTo>
                    <a:pt x="82" y="253"/>
                    <a:pt x="82" y="253"/>
                    <a:pt x="82" y="253"/>
                  </a:cubicBezTo>
                  <a:cubicBezTo>
                    <a:pt x="41" y="355"/>
                    <a:pt x="41" y="355"/>
                    <a:pt x="41" y="355"/>
                  </a:cubicBezTo>
                  <a:cubicBezTo>
                    <a:pt x="0" y="457"/>
                    <a:pt x="0" y="457"/>
                    <a:pt x="0" y="457"/>
                  </a:cubicBezTo>
                  <a:cubicBezTo>
                    <a:pt x="105" y="519"/>
                    <a:pt x="105" y="519"/>
                    <a:pt x="105" y="519"/>
                  </a:cubicBezTo>
                  <a:cubicBezTo>
                    <a:pt x="101" y="555"/>
                    <a:pt x="101" y="590"/>
                    <a:pt x="106" y="625"/>
                  </a:cubicBezTo>
                  <a:cubicBezTo>
                    <a:pt x="2" y="689"/>
                    <a:pt x="2" y="689"/>
                    <a:pt x="2" y="689"/>
                  </a:cubicBezTo>
                  <a:cubicBezTo>
                    <a:pt x="45" y="790"/>
                    <a:pt x="45" y="790"/>
                    <a:pt x="45" y="790"/>
                  </a:cubicBezTo>
                  <a:cubicBezTo>
                    <a:pt x="88" y="891"/>
                    <a:pt x="88" y="891"/>
                    <a:pt x="88" y="891"/>
                  </a:cubicBezTo>
                  <a:cubicBezTo>
                    <a:pt x="206" y="861"/>
                    <a:pt x="206" y="861"/>
                    <a:pt x="206" y="861"/>
                  </a:cubicBezTo>
                  <a:cubicBezTo>
                    <a:pt x="228" y="888"/>
                    <a:pt x="253" y="913"/>
                    <a:pt x="281" y="935"/>
                  </a:cubicBezTo>
                  <a:cubicBezTo>
                    <a:pt x="253" y="1054"/>
                    <a:pt x="253" y="1054"/>
                    <a:pt x="253" y="1054"/>
                  </a:cubicBezTo>
                  <a:cubicBezTo>
                    <a:pt x="355" y="1095"/>
                    <a:pt x="355" y="1095"/>
                    <a:pt x="355" y="1095"/>
                  </a:cubicBezTo>
                  <a:cubicBezTo>
                    <a:pt x="457" y="1136"/>
                    <a:pt x="457" y="1136"/>
                    <a:pt x="457" y="1136"/>
                  </a:cubicBezTo>
                  <a:cubicBezTo>
                    <a:pt x="518" y="1031"/>
                    <a:pt x="518" y="1031"/>
                    <a:pt x="518" y="1031"/>
                  </a:cubicBezTo>
                  <a:cubicBezTo>
                    <a:pt x="554" y="1035"/>
                    <a:pt x="590" y="1034"/>
                    <a:pt x="625" y="1030"/>
                  </a:cubicBezTo>
                  <a:cubicBezTo>
                    <a:pt x="688" y="1134"/>
                    <a:pt x="688" y="1134"/>
                    <a:pt x="688" y="1134"/>
                  </a:cubicBezTo>
                  <a:cubicBezTo>
                    <a:pt x="789" y="1091"/>
                    <a:pt x="789" y="1091"/>
                    <a:pt x="789" y="1091"/>
                  </a:cubicBezTo>
                  <a:cubicBezTo>
                    <a:pt x="891" y="1048"/>
                    <a:pt x="891" y="1048"/>
                    <a:pt x="891" y="1048"/>
                  </a:cubicBezTo>
                  <a:cubicBezTo>
                    <a:pt x="860" y="930"/>
                    <a:pt x="860" y="930"/>
                    <a:pt x="860" y="930"/>
                  </a:cubicBezTo>
                  <a:cubicBezTo>
                    <a:pt x="887" y="908"/>
                    <a:pt x="913" y="883"/>
                    <a:pt x="935" y="854"/>
                  </a:cubicBezTo>
                  <a:cubicBezTo>
                    <a:pt x="1053" y="883"/>
                    <a:pt x="1053" y="883"/>
                    <a:pt x="1053" y="883"/>
                  </a:cubicBezTo>
                  <a:cubicBezTo>
                    <a:pt x="1094" y="781"/>
                    <a:pt x="1094" y="781"/>
                    <a:pt x="1094" y="781"/>
                  </a:cubicBezTo>
                  <a:cubicBezTo>
                    <a:pt x="1135" y="679"/>
                    <a:pt x="1135" y="679"/>
                    <a:pt x="1135" y="679"/>
                  </a:cubicBezTo>
                  <a:lnTo>
                    <a:pt x="1030" y="617"/>
                  </a:lnTo>
                  <a:close/>
                  <a:moveTo>
                    <a:pt x="568" y="975"/>
                  </a:moveTo>
                  <a:cubicBezTo>
                    <a:pt x="343" y="975"/>
                    <a:pt x="161" y="793"/>
                    <a:pt x="161" y="568"/>
                  </a:cubicBezTo>
                  <a:cubicBezTo>
                    <a:pt x="161" y="344"/>
                    <a:pt x="343" y="162"/>
                    <a:pt x="568" y="162"/>
                  </a:cubicBezTo>
                  <a:cubicBezTo>
                    <a:pt x="792" y="162"/>
                    <a:pt x="974" y="344"/>
                    <a:pt x="974" y="568"/>
                  </a:cubicBezTo>
                  <a:cubicBezTo>
                    <a:pt x="974" y="793"/>
                    <a:pt x="792" y="975"/>
                    <a:pt x="568" y="97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2"/>
            <p:cNvSpPr>
              <a:spLocks/>
            </p:cNvSpPr>
            <p:nvPr/>
          </p:nvSpPr>
          <p:spPr bwMode="auto">
            <a:xfrm>
              <a:off x="4242706" y="1389027"/>
              <a:ext cx="43746" cy="91470"/>
            </a:xfrm>
            <a:custGeom>
              <a:avLst/>
              <a:gdLst>
                <a:gd name="T0" fmla="*/ 109 w 128"/>
                <a:gd name="T1" fmla="*/ 0 h 265"/>
                <a:gd name="T2" fmla="*/ 109 w 128"/>
                <a:gd name="T3" fmla="*/ 0 h 265"/>
                <a:gd name="T4" fmla="*/ 109 w 128"/>
                <a:gd name="T5" fmla="*/ 0 h 265"/>
                <a:gd name="T6" fmla="*/ 89 w 128"/>
                <a:gd name="T7" fmla="*/ 0 h 265"/>
                <a:gd name="T8" fmla="*/ 76 w 128"/>
                <a:gd name="T9" fmla="*/ 20 h 265"/>
                <a:gd name="T10" fmla="*/ 64 w 128"/>
                <a:gd name="T11" fmla="*/ 0 h 265"/>
                <a:gd name="T12" fmla="*/ 64 w 128"/>
                <a:gd name="T13" fmla="*/ 0 h 265"/>
                <a:gd name="T14" fmla="*/ 51 w 128"/>
                <a:gd name="T15" fmla="*/ 20 h 265"/>
                <a:gd name="T16" fmla="*/ 39 w 128"/>
                <a:gd name="T17" fmla="*/ 0 h 265"/>
                <a:gd name="T18" fmla="*/ 19 w 128"/>
                <a:gd name="T19" fmla="*/ 0 h 265"/>
                <a:gd name="T20" fmla="*/ 19 w 128"/>
                <a:gd name="T21" fmla="*/ 0 h 265"/>
                <a:gd name="T22" fmla="*/ 19 w 128"/>
                <a:gd name="T23" fmla="*/ 0 h 265"/>
                <a:gd name="T24" fmla="*/ 0 w 128"/>
                <a:gd name="T25" fmla="*/ 19 h 265"/>
                <a:gd name="T26" fmla="*/ 0 w 128"/>
                <a:gd name="T27" fmla="*/ 36 h 265"/>
                <a:gd name="T28" fmla="*/ 0 w 128"/>
                <a:gd name="T29" fmla="*/ 92 h 265"/>
                <a:gd name="T30" fmla="*/ 0 w 128"/>
                <a:gd name="T31" fmla="*/ 109 h 265"/>
                <a:gd name="T32" fmla="*/ 19 w 128"/>
                <a:gd name="T33" fmla="*/ 128 h 265"/>
                <a:gd name="T34" fmla="*/ 19 w 128"/>
                <a:gd name="T35" fmla="*/ 128 h 265"/>
                <a:gd name="T36" fmla="*/ 19 w 128"/>
                <a:gd name="T37" fmla="*/ 128 h 265"/>
                <a:gd name="T38" fmla="*/ 19 w 128"/>
                <a:gd name="T39" fmla="*/ 244 h 265"/>
                <a:gd name="T40" fmla="*/ 40 w 128"/>
                <a:gd name="T41" fmla="*/ 264 h 265"/>
                <a:gd name="T42" fmla="*/ 60 w 128"/>
                <a:gd name="T43" fmla="*/ 244 h 265"/>
                <a:gd name="T44" fmla="*/ 60 w 128"/>
                <a:gd name="T45" fmla="*/ 128 h 265"/>
                <a:gd name="T46" fmla="*/ 68 w 128"/>
                <a:gd name="T47" fmla="*/ 128 h 265"/>
                <a:gd name="T48" fmla="*/ 68 w 128"/>
                <a:gd name="T49" fmla="*/ 244 h 265"/>
                <a:gd name="T50" fmla="*/ 88 w 128"/>
                <a:gd name="T51" fmla="*/ 265 h 265"/>
                <a:gd name="T52" fmla="*/ 109 w 128"/>
                <a:gd name="T53" fmla="*/ 244 h 265"/>
                <a:gd name="T54" fmla="*/ 109 w 128"/>
                <a:gd name="T55" fmla="*/ 128 h 265"/>
                <a:gd name="T56" fmla="*/ 109 w 128"/>
                <a:gd name="T57" fmla="*/ 128 h 265"/>
                <a:gd name="T58" fmla="*/ 109 w 128"/>
                <a:gd name="T59" fmla="*/ 128 h 265"/>
                <a:gd name="T60" fmla="*/ 128 w 128"/>
                <a:gd name="T61" fmla="*/ 109 h 265"/>
                <a:gd name="T62" fmla="*/ 128 w 128"/>
                <a:gd name="T63" fmla="*/ 92 h 265"/>
                <a:gd name="T64" fmla="*/ 128 w 128"/>
                <a:gd name="T65" fmla="*/ 36 h 265"/>
                <a:gd name="T66" fmla="*/ 128 w 128"/>
                <a:gd name="T67" fmla="*/ 19 h 265"/>
                <a:gd name="T68" fmla="*/ 109 w 128"/>
                <a:gd name="T69"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265">
                  <a:moveTo>
                    <a:pt x="109" y="0"/>
                  </a:moveTo>
                  <a:cubicBezTo>
                    <a:pt x="109" y="0"/>
                    <a:pt x="109" y="0"/>
                    <a:pt x="109" y="0"/>
                  </a:cubicBezTo>
                  <a:cubicBezTo>
                    <a:pt x="109" y="0"/>
                    <a:pt x="109" y="0"/>
                    <a:pt x="109" y="0"/>
                  </a:cubicBezTo>
                  <a:cubicBezTo>
                    <a:pt x="89" y="0"/>
                    <a:pt x="89" y="0"/>
                    <a:pt x="89" y="0"/>
                  </a:cubicBezTo>
                  <a:cubicBezTo>
                    <a:pt x="76" y="20"/>
                    <a:pt x="76" y="20"/>
                    <a:pt x="76" y="20"/>
                  </a:cubicBezTo>
                  <a:cubicBezTo>
                    <a:pt x="64" y="0"/>
                    <a:pt x="64" y="0"/>
                    <a:pt x="64" y="0"/>
                  </a:cubicBezTo>
                  <a:cubicBezTo>
                    <a:pt x="64" y="0"/>
                    <a:pt x="64" y="0"/>
                    <a:pt x="64" y="0"/>
                  </a:cubicBezTo>
                  <a:cubicBezTo>
                    <a:pt x="51" y="20"/>
                    <a:pt x="51" y="20"/>
                    <a:pt x="51" y="20"/>
                  </a:cubicBezTo>
                  <a:cubicBezTo>
                    <a:pt x="39" y="0"/>
                    <a:pt x="39" y="0"/>
                    <a:pt x="39" y="0"/>
                  </a:cubicBezTo>
                  <a:cubicBezTo>
                    <a:pt x="19" y="0"/>
                    <a:pt x="19" y="0"/>
                    <a:pt x="19" y="0"/>
                  </a:cubicBezTo>
                  <a:cubicBezTo>
                    <a:pt x="19" y="0"/>
                    <a:pt x="19" y="0"/>
                    <a:pt x="19" y="0"/>
                  </a:cubicBezTo>
                  <a:cubicBezTo>
                    <a:pt x="19" y="0"/>
                    <a:pt x="19" y="0"/>
                    <a:pt x="19" y="0"/>
                  </a:cubicBezTo>
                  <a:cubicBezTo>
                    <a:pt x="8" y="0"/>
                    <a:pt x="0" y="8"/>
                    <a:pt x="0" y="19"/>
                  </a:cubicBezTo>
                  <a:cubicBezTo>
                    <a:pt x="0" y="36"/>
                    <a:pt x="0" y="36"/>
                    <a:pt x="0" y="36"/>
                  </a:cubicBezTo>
                  <a:cubicBezTo>
                    <a:pt x="0" y="92"/>
                    <a:pt x="0" y="92"/>
                    <a:pt x="0" y="92"/>
                  </a:cubicBezTo>
                  <a:cubicBezTo>
                    <a:pt x="0" y="109"/>
                    <a:pt x="0" y="109"/>
                    <a:pt x="0" y="109"/>
                  </a:cubicBezTo>
                  <a:cubicBezTo>
                    <a:pt x="0" y="119"/>
                    <a:pt x="8" y="128"/>
                    <a:pt x="19" y="128"/>
                  </a:cubicBezTo>
                  <a:cubicBezTo>
                    <a:pt x="19" y="128"/>
                    <a:pt x="19" y="128"/>
                    <a:pt x="19" y="128"/>
                  </a:cubicBezTo>
                  <a:cubicBezTo>
                    <a:pt x="19" y="128"/>
                    <a:pt x="19" y="128"/>
                    <a:pt x="19" y="128"/>
                  </a:cubicBezTo>
                  <a:cubicBezTo>
                    <a:pt x="19" y="244"/>
                    <a:pt x="19" y="244"/>
                    <a:pt x="19" y="244"/>
                  </a:cubicBezTo>
                  <a:cubicBezTo>
                    <a:pt x="19" y="255"/>
                    <a:pt x="28" y="264"/>
                    <a:pt x="40" y="264"/>
                  </a:cubicBezTo>
                  <a:cubicBezTo>
                    <a:pt x="51" y="264"/>
                    <a:pt x="60" y="255"/>
                    <a:pt x="60" y="244"/>
                  </a:cubicBezTo>
                  <a:cubicBezTo>
                    <a:pt x="60" y="128"/>
                    <a:pt x="60" y="128"/>
                    <a:pt x="60" y="128"/>
                  </a:cubicBezTo>
                  <a:cubicBezTo>
                    <a:pt x="68" y="128"/>
                    <a:pt x="68" y="128"/>
                    <a:pt x="68" y="128"/>
                  </a:cubicBezTo>
                  <a:cubicBezTo>
                    <a:pt x="68" y="244"/>
                    <a:pt x="68" y="244"/>
                    <a:pt x="68" y="244"/>
                  </a:cubicBezTo>
                  <a:cubicBezTo>
                    <a:pt x="68" y="255"/>
                    <a:pt x="77" y="265"/>
                    <a:pt x="88" y="265"/>
                  </a:cubicBezTo>
                  <a:cubicBezTo>
                    <a:pt x="100" y="265"/>
                    <a:pt x="109" y="255"/>
                    <a:pt x="109" y="244"/>
                  </a:cubicBezTo>
                  <a:cubicBezTo>
                    <a:pt x="109" y="128"/>
                    <a:pt x="109" y="128"/>
                    <a:pt x="109" y="128"/>
                  </a:cubicBezTo>
                  <a:cubicBezTo>
                    <a:pt x="109" y="128"/>
                    <a:pt x="109" y="128"/>
                    <a:pt x="109" y="128"/>
                  </a:cubicBezTo>
                  <a:cubicBezTo>
                    <a:pt x="109" y="128"/>
                    <a:pt x="109" y="128"/>
                    <a:pt x="109" y="128"/>
                  </a:cubicBezTo>
                  <a:cubicBezTo>
                    <a:pt x="119" y="128"/>
                    <a:pt x="128" y="119"/>
                    <a:pt x="128" y="109"/>
                  </a:cubicBezTo>
                  <a:cubicBezTo>
                    <a:pt x="128" y="92"/>
                    <a:pt x="128" y="92"/>
                    <a:pt x="128" y="92"/>
                  </a:cubicBezTo>
                  <a:cubicBezTo>
                    <a:pt x="128" y="36"/>
                    <a:pt x="128" y="36"/>
                    <a:pt x="128" y="36"/>
                  </a:cubicBezTo>
                  <a:cubicBezTo>
                    <a:pt x="128" y="19"/>
                    <a:pt x="128" y="19"/>
                    <a:pt x="128" y="19"/>
                  </a:cubicBezTo>
                  <a:cubicBezTo>
                    <a:pt x="128" y="8"/>
                    <a:pt x="119" y="0"/>
                    <a:pt x="10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3"/>
            <p:cNvSpPr>
              <a:spLocks noChangeArrowheads="1"/>
            </p:cNvSpPr>
            <p:nvPr/>
          </p:nvSpPr>
          <p:spPr bwMode="auto">
            <a:xfrm>
              <a:off x="4253311" y="1365165"/>
              <a:ext cx="22535" cy="22536"/>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4"/>
            <p:cNvSpPr>
              <a:spLocks noEditPoints="1"/>
            </p:cNvSpPr>
            <p:nvPr/>
          </p:nvSpPr>
          <p:spPr bwMode="auto">
            <a:xfrm>
              <a:off x="4173773" y="1332024"/>
              <a:ext cx="181612" cy="181613"/>
            </a:xfrm>
            <a:custGeom>
              <a:avLst/>
              <a:gdLst>
                <a:gd name="T0" fmla="*/ 485 w 534"/>
                <a:gd name="T1" fmla="*/ 290 h 534"/>
                <a:gd name="T2" fmla="*/ 484 w 534"/>
                <a:gd name="T3" fmla="*/ 240 h 534"/>
                <a:gd name="T4" fmla="*/ 533 w 534"/>
                <a:gd name="T5" fmla="*/ 210 h 534"/>
                <a:gd name="T6" fmla="*/ 513 w 534"/>
                <a:gd name="T7" fmla="*/ 162 h 534"/>
                <a:gd name="T8" fmla="*/ 493 w 534"/>
                <a:gd name="T9" fmla="*/ 115 h 534"/>
                <a:gd name="T10" fmla="*/ 437 w 534"/>
                <a:gd name="T11" fmla="*/ 129 h 534"/>
                <a:gd name="T12" fmla="*/ 402 w 534"/>
                <a:gd name="T13" fmla="*/ 94 h 534"/>
                <a:gd name="T14" fmla="*/ 415 w 534"/>
                <a:gd name="T15" fmla="*/ 38 h 534"/>
                <a:gd name="T16" fmla="*/ 367 w 534"/>
                <a:gd name="T17" fmla="*/ 19 h 534"/>
                <a:gd name="T18" fmla="*/ 319 w 534"/>
                <a:gd name="T19" fmla="*/ 0 h 534"/>
                <a:gd name="T20" fmla="*/ 290 w 534"/>
                <a:gd name="T21" fmla="*/ 49 h 534"/>
                <a:gd name="T22" fmla="*/ 240 w 534"/>
                <a:gd name="T23" fmla="*/ 49 h 534"/>
                <a:gd name="T24" fmla="*/ 210 w 534"/>
                <a:gd name="T25" fmla="*/ 1 h 534"/>
                <a:gd name="T26" fmla="*/ 162 w 534"/>
                <a:gd name="T27" fmla="*/ 21 h 534"/>
                <a:gd name="T28" fmla="*/ 115 w 534"/>
                <a:gd name="T29" fmla="*/ 41 h 534"/>
                <a:gd name="T30" fmla="*/ 129 w 534"/>
                <a:gd name="T31" fmla="*/ 96 h 534"/>
                <a:gd name="T32" fmla="*/ 94 w 534"/>
                <a:gd name="T33" fmla="*/ 132 h 534"/>
                <a:gd name="T34" fmla="*/ 38 w 534"/>
                <a:gd name="T35" fmla="*/ 119 h 534"/>
                <a:gd name="T36" fmla="*/ 19 w 534"/>
                <a:gd name="T37" fmla="*/ 167 h 534"/>
                <a:gd name="T38" fmla="*/ 0 w 534"/>
                <a:gd name="T39" fmla="*/ 215 h 534"/>
                <a:gd name="T40" fmla="*/ 49 w 534"/>
                <a:gd name="T41" fmla="*/ 244 h 534"/>
                <a:gd name="T42" fmla="*/ 50 w 534"/>
                <a:gd name="T43" fmla="*/ 294 h 534"/>
                <a:gd name="T44" fmla="*/ 1 w 534"/>
                <a:gd name="T45" fmla="*/ 324 h 534"/>
                <a:gd name="T46" fmla="*/ 21 w 534"/>
                <a:gd name="T47" fmla="*/ 371 h 534"/>
                <a:gd name="T48" fmla="*/ 41 w 534"/>
                <a:gd name="T49" fmla="*/ 419 h 534"/>
                <a:gd name="T50" fmla="*/ 97 w 534"/>
                <a:gd name="T51" fmla="*/ 404 h 534"/>
                <a:gd name="T52" fmla="*/ 132 w 534"/>
                <a:gd name="T53" fmla="*/ 440 h 534"/>
                <a:gd name="T54" fmla="*/ 119 w 534"/>
                <a:gd name="T55" fmla="*/ 495 h 534"/>
                <a:gd name="T56" fmla="*/ 167 w 534"/>
                <a:gd name="T57" fmla="*/ 515 h 534"/>
                <a:gd name="T58" fmla="*/ 215 w 534"/>
                <a:gd name="T59" fmla="*/ 534 h 534"/>
                <a:gd name="T60" fmla="*/ 244 w 534"/>
                <a:gd name="T61" fmla="*/ 485 h 534"/>
                <a:gd name="T62" fmla="*/ 294 w 534"/>
                <a:gd name="T63" fmla="*/ 484 h 534"/>
                <a:gd name="T64" fmla="*/ 324 w 534"/>
                <a:gd name="T65" fmla="*/ 533 h 534"/>
                <a:gd name="T66" fmla="*/ 371 w 534"/>
                <a:gd name="T67" fmla="*/ 513 h 534"/>
                <a:gd name="T68" fmla="*/ 419 w 534"/>
                <a:gd name="T69" fmla="*/ 493 h 534"/>
                <a:gd name="T70" fmla="*/ 405 w 534"/>
                <a:gd name="T71" fmla="*/ 437 h 534"/>
                <a:gd name="T72" fmla="*/ 440 w 534"/>
                <a:gd name="T73" fmla="*/ 402 h 534"/>
                <a:gd name="T74" fmla="*/ 495 w 534"/>
                <a:gd name="T75" fmla="*/ 415 h 534"/>
                <a:gd name="T76" fmla="*/ 515 w 534"/>
                <a:gd name="T77" fmla="*/ 367 h 534"/>
                <a:gd name="T78" fmla="*/ 534 w 534"/>
                <a:gd name="T79" fmla="*/ 319 h 534"/>
                <a:gd name="T80" fmla="*/ 485 w 534"/>
                <a:gd name="T81" fmla="*/ 290 h 534"/>
                <a:gd name="T82" fmla="*/ 267 w 534"/>
                <a:gd name="T83" fmla="*/ 458 h 534"/>
                <a:gd name="T84" fmla="*/ 76 w 534"/>
                <a:gd name="T85" fmla="*/ 267 h 534"/>
                <a:gd name="T86" fmla="*/ 267 w 534"/>
                <a:gd name="T87" fmla="*/ 76 h 534"/>
                <a:gd name="T88" fmla="*/ 458 w 534"/>
                <a:gd name="T89" fmla="*/ 267 h 534"/>
                <a:gd name="T90" fmla="*/ 267 w 534"/>
                <a:gd name="T91" fmla="*/ 45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4" h="534">
                  <a:moveTo>
                    <a:pt x="485" y="290"/>
                  </a:moveTo>
                  <a:cubicBezTo>
                    <a:pt x="487" y="273"/>
                    <a:pt x="486" y="256"/>
                    <a:pt x="484" y="240"/>
                  </a:cubicBezTo>
                  <a:cubicBezTo>
                    <a:pt x="533" y="210"/>
                    <a:pt x="533" y="210"/>
                    <a:pt x="533" y="210"/>
                  </a:cubicBezTo>
                  <a:cubicBezTo>
                    <a:pt x="513" y="162"/>
                    <a:pt x="513" y="162"/>
                    <a:pt x="513" y="162"/>
                  </a:cubicBezTo>
                  <a:cubicBezTo>
                    <a:pt x="493" y="115"/>
                    <a:pt x="493" y="115"/>
                    <a:pt x="493" y="115"/>
                  </a:cubicBezTo>
                  <a:cubicBezTo>
                    <a:pt x="437" y="129"/>
                    <a:pt x="437" y="129"/>
                    <a:pt x="437" y="129"/>
                  </a:cubicBezTo>
                  <a:cubicBezTo>
                    <a:pt x="427" y="116"/>
                    <a:pt x="415" y="104"/>
                    <a:pt x="402" y="94"/>
                  </a:cubicBezTo>
                  <a:cubicBezTo>
                    <a:pt x="415" y="38"/>
                    <a:pt x="415" y="38"/>
                    <a:pt x="415" y="38"/>
                  </a:cubicBezTo>
                  <a:cubicBezTo>
                    <a:pt x="367" y="19"/>
                    <a:pt x="367" y="19"/>
                    <a:pt x="367" y="19"/>
                  </a:cubicBezTo>
                  <a:cubicBezTo>
                    <a:pt x="319" y="0"/>
                    <a:pt x="319" y="0"/>
                    <a:pt x="319" y="0"/>
                  </a:cubicBezTo>
                  <a:cubicBezTo>
                    <a:pt x="290" y="49"/>
                    <a:pt x="290" y="49"/>
                    <a:pt x="290" y="49"/>
                  </a:cubicBezTo>
                  <a:cubicBezTo>
                    <a:pt x="273" y="47"/>
                    <a:pt x="256" y="47"/>
                    <a:pt x="240" y="49"/>
                  </a:cubicBezTo>
                  <a:cubicBezTo>
                    <a:pt x="210" y="1"/>
                    <a:pt x="210" y="1"/>
                    <a:pt x="210" y="1"/>
                  </a:cubicBezTo>
                  <a:cubicBezTo>
                    <a:pt x="162" y="21"/>
                    <a:pt x="162" y="21"/>
                    <a:pt x="162" y="21"/>
                  </a:cubicBezTo>
                  <a:cubicBezTo>
                    <a:pt x="115" y="41"/>
                    <a:pt x="115" y="41"/>
                    <a:pt x="115" y="41"/>
                  </a:cubicBezTo>
                  <a:cubicBezTo>
                    <a:pt x="129" y="96"/>
                    <a:pt x="129" y="96"/>
                    <a:pt x="129" y="96"/>
                  </a:cubicBezTo>
                  <a:cubicBezTo>
                    <a:pt x="116" y="107"/>
                    <a:pt x="105" y="119"/>
                    <a:pt x="94" y="132"/>
                  </a:cubicBezTo>
                  <a:cubicBezTo>
                    <a:pt x="38" y="119"/>
                    <a:pt x="38" y="119"/>
                    <a:pt x="38" y="119"/>
                  </a:cubicBezTo>
                  <a:cubicBezTo>
                    <a:pt x="19" y="167"/>
                    <a:pt x="19" y="167"/>
                    <a:pt x="19" y="167"/>
                  </a:cubicBezTo>
                  <a:cubicBezTo>
                    <a:pt x="0" y="215"/>
                    <a:pt x="0" y="215"/>
                    <a:pt x="0" y="215"/>
                  </a:cubicBezTo>
                  <a:cubicBezTo>
                    <a:pt x="49" y="244"/>
                    <a:pt x="49" y="244"/>
                    <a:pt x="49" y="244"/>
                  </a:cubicBezTo>
                  <a:cubicBezTo>
                    <a:pt x="47" y="260"/>
                    <a:pt x="48" y="277"/>
                    <a:pt x="50" y="294"/>
                  </a:cubicBezTo>
                  <a:cubicBezTo>
                    <a:pt x="1" y="324"/>
                    <a:pt x="1" y="324"/>
                    <a:pt x="1" y="324"/>
                  </a:cubicBezTo>
                  <a:cubicBezTo>
                    <a:pt x="21" y="371"/>
                    <a:pt x="21" y="371"/>
                    <a:pt x="21" y="371"/>
                  </a:cubicBezTo>
                  <a:cubicBezTo>
                    <a:pt x="41" y="419"/>
                    <a:pt x="41" y="419"/>
                    <a:pt x="41" y="419"/>
                  </a:cubicBezTo>
                  <a:cubicBezTo>
                    <a:pt x="97" y="404"/>
                    <a:pt x="97" y="404"/>
                    <a:pt x="97" y="404"/>
                  </a:cubicBezTo>
                  <a:cubicBezTo>
                    <a:pt x="107" y="417"/>
                    <a:pt x="119" y="429"/>
                    <a:pt x="132" y="440"/>
                  </a:cubicBezTo>
                  <a:cubicBezTo>
                    <a:pt x="119" y="495"/>
                    <a:pt x="119" y="495"/>
                    <a:pt x="119" y="495"/>
                  </a:cubicBezTo>
                  <a:cubicBezTo>
                    <a:pt x="167" y="515"/>
                    <a:pt x="167" y="515"/>
                    <a:pt x="167" y="515"/>
                  </a:cubicBezTo>
                  <a:cubicBezTo>
                    <a:pt x="215" y="534"/>
                    <a:pt x="215" y="534"/>
                    <a:pt x="215" y="534"/>
                  </a:cubicBezTo>
                  <a:cubicBezTo>
                    <a:pt x="244" y="485"/>
                    <a:pt x="244" y="485"/>
                    <a:pt x="244" y="485"/>
                  </a:cubicBezTo>
                  <a:cubicBezTo>
                    <a:pt x="261" y="486"/>
                    <a:pt x="277" y="486"/>
                    <a:pt x="294" y="484"/>
                  </a:cubicBezTo>
                  <a:cubicBezTo>
                    <a:pt x="324" y="533"/>
                    <a:pt x="324" y="533"/>
                    <a:pt x="324" y="533"/>
                  </a:cubicBezTo>
                  <a:cubicBezTo>
                    <a:pt x="371" y="513"/>
                    <a:pt x="371" y="513"/>
                    <a:pt x="371" y="513"/>
                  </a:cubicBezTo>
                  <a:cubicBezTo>
                    <a:pt x="419" y="493"/>
                    <a:pt x="419" y="493"/>
                    <a:pt x="419" y="493"/>
                  </a:cubicBezTo>
                  <a:cubicBezTo>
                    <a:pt x="405" y="437"/>
                    <a:pt x="405" y="437"/>
                    <a:pt x="405" y="437"/>
                  </a:cubicBezTo>
                  <a:cubicBezTo>
                    <a:pt x="417" y="427"/>
                    <a:pt x="429" y="415"/>
                    <a:pt x="440" y="402"/>
                  </a:cubicBezTo>
                  <a:cubicBezTo>
                    <a:pt x="495" y="415"/>
                    <a:pt x="495" y="415"/>
                    <a:pt x="495" y="415"/>
                  </a:cubicBezTo>
                  <a:cubicBezTo>
                    <a:pt x="515" y="367"/>
                    <a:pt x="515" y="367"/>
                    <a:pt x="515" y="367"/>
                  </a:cubicBezTo>
                  <a:cubicBezTo>
                    <a:pt x="534" y="319"/>
                    <a:pt x="534" y="319"/>
                    <a:pt x="534" y="319"/>
                  </a:cubicBezTo>
                  <a:lnTo>
                    <a:pt x="485" y="290"/>
                  </a:lnTo>
                  <a:close/>
                  <a:moveTo>
                    <a:pt x="267" y="458"/>
                  </a:moveTo>
                  <a:cubicBezTo>
                    <a:pt x="161" y="458"/>
                    <a:pt x="76" y="372"/>
                    <a:pt x="76" y="267"/>
                  </a:cubicBezTo>
                  <a:cubicBezTo>
                    <a:pt x="76" y="161"/>
                    <a:pt x="161" y="76"/>
                    <a:pt x="267" y="76"/>
                  </a:cubicBezTo>
                  <a:cubicBezTo>
                    <a:pt x="373" y="76"/>
                    <a:pt x="458" y="161"/>
                    <a:pt x="458" y="267"/>
                  </a:cubicBezTo>
                  <a:cubicBezTo>
                    <a:pt x="458" y="372"/>
                    <a:pt x="373" y="458"/>
                    <a:pt x="267" y="45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5"/>
            <p:cNvSpPr>
              <a:spLocks/>
            </p:cNvSpPr>
            <p:nvPr/>
          </p:nvSpPr>
          <p:spPr bwMode="auto">
            <a:xfrm>
              <a:off x="4156539" y="1239229"/>
              <a:ext cx="30489" cy="60979"/>
            </a:xfrm>
            <a:custGeom>
              <a:avLst/>
              <a:gdLst>
                <a:gd name="T0" fmla="*/ 75 w 87"/>
                <a:gd name="T1" fmla="*/ 0 h 180"/>
                <a:gd name="T2" fmla="*/ 75 w 87"/>
                <a:gd name="T3" fmla="*/ 0 h 180"/>
                <a:gd name="T4" fmla="*/ 75 w 87"/>
                <a:gd name="T5" fmla="*/ 0 h 180"/>
                <a:gd name="T6" fmla="*/ 61 w 87"/>
                <a:gd name="T7" fmla="*/ 0 h 180"/>
                <a:gd name="T8" fmla="*/ 52 w 87"/>
                <a:gd name="T9" fmla="*/ 14 h 180"/>
                <a:gd name="T10" fmla="*/ 44 w 87"/>
                <a:gd name="T11" fmla="*/ 0 h 180"/>
                <a:gd name="T12" fmla="*/ 44 w 87"/>
                <a:gd name="T13" fmla="*/ 0 h 180"/>
                <a:gd name="T14" fmla="*/ 35 w 87"/>
                <a:gd name="T15" fmla="*/ 14 h 180"/>
                <a:gd name="T16" fmla="*/ 27 w 87"/>
                <a:gd name="T17" fmla="*/ 0 h 180"/>
                <a:gd name="T18" fmla="*/ 13 w 87"/>
                <a:gd name="T19" fmla="*/ 0 h 180"/>
                <a:gd name="T20" fmla="*/ 13 w 87"/>
                <a:gd name="T21" fmla="*/ 0 h 180"/>
                <a:gd name="T22" fmla="*/ 13 w 87"/>
                <a:gd name="T23" fmla="*/ 0 h 180"/>
                <a:gd name="T24" fmla="*/ 0 w 87"/>
                <a:gd name="T25" fmla="*/ 13 h 180"/>
                <a:gd name="T26" fmla="*/ 0 w 87"/>
                <a:gd name="T27" fmla="*/ 24 h 180"/>
                <a:gd name="T28" fmla="*/ 0 w 87"/>
                <a:gd name="T29" fmla="*/ 63 h 180"/>
                <a:gd name="T30" fmla="*/ 0 w 87"/>
                <a:gd name="T31" fmla="*/ 74 h 180"/>
                <a:gd name="T32" fmla="*/ 13 w 87"/>
                <a:gd name="T33" fmla="*/ 87 h 180"/>
                <a:gd name="T34" fmla="*/ 13 w 87"/>
                <a:gd name="T35" fmla="*/ 87 h 180"/>
                <a:gd name="T36" fmla="*/ 13 w 87"/>
                <a:gd name="T37" fmla="*/ 87 h 180"/>
                <a:gd name="T38" fmla="*/ 13 w 87"/>
                <a:gd name="T39" fmla="*/ 166 h 180"/>
                <a:gd name="T40" fmla="*/ 27 w 87"/>
                <a:gd name="T41" fmla="*/ 180 h 180"/>
                <a:gd name="T42" fmla="*/ 41 w 87"/>
                <a:gd name="T43" fmla="*/ 166 h 180"/>
                <a:gd name="T44" fmla="*/ 41 w 87"/>
                <a:gd name="T45" fmla="*/ 87 h 180"/>
                <a:gd name="T46" fmla="*/ 47 w 87"/>
                <a:gd name="T47" fmla="*/ 87 h 180"/>
                <a:gd name="T48" fmla="*/ 47 w 87"/>
                <a:gd name="T49" fmla="*/ 166 h 180"/>
                <a:gd name="T50" fmla="*/ 61 w 87"/>
                <a:gd name="T51" fmla="*/ 180 h 180"/>
                <a:gd name="T52" fmla="*/ 75 w 87"/>
                <a:gd name="T53" fmla="*/ 166 h 180"/>
                <a:gd name="T54" fmla="*/ 75 w 87"/>
                <a:gd name="T55" fmla="*/ 87 h 180"/>
                <a:gd name="T56" fmla="*/ 75 w 87"/>
                <a:gd name="T57" fmla="*/ 87 h 180"/>
                <a:gd name="T58" fmla="*/ 75 w 87"/>
                <a:gd name="T59" fmla="*/ 87 h 180"/>
                <a:gd name="T60" fmla="*/ 87 w 87"/>
                <a:gd name="T61" fmla="*/ 74 h 180"/>
                <a:gd name="T62" fmla="*/ 87 w 87"/>
                <a:gd name="T63" fmla="*/ 63 h 180"/>
                <a:gd name="T64" fmla="*/ 87 w 87"/>
                <a:gd name="T65" fmla="*/ 24 h 180"/>
                <a:gd name="T66" fmla="*/ 87 w 87"/>
                <a:gd name="T67" fmla="*/ 13 h 180"/>
                <a:gd name="T68" fmla="*/ 75 w 87"/>
                <a:gd name="T6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80">
                  <a:moveTo>
                    <a:pt x="75" y="0"/>
                  </a:moveTo>
                  <a:cubicBezTo>
                    <a:pt x="75" y="0"/>
                    <a:pt x="75" y="0"/>
                    <a:pt x="75" y="0"/>
                  </a:cubicBezTo>
                  <a:cubicBezTo>
                    <a:pt x="75" y="0"/>
                    <a:pt x="75" y="0"/>
                    <a:pt x="75" y="0"/>
                  </a:cubicBezTo>
                  <a:cubicBezTo>
                    <a:pt x="61" y="0"/>
                    <a:pt x="61" y="0"/>
                    <a:pt x="61" y="0"/>
                  </a:cubicBezTo>
                  <a:cubicBezTo>
                    <a:pt x="52" y="14"/>
                    <a:pt x="52" y="14"/>
                    <a:pt x="52" y="14"/>
                  </a:cubicBezTo>
                  <a:cubicBezTo>
                    <a:pt x="44" y="0"/>
                    <a:pt x="44" y="0"/>
                    <a:pt x="44" y="0"/>
                  </a:cubicBezTo>
                  <a:cubicBezTo>
                    <a:pt x="44" y="0"/>
                    <a:pt x="44" y="0"/>
                    <a:pt x="44" y="0"/>
                  </a:cubicBezTo>
                  <a:cubicBezTo>
                    <a:pt x="35" y="14"/>
                    <a:pt x="35" y="14"/>
                    <a:pt x="35" y="14"/>
                  </a:cubicBezTo>
                  <a:cubicBezTo>
                    <a:pt x="27" y="0"/>
                    <a:pt x="27" y="0"/>
                    <a:pt x="27" y="0"/>
                  </a:cubicBezTo>
                  <a:cubicBezTo>
                    <a:pt x="13" y="0"/>
                    <a:pt x="13" y="0"/>
                    <a:pt x="13" y="0"/>
                  </a:cubicBezTo>
                  <a:cubicBezTo>
                    <a:pt x="13" y="0"/>
                    <a:pt x="13" y="0"/>
                    <a:pt x="13" y="0"/>
                  </a:cubicBezTo>
                  <a:cubicBezTo>
                    <a:pt x="13" y="0"/>
                    <a:pt x="13" y="0"/>
                    <a:pt x="13" y="0"/>
                  </a:cubicBezTo>
                  <a:cubicBezTo>
                    <a:pt x="6" y="0"/>
                    <a:pt x="0" y="6"/>
                    <a:pt x="0" y="13"/>
                  </a:cubicBezTo>
                  <a:cubicBezTo>
                    <a:pt x="0" y="24"/>
                    <a:pt x="0" y="24"/>
                    <a:pt x="0" y="24"/>
                  </a:cubicBezTo>
                  <a:cubicBezTo>
                    <a:pt x="0" y="63"/>
                    <a:pt x="0" y="63"/>
                    <a:pt x="0" y="63"/>
                  </a:cubicBezTo>
                  <a:cubicBezTo>
                    <a:pt x="0" y="74"/>
                    <a:pt x="0" y="74"/>
                    <a:pt x="0" y="74"/>
                  </a:cubicBezTo>
                  <a:cubicBezTo>
                    <a:pt x="0" y="81"/>
                    <a:pt x="6" y="87"/>
                    <a:pt x="13" y="87"/>
                  </a:cubicBezTo>
                  <a:cubicBezTo>
                    <a:pt x="13" y="87"/>
                    <a:pt x="13" y="87"/>
                    <a:pt x="13" y="87"/>
                  </a:cubicBezTo>
                  <a:cubicBezTo>
                    <a:pt x="13" y="87"/>
                    <a:pt x="13" y="87"/>
                    <a:pt x="13" y="87"/>
                  </a:cubicBezTo>
                  <a:cubicBezTo>
                    <a:pt x="13" y="166"/>
                    <a:pt x="13" y="166"/>
                    <a:pt x="13" y="166"/>
                  </a:cubicBezTo>
                  <a:cubicBezTo>
                    <a:pt x="13" y="174"/>
                    <a:pt x="20" y="180"/>
                    <a:pt x="27" y="180"/>
                  </a:cubicBezTo>
                  <a:cubicBezTo>
                    <a:pt x="35" y="180"/>
                    <a:pt x="41" y="174"/>
                    <a:pt x="41" y="166"/>
                  </a:cubicBezTo>
                  <a:cubicBezTo>
                    <a:pt x="41" y="87"/>
                    <a:pt x="41" y="87"/>
                    <a:pt x="41" y="87"/>
                  </a:cubicBezTo>
                  <a:cubicBezTo>
                    <a:pt x="47" y="87"/>
                    <a:pt x="47" y="87"/>
                    <a:pt x="47" y="87"/>
                  </a:cubicBezTo>
                  <a:cubicBezTo>
                    <a:pt x="47" y="166"/>
                    <a:pt x="47" y="166"/>
                    <a:pt x="47" y="166"/>
                  </a:cubicBezTo>
                  <a:cubicBezTo>
                    <a:pt x="47" y="174"/>
                    <a:pt x="53" y="180"/>
                    <a:pt x="61" y="180"/>
                  </a:cubicBezTo>
                  <a:cubicBezTo>
                    <a:pt x="68" y="180"/>
                    <a:pt x="75" y="174"/>
                    <a:pt x="75" y="166"/>
                  </a:cubicBezTo>
                  <a:cubicBezTo>
                    <a:pt x="75" y="87"/>
                    <a:pt x="75" y="87"/>
                    <a:pt x="75" y="87"/>
                  </a:cubicBezTo>
                  <a:cubicBezTo>
                    <a:pt x="75" y="87"/>
                    <a:pt x="75" y="87"/>
                    <a:pt x="75" y="87"/>
                  </a:cubicBezTo>
                  <a:cubicBezTo>
                    <a:pt x="75" y="87"/>
                    <a:pt x="75" y="87"/>
                    <a:pt x="75" y="87"/>
                  </a:cubicBezTo>
                  <a:cubicBezTo>
                    <a:pt x="82" y="87"/>
                    <a:pt x="87" y="81"/>
                    <a:pt x="87" y="74"/>
                  </a:cubicBezTo>
                  <a:cubicBezTo>
                    <a:pt x="87" y="63"/>
                    <a:pt x="87" y="63"/>
                    <a:pt x="87" y="63"/>
                  </a:cubicBezTo>
                  <a:cubicBezTo>
                    <a:pt x="87" y="24"/>
                    <a:pt x="87" y="24"/>
                    <a:pt x="87" y="24"/>
                  </a:cubicBezTo>
                  <a:cubicBezTo>
                    <a:pt x="87" y="13"/>
                    <a:pt x="87" y="13"/>
                    <a:pt x="87" y="13"/>
                  </a:cubicBezTo>
                  <a:cubicBezTo>
                    <a:pt x="87" y="6"/>
                    <a:pt x="82" y="0"/>
                    <a:pt x="7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16"/>
            <p:cNvSpPr>
              <a:spLocks noChangeArrowheads="1"/>
            </p:cNvSpPr>
            <p:nvPr/>
          </p:nvSpPr>
          <p:spPr bwMode="auto">
            <a:xfrm>
              <a:off x="4164493" y="1223322"/>
              <a:ext cx="15908" cy="14582"/>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noEditPoints="1"/>
            </p:cNvSpPr>
            <p:nvPr/>
          </p:nvSpPr>
          <p:spPr bwMode="auto">
            <a:xfrm>
              <a:off x="4110142" y="1199460"/>
              <a:ext cx="123284" cy="124610"/>
            </a:xfrm>
            <a:custGeom>
              <a:avLst/>
              <a:gdLst>
                <a:gd name="T0" fmla="*/ 330 w 364"/>
                <a:gd name="T1" fmla="*/ 198 h 365"/>
                <a:gd name="T2" fmla="*/ 330 w 364"/>
                <a:gd name="T3" fmla="*/ 164 h 365"/>
                <a:gd name="T4" fmla="*/ 364 w 364"/>
                <a:gd name="T5" fmla="*/ 144 h 365"/>
                <a:gd name="T6" fmla="*/ 350 w 364"/>
                <a:gd name="T7" fmla="*/ 111 h 365"/>
                <a:gd name="T8" fmla="*/ 336 w 364"/>
                <a:gd name="T9" fmla="*/ 79 h 365"/>
                <a:gd name="T10" fmla="*/ 298 w 364"/>
                <a:gd name="T11" fmla="*/ 89 h 365"/>
                <a:gd name="T12" fmla="*/ 274 w 364"/>
                <a:gd name="T13" fmla="*/ 65 h 365"/>
                <a:gd name="T14" fmla="*/ 283 w 364"/>
                <a:gd name="T15" fmla="*/ 27 h 365"/>
                <a:gd name="T16" fmla="*/ 250 w 364"/>
                <a:gd name="T17" fmla="*/ 14 h 365"/>
                <a:gd name="T18" fmla="*/ 218 w 364"/>
                <a:gd name="T19" fmla="*/ 0 h 365"/>
                <a:gd name="T20" fmla="*/ 198 w 364"/>
                <a:gd name="T21" fmla="*/ 34 h 365"/>
                <a:gd name="T22" fmla="*/ 164 w 364"/>
                <a:gd name="T23" fmla="*/ 34 h 365"/>
                <a:gd name="T24" fmla="*/ 143 w 364"/>
                <a:gd name="T25" fmla="*/ 1 h 365"/>
                <a:gd name="T26" fmla="*/ 111 w 364"/>
                <a:gd name="T27" fmla="*/ 15 h 365"/>
                <a:gd name="T28" fmla="*/ 78 w 364"/>
                <a:gd name="T29" fmla="*/ 29 h 365"/>
                <a:gd name="T30" fmla="*/ 88 w 364"/>
                <a:gd name="T31" fmla="*/ 66 h 365"/>
                <a:gd name="T32" fmla="*/ 64 w 364"/>
                <a:gd name="T33" fmla="*/ 91 h 365"/>
                <a:gd name="T34" fmla="*/ 26 w 364"/>
                <a:gd name="T35" fmla="*/ 82 h 365"/>
                <a:gd name="T36" fmla="*/ 13 w 364"/>
                <a:gd name="T37" fmla="*/ 114 h 365"/>
                <a:gd name="T38" fmla="*/ 0 w 364"/>
                <a:gd name="T39" fmla="*/ 147 h 365"/>
                <a:gd name="T40" fmla="*/ 33 w 364"/>
                <a:gd name="T41" fmla="*/ 167 h 365"/>
                <a:gd name="T42" fmla="*/ 34 w 364"/>
                <a:gd name="T43" fmla="*/ 201 h 365"/>
                <a:gd name="T44" fmla="*/ 0 w 364"/>
                <a:gd name="T45" fmla="*/ 221 h 365"/>
                <a:gd name="T46" fmla="*/ 14 w 364"/>
                <a:gd name="T47" fmla="*/ 254 h 365"/>
                <a:gd name="T48" fmla="*/ 28 w 364"/>
                <a:gd name="T49" fmla="*/ 286 h 365"/>
                <a:gd name="T50" fmla="*/ 66 w 364"/>
                <a:gd name="T51" fmla="*/ 276 h 365"/>
                <a:gd name="T52" fmla="*/ 90 w 364"/>
                <a:gd name="T53" fmla="*/ 300 h 365"/>
                <a:gd name="T54" fmla="*/ 81 w 364"/>
                <a:gd name="T55" fmla="*/ 338 h 365"/>
                <a:gd name="T56" fmla="*/ 114 w 364"/>
                <a:gd name="T57" fmla="*/ 352 h 365"/>
                <a:gd name="T58" fmla="*/ 146 w 364"/>
                <a:gd name="T59" fmla="*/ 365 h 365"/>
                <a:gd name="T60" fmla="*/ 166 w 364"/>
                <a:gd name="T61" fmla="*/ 331 h 365"/>
                <a:gd name="T62" fmla="*/ 200 w 364"/>
                <a:gd name="T63" fmla="*/ 331 h 365"/>
                <a:gd name="T64" fmla="*/ 221 w 364"/>
                <a:gd name="T65" fmla="*/ 364 h 365"/>
                <a:gd name="T66" fmla="*/ 253 w 364"/>
                <a:gd name="T67" fmla="*/ 350 h 365"/>
                <a:gd name="T68" fmla="*/ 286 w 364"/>
                <a:gd name="T69" fmla="*/ 337 h 365"/>
                <a:gd name="T70" fmla="*/ 276 w 364"/>
                <a:gd name="T71" fmla="*/ 299 h 365"/>
                <a:gd name="T72" fmla="*/ 300 w 364"/>
                <a:gd name="T73" fmla="*/ 274 h 365"/>
                <a:gd name="T74" fmla="*/ 338 w 364"/>
                <a:gd name="T75" fmla="*/ 284 h 365"/>
                <a:gd name="T76" fmla="*/ 351 w 364"/>
                <a:gd name="T77" fmla="*/ 251 h 365"/>
                <a:gd name="T78" fmla="*/ 364 w 364"/>
                <a:gd name="T79" fmla="*/ 218 h 365"/>
                <a:gd name="T80" fmla="*/ 330 w 364"/>
                <a:gd name="T81" fmla="*/ 198 h 365"/>
                <a:gd name="T82" fmla="*/ 182 w 364"/>
                <a:gd name="T83" fmla="*/ 313 h 365"/>
                <a:gd name="T84" fmla="*/ 52 w 364"/>
                <a:gd name="T85" fmla="*/ 183 h 365"/>
                <a:gd name="T86" fmla="*/ 182 w 364"/>
                <a:gd name="T87" fmla="*/ 52 h 365"/>
                <a:gd name="T88" fmla="*/ 312 w 364"/>
                <a:gd name="T89" fmla="*/ 183 h 365"/>
                <a:gd name="T90" fmla="*/ 182 w 364"/>
                <a:gd name="T91" fmla="*/ 31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5">
                  <a:moveTo>
                    <a:pt x="330" y="198"/>
                  </a:moveTo>
                  <a:cubicBezTo>
                    <a:pt x="332" y="187"/>
                    <a:pt x="332" y="175"/>
                    <a:pt x="330" y="164"/>
                  </a:cubicBezTo>
                  <a:cubicBezTo>
                    <a:pt x="364" y="144"/>
                    <a:pt x="364" y="144"/>
                    <a:pt x="364" y="144"/>
                  </a:cubicBezTo>
                  <a:cubicBezTo>
                    <a:pt x="350" y="111"/>
                    <a:pt x="350" y="111"/>
                    <a:pt x="350" y="111"/>
                  </a:cubicBezTo>
                  <a:cubicBezTo>
                    <a:pt x="336" y="79"/>
                    <a:pt x="336" y="79"/>
                    <a:pt x="336" y="79"/>
                  </a:cubicBezTo>
                  <a:cubicBezTo>
                    <a:pt x="298" y="89"/>
                    <a:pt x="298" y="89"/>
                    <a:pt x="298" y="89"/>
                  </a:cubicBezTo>
                  <a:cubicBezTo>
                    <a:pt x="291" y="80"/>
                    <a:pt x="283" y="72"/>
                    <a:pt x="274" y="65"/>
                  </a:cubicBezTo>
                  <a:cubicBezTo>
                    <a:pt x="283" y="27"/>
                    <a:pt x="283" y="27"/>
                    <a:pt x="283" y="27"/>
                  </a:cubicBezTo>
                  <a:cubicBezTo>
                    <a:pt x="250" y="14"/>
                    <a:pt x="250" y="14"/>
                    <a:pt x="250" y="14"/>
                  </a:cubicBezTo>
                  <a:cubicBezTo>
                    <a:pt x="218" y="0"/>
                    <a:pt x="218" y="0"/>
                    <a:pt x="218" y="0"/>
                  </a:cubicBezTo>
                  <a:cubicBezTo>
                    <a:pt x="198" y="34"/>
                    <a:pt x="198" y="34"/>
                    <a:pt x="198" y="34"/>
                  </a:cubicBezTo>
                  <a:cubicBezTo>
                    <a:pt x="186" y="33"/>
                    <a:pt x="175" y="33"/>
                    <a:pt x="164" y="34"/>
                  </a:cubicBezTo>
                  <a:cubicBezTo>
                    <a:pt x="143" y="1"/>
                    <a:pt x="143" y="1"/>
                    <a:pt x="143" y="1"/>
                  </a:cubicBezTo>
                  <a:cubicBezTo>
                    <a:pt x="111" y="15"/>
                    <a:pt x="111" y="15"/>
                    <a:pt x="111" y="15"/>
                  </a:cubicBezTo>
                  <a:cubicBezTo>
                    <a:pt x="78" y="29"/>
                    <a:pt x="78" y="29"/>
                    <a:pt x="78" y="29"/>
                  </a:cubicBezTo>
                  <a:cubicBezTo>
                    <a:pt x="88" y="66"/>
                    <a:pt x="88" y="66"/>
                    <a:pt x="88" y="66"/>
                  </a:cubicBezTo>
                  <a:cubicBezTo>
                    <a:pt x="79" y="73"/>
                    <a:pt x="71" y="82"/>
                    <a:pt x="64" y="91"/>
                  </a:cubicBezTo>
                  <a:cubicBezTo>
                    <a:pt x="26" y="82"/>
                    <a:pt x="26" y="82"/>
                    <a:pt x="26" y="82"/>
                  </a:cubicBezTo>
                  <a:cubicBezTo>
                    <a:pt x="13" y="114"/>
                    <a:pt x="13" y="114"/>
                    <a:pt x="13" y="114"/>
                  </a:cubicBezTo>
                  <a:cubicBezTo>
                    <a:pt x="0" y="147"/>
                    <a:pt x="0" y="147"/>
                    <a:pt x="0" y="147"/>
                  </a:cubicBezTo>
                  <a:cubicBezTo>
                    <a:pt x="33" y="167"/>
                    <a:pt x="33" y="167"/>
                    <a:pt x="33" y="167"/>
                  </a:cubicBezTo>
                  <a:cubicBezTo>
                    <a:pt x="32" y="178"/>
                    <a:pt x="32" y="190"/>
                    <a:pt x="34" y="201"/>
                  </a:cubicBezTo>
                  <a:cubicBezTo>
                    <a:pt x="0" y="221"/>
                    <a:pt x="0" y="221"/>
                    <a:pt x="0" y="221"/>
                  </a:cubicBezTo>
                  <a:cubicBezTo>
                    <a:pt x="14" y="254"/>
                    <a:pt x="14" y="254"/>
                    <a:pt x="14" y="254"/>
                  </a:cubicBezTo>
                  <a:cubicBezTo>
                    <a:pt x="28" y="286"/>
                    <a:pt x="28" y="286"/>
                    <a:pt x="28" y="286"/>
                  </a:cubicBezTo>
                  <a:cubicBezTo>
                    <a:pt x="66" y="276"/>
                    <a:pt x="66" y="276"/>
                    <a:pt x="66" y="276"/>
                  </a:cubicBezTo>
                  <a:cubicBezTo>
                    <a:pt x="73" y="285"/>
                    <a:pt x="81" y="293"/>
                    <a:pt x="90" y="300"/>
                  </a:cubicBezTo>
                  <a:cubicBezTo>
                    <a:pt x="81" y="338"/>
                    <a:pt x="81" y="338"/>
                    <a:pt x="81" y="338"/>
                  </a:cubicBezTo>
                  <a:cubicBezTo>
                    <a:pt x="114" y="352"/>
                    <a:pt x="114" y="352"/>
                    <a:pt x="114" y="352"/>
                  </a:cubicBezTo>
                  <a:cubicBezTo>
                    <a:pt x="146" y="365"/>
                    <a:pt x="146" y="365"/>
                    <a:pt x="146" y="365"/>
                  </a:cubicBezTo>
                  <a:cubicBezTo>
                    <a:pt x="166" y="331"/>
                    <a:pt x="166" y="331"/>
                    <a:pt x="166" y="331"/>
                  </a:cubicBezTo>
                  <a:cubicBezTo>
                    <a:pt x="178" y="332"/>
                    <a:pt x="189" y="332"/>
                    <a:pt x="200" y="331"/>
                  </a:cubicBezTo>
                  <a:cubicBezTo>
                    <a:pt x="221" y="364"/>
                    <a:pt x="221" y="364"/>
                    <a:pt x="221" y="364"/>
                  </a:cubicBezTo>
                  <a:cubicBezTo>
                    <a:pt x="253" y="350"/>
                    <a:pt x="253" y="350"/>
                    <a:pt x="253" y="350"/>
                  </a:cubicBezTo>
                  <a:cubicBezTo>
                    <a:pt x="286" y="337"/>
                    <a:pt x="286" y="337"/>
                    <a:pt x="286" y="337"/>
                  </a:cubicBezTo>
                  <a:cubicBezTo>
                    <a:pt x="276" y="299"/>
                    <a:pt x="276" y="299"/>
                    <a:pt x="276" y="299"/>
                  </a:cubicBezTo>
                  <a:cubicBezTo>
                    <a:pt x="285" y="292"/>
                    <a:pt x="293" y="283"/>
                    <a:pt x="300" y="274"/>
                  </a:cubicBezTo>
                  <a:cubicBezTo>
                    <a:pt x="338" y="284"/>
                    <a:pt x="338" y="284"/>
                    <a:pt x="338" y="284"/>
                  </a:cubicBezTo>
                  <a:cubicBezTo>
                    <a:pt x="351" y="251"/>
                    <a:pt x="351" y="251"/>
                    <a:pt x="351" y="251"/>
                  </a:cubicBezTo>
                  <a:cubicBezTo>
                    <a:pt x="364" y="218"/>
                    <a:pt x="364" y="218"/>
                    <a:pt x="364" y="218"/>
                  </a:cubicBezTo>
                  <a:lnTo>
                    <a:pt x="330" y="198"/>
                  </a:lnTo>
                  <a:close/>
                  <a:moveTo>
                    <a:pt x="182" y="313"/>
                  </a:moveTo>
                  <a:cubicBezTo>
                    <a:pt x="110" y="313"/>
                    <a:pt x="52" y="255"/>
                    <a:pt x="52" y="183"/>
                  </a:cubicBezTo>
                  <a:cubicBezTo>
                    <a:pt x="52" y="111"/>
                    <a:pt x="110" y="52"/>
                    <a:pt x="182" y="52"/>
                  </a:cubicBezTo>
                  <a:cubicBezTo>
                    <a:pt x="254" y="52"/>
                    <a:pt x="312" y="111"/>
                    <a:pt x="312" y="183"/>
                  </a:cubicBezTo>
                  <a:cubicBezTo>
                    <a:pt x="312" y="255"/>
                    <a:pt x="254" y="313"/>
                    <a:pt x="182" y="3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 name="Graphic 3" descr="Document">
            <a:extLst>
              <a:ext uri="{FF2B5EF4-FFF2-40B4-BE49-F238E27FC236}">
                <a16:creationId xmlns:a16="http://schemas.microsoft.com/office/drawing/2014/main" id="{FD28ACF2-CB33-4FFB-9F12-CFBAB259EE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9928" y="4235934"/>
            <a:ext cx="774193" cy="774193"/>
          </a:xfrm>
          <a:prstGeom prst="rect">
            <a:avLst/>
          </a:prstGeom>
        </p:spPr>
      </p:pic>
      <p:sp>
        <p:nvSpPr>
          <p:cNvPr id="40" name="Freeform 5">
            <a:extLst>
              <a:ext uri="{FF2B5EF4-FFF2-40B4-BE49-F238E27FC236}">
                <a16:creationId xmlns:a16="http://schemas.microsoft.com/office/drawing/2014/main" id="{120F5E45-BCBA-4630-AB26-BF52FBA2F022}"/>
              </a:ext>
            </a:extLst>
          </p:cNvPr>
          <p:cNvSpPr>
            <a:spLocks noEditPoints="1"/>
          </p:cNvSpPr>
          <p:nvPr/>
        </p:nvSpPr>
        <p:spPr bwMode="auto">
          <a:xfrm>
            <a:off x="3085678" y="4332878"/>
            <a:ext cx="600441" cy="413467"/>
          </a:xfrm>
          <a:custGeom>
            <a:avLst/>
            <a:gdLst>
              <a:gd name="T0" fmla="*/ 639 w 1152"/>
              <a:gd name="T1" fmla="*/ 130 h 792"/>
              <a:gd name="T2" fmla="*/ 519 w 1152"/>
              <a:gd name="T3" fmla="*/ 121 h 792"/>
              <a:gd name="T4" fmla="*/ 394 w 1152"/>
              <a:gd name="T5" fmla="*/ 0 h 792"/>
              <a:gd name="T6" fmla="*/ 304 w 1152"/>
              <a:gd name="T7" fmla="*/ 77 h 792"/>
              <a:gd name="T8" fmla="*/ 130 w 1152"/>
              <a:gd name="T9" fmla="*/ 79 h 792"/>
              <a:gd name="T10" fmla="*/ 120 w 1152"/>
              <a:gd name="T11" fmla="*/ 198 h 792"/>
              <a:gd name="T12" fmla="*/ 0 w 1152"/>
              <a:gd name="T13" fmla="*/ 322 h 792"/>
              <a:gd name="T14" fmla="*/ 77 w 1152"/>
              <a:gd name="T15" fmla="*/ 413 h 792"/>
              <a:gd name="T16" fmla="*/ 82 w 1152"/>
              <a:gd name="T17" fmla="*/ 585 h 792"/>
              <a:gd name="T18" fmla="*/ 199 w 1152"/>
              <a:gd name="T19" fmla="*/ 596 h 792"/>
              <a:gd name="T20" fmla="*/ 325 w 1152"/>
              <a:gd name="T21" fmla="*/ 715 h 792"/>
              <a:gd name="T22" fmla="*/ 416 w 1152"/>
              <a:gd name="T23" fmla="*/ 638 h 792"/>
              <a:gd name="T24" fmla="*/ 589 w 1152"/>
              <a:gd name="T25" fmla="*/ 636 h 792"/>
              <a:gd name="T26" fmla="*/ 597 w 1152"/>
              <a:gd name="T27" fmla="*/ 515 h 792"/>
              <a:gd name="T28" fmla="*/ 719 w 1152"/>
              <a:gd name="T29" fmla="*/ 393 h 792"/>
              <a:gd name="T30" fmla="*/ 638 w 1152"/>
              <a:gd name="T31" fmla="*/ 302 h 792"/>
              <a:gd name="T32" fmla="*/ 360 w 1152"/>
              <a:gd name="T33" fmla="*/ 572 h 792"/>
              <a:gd name="T34" fmla="*/ 146 w 1152"/>
              <a:gd name="T35" fmla="*/ 358 h 792"/>
              <a:gd name="T36" fmla="*/ 575 w 1152"/>
              <a:gd name="T37" fmla="*/ 358 h 792"/>
              <a:gd name="T38" fmla="*/ 1111 w 1152"/>
              <a:gd name="T39" fmla="*/ 547 h 792"/>
              <a:gd name="T40" fmla="*/ 1136 w 1152"/>
              <a:gd name="T41" fmla="*/ 477 h 792"/>
              <a:gd name="T42" fmla="*/ 1038 w 1152"/>
              <a:gd name="T43" fmla="*/ 436 h 792"/>
              <a:gd name="T44" fmla="*/ 1006 w 1152"/>
              <a:gd name="T45" fmla="*/ 368 h 792"/>
              <a:gd name="T46" fmla="*/ 908 w 1152"/>
              <a:gd name="T47" fmla="*/ 407 h 792"/>
              <a:gd name="T48" fmla="*/ 837 w 1152"/>
              <a:gd name="T49" fmla="*/ 382 h 792"/>
              <a:gd name="T50" fmla="*/ 793 w 1152"/>
              <a:gd name="T51" fmla="*/ 481 h 792"/>
              <a:gd name="T52" fmla="*/ 728 w 1152"/>
              <a:gd name="T53" fmla="*/ 514 h 792"/>
              <a:gd name="T54" fmla="*/ 765 w 1152"/>
              <a:gd name="T55" fmla="*/ 613 h 792"/>
              <a:gd name="T56" fmla="*/ 742 w 1152"/>
              <a:gd name="T57" fmla="*/ 683 h 792"/>
              <a:gd name="T58" fmla="*/ 839 w 1152"/>
              <a:gd name="T59" fmla="*/ 726 h 792"/>
              <a:gd name="T60" fmla="*/ 872 w 1152"/>
              <a:gd name="T61" fmla="*/ 792 h 792"/>
              <a:gd name="T62" fmla="*/ 972 w 1152"/>
              <a:gd name="T63" fmla="*/ 754 h 792"/>
              <a:gd name="T64" fmla="*/ 1041 w 1152"/>
              <a:gd name="T65" fmla="*/ 776 h 792"/>
              <a:gd name="T66" fmla="*/ 1085 w 1152"/>
              <a:gd name="T67" fmla="*/ 678 h 792"/>
              <a:gd name="T68" fmla="*/ 1150 w 1152"/>
              <a:gd name="T69" fmla="*/ 646 h 792"/>
              <a:gd name="T70" fmla="*/ 1111 w 1152"/>
              <a:gd name="T71" fmla="*/ 547 h 792"/>
              <a:gd name="T72" fmla="*/ 1060 w 1152"/>
              <a:gd name="T73" fmla="*/ 632 h 792"/>
              <a:gd name="T74" fmla="*/ 818 w 1152"/>
              <a:gd name="T75" fmla="*/ 527 h 792"/>
              <a:gd name="T76" fmla="*/ 1060 w 1152"/>
              <a:gd name="T77" fmla="*/ 63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792">
                <a:moveTo>
                  <a:pt x="597" y="201"/>
                </a:moveTo>
                <a:cubicBezTo>
                  <a:pt x="639" y="130"/>
                  <a:pt x="639" y="130"/>
                  <a:pt x="639" y="130"/>
                </a:cubicBezTo>
                <a:cubicBezTo>
                  <a:pt x="589" y="79"/>
                  <a:pt x="589" y="79"/>
                  <a:pt x="589" y="79"/>
                </a:cubicBezTo>
                <a:cubicBezTo>
                  <a:pt x="519" y="121"/>
                  <a:pt x="519" y="121"/>
                  <a:pt x="519" y="121"/>
                </a:cubicBezTo>
                <a:cubicBezTo>
                  <a:pt x="488" y="100"/>
                  <a:pt x="452" y="85"/>
                  <a:pt x="414" y="77"/>
                </a:cubicBezTo>
                <a:cubicBezTo>
                  <a:pt x="394" y="0"/>
                  <a:pt x="394" y="0"/>
                  <a:pt x="394" y="0"/>
                </a:cubicBezTo>
                <a:cubicBezTo>
                  <a:pt x="323" y="0"/>
                  <a:pt x="323" y="0"/>
                  <a:pt x="323" y="0"/>
                </a:cubicBezTo>
                <a:cubicBezTo>
                  <a:pt x="304" y="77"/>
                  <a:pt x="304" y="77"/>
                  <a:pt x="304" y="77"/>
                </a:cubicBezTo>
                <a:cubicBezTo>
                  <a:pt x="265" y="84"/>
                  <a:pt x="229" y="99"/>
                  <a:pt x="198" y="120"/>
                </a:cubicBezTo>
                <a:cubicBezTo>
                  <a:pt x="130" y="79"/>
                  <a:pt x="130" y="79"/>
                  <a:pt x="130" y="79"/>
                </a:cubicBezTo>
                <a:cubicBezTo>
                  <a:pt x="79" y="130"/>
                  <a:pt x="79" y="130"/>
                  <a:pt x="79" y="130"/>
                </a:cubicBezTo>
                <a:cubicBezTo>
                  <a:pt x="120" y="198"/>
                  <a:pt x="120" y="198"/>
                  <a:pt x="120" y="198"/>
                </a:cubicBezTo>
                <a:cubicBezTo>
                  <a:pt x="99" y="229"/>
                  <a:pt x="84" y="265"/>
                  <a:pt x="77" y="303"/>
                </a:cubicBezTo>
                <a:cubicBezTo>
                  <a:pt x="0" y="322"/>
                  <a:pt x="0" y="322"/>
                  <a:pt x="0" y="322"/>
                </a:cubicBezTo>
                <a:cubicBezTo>
                  <a:pt x="0" y="393"/>
                  <a:pt x="0" y="393"/>
                  <a:pt x="0" y="393"/>
                </a:cubicBezTo>
                <a:cubicBezTo>
                  <a:pt x="77" y="413"/>
                  <a:pt x="77" y="413"/>
                  <a:pt x="77" y="413"/>
                </a:cubicBezTo>
                <a:cubicBezTo>
                  <a:pt x="84" y="452"/>
                  <a:pt x="100" y="488"/>
                  <a:pt x="122" y="519"/>
                </a:cubicBezTo>
                <a:cubicBezTo>
                  <a:pt x="82" y="585"/>
                  <a:pt x="82" y="585"/>
                  <a:pt x="82" y="585"/>
                </a:cubicBezTo>
                <a:cubicBezTo>
                  <a:pt x="133" y="636"/>
                  <a:pt x="133" y="636"/>
                  <a:pt x="133" y="636"/>
                </a:cubicBezTo>
                <a:cubicBezTo>
                  <a:pt x="199" y="596"/>
                  <a:pt x="199" y="596"/>
                  <a:pt x="199" y="596"/>
                </a:cubicBezTo>
                <a:cubicBezTo>
                  <a:pt x="231" y="617"/>
                  <a:pt x="267" y="632"/>
                  <a:pt x="306" y="639"/>
                </a:cubicBezTo>
                <a:cubicBezTo>
                  <a:pt x="325" y="715"/>
                  <a:pt x="325" y="715"/>
                  <a:pt x="325" y="715"/>
                </a:cubicBezTo>
                <a:cubicBezTo>
                  <a:pt x="397" y="715"/>
                  <a:pt x="397" y="715"/>
                  <a:pt x="397" y="715"/>
                </a:cubicBezTo>
                <a:cubicBezTo>
                  <a:pt x="416" y="638"/>
                  <a:pt x="416" y="638"/>
                  <a:pt x="416" y="638"/>
                </a:cubicBezTo>
                <a:cubicBezTo>
                  <a:pt x="454" y="630"/>
                  <a:pt x="488" y="615"/>
                  <a:pt x="519" y="594"/>
                </a:cubicBezTo>
                <a:cubicBezTo>
                  <a:pt x="589" y="636"/>
                  <a:pt x="589" y="636"/>
                  <a:pt x="589" y="636"/>
                </a:cubicBezTo>
                <a:cubicBezTo>
                  <a:pt x="639" y="585"/>
                  <a:pt x="639" y="585"/>
                  <a:pt x="639" y="585"/>
                </a:cubicBezTo>
                <a:cubicBezTo>
                  <a:pt x="597" y="515"/>
                  <a:pt x="597" y="515"/>
                  <a:pt x="597" y="515"/>
                </a:cubicBezTo>
                <a:cubicBezTo>
                  <a:pt x="617" y="484"/>
                  <a:pt x="631" y="450"/>
                  <a:pt x="638" y="414"/>
                </a:cubicBezTo>
                <a:cubicBezTo>
                  <a:pt x="719" y="393"/>
                  <a:pt x="719" y="393"/>
                  <a:pt x="719" y="393"/>
                </a:cubicBezTo>
                <a:cubicBezTo>
                  <a:pt x="719" y="322"/>
                  <a:pt x="719" y="322"/>
                  <a:pt x="719" y="322"/>
                </a:cubicBezTo>
                <a:cubicBezTo>
                  <a:pt x="638" y="302"/>
                  <a:pt x="638" y="302"/>
                  <a:pt x="638" y="302"/>
                </a:cubicBezTo>
                <a:cubicBezTo>
                  <a:pt x="631" y="265"/>
                  <a:pt x="617" y="231"/>
                  <a:pt x="597" y="201"/>
                </a:cubicBezTo>
                <a:close/>
                <a:moveTo>
                  <a:pt x="360" y="572"/>
                </a:moveTo>
                <a:cubicBezTo>
                  <a:pt x="360" y="572"/>
                  <a:pt x="360" y="572"/>
                  <a:pt x="360" y="572"/>
                </a:cubicBezTo>
                <a:cubicBezTo>
                  <a:pt x="242" y="572"/>
                  <a:pt x="146" y="476"/>
                  <a:pt x="146" y="358"/>
                </a:cubicBezTo>
                <a:cubicBezTo>
                  <a:pt x="146" y="239"/>
                  <a:pt x="242" y="143"/>
                  <a:pt x="360" y="143"/>
                </a:cubicBezTo>
                <a:cubicBezTo>
                  <a:pt x="479" y="143"/>
                  <a:pt x="575" y="239"/>
                  <a:pt x="575" y="358"/>
                </a:cubicBezTo>
                <a:cubicBezTo>
                  <a:pt x="575" y="476"/>
                  <a:pt x="479" y="572"/>
                  <a:pt x="360" y="572"/>
                </a:cubicBezTo>
                <a:close/>
                <a:moveTo>
                  <a:pt x="1111" y="547"/>
                </a:moveTo>
                <a:cubicBezTo>
                  <a:pt x="1152" y="518"/>
                  <a:pt x="1152" y="518"/>
                  <a:pt x="1152" y="518"/>
                </a:cubicBezTo>
                <a:cubicBezTo>
                  <a:pt x="1136" y="477"/>
                  <a:pt x="1136" y="477"/>
                  <a:pt x="1136" y="477"/>
                </a:cubicBezTo>
                <a:cubicBezTo>
                  <a:pt x="1085" y="484"/>
                  <a:pt x="1085" y="484"/>
                  <a:pt x="1085" y="484"/>
                </a:cubicBezTo>
                <a:cubicBezTo>
                  <a:pt x="1073" y="465"/>
                  <a:pt x="1057" y="449"/>
                  <a:pt x="1038" y="436"/>
                </a:cubicBezTo>
                <a:cubicBezTo>
                  <a:pt x="1047" y="385"/>
                  <a:pt x="1047" y="385"/>
                  <a:pt x="1047" y="385"/>
                </a:cubicBezTo>
                <a:cubicBezTo>
                  <a:pt x="1006" y="368"/>
                  <a:pt x="1006" y="368"/>
                  <a:pt x="1006" y="368"/>
                </a:cubicBezTo>
                <a:cubicBezTo>
                  <a:pt x="975" y="409"/>
                  <a:pt x="975" y="409"/>
                  <a:pt x="975" y="409"/>
                </a:cubicBezTo>
                <a:cubicBezTo>
                  <a:pt x="953" y="404"/>
                  <a:pt x="930" y="403"/>
                  <a:pt x="908" y="407"/>
                </a:cubicBezTo>
                <a:cubicBezTo>
                  <a:pt x="878" y="366"/>
                  <a:pt x="878" y="366"/>
                  <a:pt x="878" y="366"/>
                </a:cubicBezTo>
                <a:cubicBezTo>
                  <a:pt x="837" y="382"/>
                  <a:pt x="837" y="382"/>
                  <a:pt x="837" y="382"/>
                </a:cubicBezTo>
                <a:cubicBezTo>
                  <a:pt x="844" y="432"/>
                  <a:pt x="844" y="432"/>
                  <a:pt x="844" y="432"/>
                </a:cubicBezTo>
                <a:cubicBezTo>
                  <a:pt x="824" y="445"/>
                  <a:pt x="807" y="461"/>
                  <a:pt x="793" y="481"/>
                </a:cubicBezTo>
                <a:cubicBezTo>
                  <a:pt x="745" y="473"/>
                  <a:pt x="745" y="473"/>
                  <a:pt x="745" y="473"/>
                </a:cubicBezTo>
                <a:cubicBezTo>
                  <a:pt x="728" y="514"/>
                  <a:pt x="728" y="514"/>
                  <a:pt x="728" y="514"/>
                </a:cubicBezTo>
                <a:cubicBezTo>
                  <a:pt x="766" y="543"/>
                  <a:pt x="766" y="543"/>
                  <a:pt x="766" y="543"/>
                </a:cubicBezTo>
                <a:cubicBezTo>
                  <a:pt x="761" y="567"/>
                  <a:pt x="761" y="590"/>
                  <a:pt x="765" y="613"/>
                </a:cubicBezTo>
                <a:cubicBezTo>
                  <a:pt x="726" y="642"/>
                  <a:pt x="726" y="642"/>
                  <a:pt x="726" y="642"/>
                </a:cubicBezTo>
                <a:cubicBezTo>
                  <a:pt x="742" y="683"/>
                  <a:pt x="742" y="683"/>
                  <a:pt x="742" y="683"/>
                </a:cubicBezTo>
                <a:cubicBezTo>
                  <a:pt x="790" y="676"/>
                  <a:pt x="790" y="676"/>
                  <a:pt x="790" y="676"/>
                </a:cubicBezTo>
                <a:cubicBezTo>
                  <a:pt x="803" y="696"/>
                  <a:pt x="819" y="713"/>
                  <a:pt x="839" y="726"/>
                </a:cubicBezTo>
                <a:cubicBezTo>
                  <a:pt x="831" y="774"/>
                  <a:pt x="831" y="774"/>
                  <a:pt x="831" y="774"/>
                </a:cubicBezTo>
                <a:cubicBezTo>
                  <a:pt x="872" y="792"/>
                  <a:pt x="872" y="792"/>
                  <a:pt x="872" y="792"/>
                </a:cubicBezTo>
                <a:cubicBezTo>
                  <a:pt x="901" y="753"/>
                  <a:pt x="901" y="753"/>
                  <a:pt x="901" y="753"/>
                </a:cubicBezTo>
                <a:cubicBezTo>
                  <a:pt x="925" y="758"/>
                  <a:pt x="949" y="758"/>
                  <a:pt x="972" y="754"/>
                </a:cubicBezTo>
                <a:cubicBezTo>
                  <a:pt x="1000" y="792"/>
                  <a:pt x="1000" y="792"/>
                  <a:pt x="1000" y="792"/>
                </a:cubicBezTo>
                <a:cubicBezTo>
                  <a:pt x="1041" y="776"/>
                  <a:pt x="1041" y="776"/>
                  <a:pt x="1041" y="776"/>
                </a:cubicBezTo>
                <a:cubicBezTo>
                  <a:pt x="1035" y="728"/>
                  <a:pt x="1035" y="728"/>
                  <a:pt x="1035" y="728"/>
                </a:cubicBezTo>
                <a:cubicBezTo>
                  <a:pt x="1054" y="716"/>
                  <a:pt x="1072" y="699"/>
                  <a:pt x="1085" y="678"/>
                </a:cubicBezTo>
                <a:cubicBezTo>
                  <a:pt x="1133" y="686"/>
                  <a:pt x="1133" y="686"/>
                  <a:pt x="1133" y="686"/>
                </a:cubicBezTo>
                <a:cubicBezTo>
                  <a:pt x="1150" y="646"/>
                  <a:pt x="1150" y="646"/>
                  <a:pt x="1150" y="646"/>
                </a:cubicBezTo>
                <a:cubicBezTo>
                  <a:pt x="1111" y="616"/>
                  <a:pt x="1111" y="616"/>
                  <a:pt x="1111" y="616"/>
                </a:cubicBezTo>
                <a:cubicBezTo>
                  <a:pt x="1116" y="593"/>
                  <a:pt x="1116" y="569"/>
                  <a:pt x="1111" y="547"/>
                </a:cubicBezTo>
                <a:close/>
                <a:moveTo>
                  <a:pt x="1060" y="631"/>
                </a:moveTo>
                <a:cubicBezTo>
                  <a:pt x="1060" y="632"/>
                  <a:pt x="1060" y="632"/>
                  <a:pt x="1060" y="632"/>
                </a:cubicBezTo>
                <a:cubicBezTo>
                  <a:pt x="1032" y="699"/>
                  <a:pt x="954" y="730"/>
                  <a:pt x="887" y="701"/>
                </a:cubicBezTo>
                <a:cubicBezTo>
                  <a:pt x="820" y="672"/>
                  <a:pt x="789" y="594"/>
                  <a:pt x="818" y="527"/>
                </a:cubicBezTo>
                <a:cubicBezTo>
                  <a:pt x="847" y="460"/>
                  <a:pt x="924" y="429"/>
                  <a:pt x="991" y="458"/>
                </a:cubicBezTo>
                <a:cubicBezTo>
                  <a:pt x="1058" y="487"/>
                  <a:pt x="1089" y="564"/>
                  <a:pt x="1060" y="631"/>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161597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75AA6-4EB2-4DCE-9E3A-1F8D481F9F70}"/>
              </a:ext>
            </a:extLst>
          </p:cNvPr>
          <p:cNvSpPr>
            <a:spLocks noGrp="1"/>
          </p:cNvSpPr>
          <p:nvPr>
            <p:ph type="title"/>
          </p:nvPr>
        </p:nvSpPr>
        <p:spPr/>
        <p:txBody>
          <a:bodyPr/>
          <a:lstStyle/>
          <a:p>
            <a:r>
              <a:rPr lang="en-GB" dirty="0"/>
              <a:t>Installation/Konfiguration</a:t>
            </a:r>
          </a:p>
        </p:txBody>
      </p:sp>
      <p:sp>
        <p:nvSpPr>
          <p:cNvPr id="2" name="Text Placeholder 1">
            <a:extLst>
              <a:ext uri="{FF2B5EF4-FFF2-40B4-BE49-F238E27FC236}">
                <a16:creationId xmlns:a16="http://schemas.microsoft.com/office/drawing/2014/main" id="{7C0A89FA-6EB0-45AA-B746-FF308565819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5860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C0A3-ADDB-4CC1-B1D6-6EE8E615D3EC}"/>
              </a:ext>
            </a:extLst>
          </p:cNvPr>
          <p:cNvSpPr>
            <a:spLocks noGrp="1"/>
          </p:cNvSpPr>
          <p:nvPr>
            <p:ph type="title"/>
          </p:nvPr>
        </p:nvSpPr>
        <p:spPr/>
        <p:txBody>
          <a:bodyPr>
            <a:normAutofit/>
          </a:bodyPr>
          <a:lstStyle/>
          <a:p>
            <a:r>
              <a:rPr lang="en-GB" sz="2800" dirty="0"/>
              <a:t>MDS </a:t>
            </a:r>
            <a:r>
              <a:rPr lang="en-GB" sz="2800" dirty="0" err="1"/>
              <a:t>eRechnung</a:t>
            </a:r>
            <a:r>
              <a:rPr lang="en-GB" sz="2800" dirty="0"/>
              <a:t> Connector </a:t>
            </a:r>
            <a:r>
              <a:rPr lang="en-GB" sz="2800" dirty="0" err="1"/>
              <a:t>für</a:t>
            </a:r>
            <a:r>
              <a:rPr lang="en-GB" sz="2800" dirty="0"/>
              <a:t> ControlSuite [Installation]</a:t>
            </a:r>
          </a:p>
        </p:txBody>
      </p:sp>
      <p:sp>
        <p:nvSpPr>
          <p:cNvPr id="12" name="Text Placeholder 11">
            <a:extLst>
              <a:ext uri="{FF2B5EF4-FFF2-40B4-BE49-F238E27FC236}">
                <a16:creationId xmlns:a16="http://schemas.microsoft.com/office/drawing/2014/main" id="{23EFF5D2-0E08-4093-B235-FBCA66844434}"/>
              </a:ext>
            </a:extLst>
          </p:cNvPr>
          <p:cNvSpPr>
            <a:spLocks noGrp="1"/>
          </p:cNvSpPr>
          <p:nvPr>
            <p:ph type="body" sz="quarter" idx="14"/>
          </p:nvPr>
        </p:nvSpPr>
        <p:spPr>
          <a:xfrm>
            <a:off x="1699006" y="5219226"/>
            <a:ext cx="6145965" cy="1466798"/>
          </a:xfrm>
        </p:spPr>
        <p:txBody>
          <a:bodyPr>
            <a:normAutofit/>
          </a:bodyPr>
          <a:lstStyle/>
          <a:p>
            <a:pPr marL="45720" indent="0">
              <a:buNone/>
            </a:pPr>
            <a:r>
              <a:rPr lang="en-GB" sz="1500" dirty="0"/>
              <a:t>Installation </a:t>
            </a:r>
            <a:r>
              <a:rPr lang="en-GB" sz="1500" dirty="0" err="1"/>
              <a:t>findet</a:t>
            </a:r>
            <a:r>
              <a:rPr lang="en-GB" sz="1500" dirty="0"/>
              <a:t> </a:t>
            </a:r>
            <a:r>
              <a:rPr lang="en-GB" sz="1500" dirty="0" err="1"/>
              <a:t>über</a:t>
            </a:r>
            <a:r>
              <a:rPr lang="en-GB" sz="1500" dirty="0"/>
              <a:t> den Connector Suite Installer </a:t>
            </a:r>
            <a:r>
              <a:rPr lang="en-GB" sz="1500" dirty="0" err="1"/>
              <a:t>statt</a:t>
            </a:r>
            <a:r>
              <a:rPr lang="en-GB" sz="1500" dirty="0"/>
              <a:t>.</a:t>
            </a:r>
          </a:p>
          <a:p>
            <a:pPr marL="45720" indent="0">
              <a:buNone/>
            </a:pPr>
            <a:r>
              <a:rPr lang="en-GB" sz="1500" dirty="0"/>
              <a:t>ControlSuite Autostore Service muss </a:t>
            </a:r>
            <a:r>
              <a:rPr lang="en-GB" sz="1500" dirty="0" err="1"/>
              <a:t>gestoppt</a:t>
            </a:r>
            <a:r>
              <a:rPr lang="en-GB" sz="1500" dirty="0"/>
              <a:t> sein, Autostore Process Designer muss </a:t>
            </a:r>
            <a:r>
              <a:rPr lang="en-GB" sz="1500" dirty="0" err="1"/>
              <a:t>geschlossen</a:t>
            </a:r>
            <a:r>
              <a:rPr lang="en-GB" sz="1500" dirty="0"/>
              <a:t> </a:t>
            </a:r>
            <a:r>
              <a:rPr lang="en-GB" sz="1500" dirty="0" err="1"/>
              <a:t>werden</a:t>
            </a:r>
            <a:r>
              <a:rPr lang="en-GB" sz="1500" dirty="0"/>
              <a:t>.</a:t>
            </a:r>
            <a:endParaRPr lang="en-GB" sz="1400" dirty="0"/>
          </a:p>
          <a:p>
            <a:pPr marL="45720" indent="0">
              <a:buNone/>
            </a:pPr>
            <a:endParaRPr lang="en-GB" sz="1500" dirty="0"/>
          </a:p>
        </p:txBody>
      </p:sp>
      <p:sp>
        <p:nvSpPr>
          <p:cNvPr id="17" name="Text Placeholder 16">
            <a:extLst>
              <a:ext uri="{FF2B5EF4-FFF2-40B4-BE49-F238E27FC236}">
                <a16:creationId xmlns:a16="http://schemas.microsoft.com/office/drawing/2014/main" id="{9D0DB925-C473-4C85-8D5A-4F678DA987AD}"/>
              </a:ext>
            </a:extLst>
          </p:cNvPr>
          <p:cNvSpPr>
            <a:spLocks noGrp="1"/>
          </p:cNvSpPr>
          <p:nvPr>
            <p:ph type="body" sz="quarter" idx="15"/>
          </p:nvPr>
        </p:nvSpPr>
        <p:spPr/>
        <p:txBody>
          <a:bodyPr/>
          <a:lstStyle/>
          <a:p>
            <a:r>
              <a:rPr lang="en-GB" dirty="0"/>
              <a:t>Konfiguration</a:t>
            </a:r>
          </a:p>
        </p:txBody>
      </p:sp>
      <p:pic>
        <p:nvPicPr>
          <p:cNvPr id="8" name="Grafik 7">
            <a:extLst>
              <a:ext uri="{FF2B5EF4-FFF2-40B4-BE49-F238E27FC236}">
                <a16:creationId xmlns:a16="http://schemas.microsoft.com/office/drawing/2014/main" id="{C9A2CECC-CE35-43AA-AD06-5B1DF879E1BF}"/>
              </a:ext>
            </a:extLst>
          </p:cNvPr>
          <p:cNvPicPr>
            <a:picLocks noChangeAspect="1"/>
          </p:cNvPicPr>
          <p:nvPr/>
        </p:nvPicPr>
        <p:blipFill>
          <a:blip r:embed="rId3"/>
          <a:stretch>
            <a:fillRect/>
          </a:stretch>
        </p:blipFill>
        <p:spPr>
          <a:xfrm>
            <a:off x="358751" y="1930055"/>
            <a:ext cx="1190625" cy="1123950"/>
          </a:xfrm>
          <a:prstGeom prst="rect">
            <a:avLst/>
          </a:prstGeom>
        </p:spPr>
      </p:pic>
      <p:pic>
        <p:nvPicPr>
          <p:cNvPr id="10" name="Grafik 9">
            <a:extLst>
              <a:ext uri="{FF2B5EF4-FFF2-40B4-BE49-F238E27FC236}">
                <a16:creationId xmlns:a16="http://schemas.microsoft.com/office/drawing/2014/main" id="{41C48159-6B74-4413-BF25-9C78253C43A2}"/>
              </a:ext>
            </a:extLst>
          </p:cNvPr>
          <p:cNvPicPr>
            <a:picLocks noChangeAspect="1"/>
          </p:cNvPicPr>
          <p:nvPr/>
        </p:nvPicPr>
        <p:blipFill>
          <a:blip r:embed="rId4"/>
          <a:stretch>
            <a:fillRect/>
          </a:stretch>
        </p:blipFill>
        <p:spPr>
          <a:xfrm>
            <a:off x="1705417" y="2488363"/>
            <a:ext cx="3241159" cy="2528888"/>
          </a:xfrm>
          <a:prstGeom prst="rect">
            <a:avLst/>
          </a:prstGeom>
        </p:spPr>
      </p:pic>
      <p:pic>
        <p:nvPicPr>
          <p:cNvPr id="13" name="Grafik 12">
            <a:extLst>
              <a:ext uri="{FF2B5EF4-FFF2-40B4-BE49-F238E27FC236}">
                <a16:creationId xmlns:a16="http://schemas.microsoft.com/office/drawing/2014/main" id="{228DF7B1-D600-4245-9FA3-5F0D8CFD5B2E}"/>
              </a:ext>
            </a:extLst>
          </p:cNvPr>
          <p:cNvPicPr>
            <a:picLocks noChangeAspect="1"/>
          </p:cNvPicPr>
          <p:nvPr/>
        </p:nvPicPr>
        <p:blipFill>
          <a:blip r:embed="rId5"/>
          <a:stretch>
            <a:fillRect/>
          </a:stretch>
        </p:blipFill>
        <p:spPr>
          <a:xfrm>
            <a:off x="2725904" y="2488363"/>
            <a:ext cx="3237497" cy="2528888"/>
          </a:xfrm>
          <a:prstGeom prst="rect">
            <a:avLst/>
          </a:prstGeom>
        </p:spPr>
      </p:pic>
      <p:pic>
        <p:nvPicPr>
          <p:cNvPr id="15" name="Grafik 14">
            <a:extLst>
              <a:ext uri="{FF2B5EF4-FFF2-40B4-BE49-F238E27FC236}">
                <a16:creationId xmlns:a16="http://schemas.microsoft.com/office/drawing/2014/main" id="{9418A26F-BD88-4911-8A49-BA10B711C33E}"/>
              </a:ext>
            </a:extLst>
          </p:cNvPr>
          <p:cNvPicPr>
            <a:picLocks noChangeAspect="1"/>
          </p:cNvPicPr>
          <p:nvPr/>
        </p:nvPicPr>
        <p:blipFill>
          <a:blip r:embed="rId6"/>
          <a:stretch>
            <a:fillRect/>
          </a:stretch>
        </p:blipFill>
        <p:spPr>
          <a:xfrm>
            <a:off x="3753736" y="2495620"/>
            <a:ext cx="3208039" cy="2472191"/>
          </a:xfrm>
          <a:prstGeom prst="rect">
            <a:avLst/>
          </a:prstGeom>
        </p:spPr>
      </p:pic>
      <p:pic>
        <p:nvPicPr>
          <p:cNvPr id="18" name="Grafik 17">
            <a:extLst>
              <a:ext uri="{FF2B5EF4-FFF2-40B4-BE49-F238E27FC236}">
                <a16:creationId xmlns:a16="http://schemas.microsoft.com/office/drawing/2014/main" id="{A2823C2A-5AFD-4D9D-8B39-815B9F9C20AE}"/>
              </a:ext>
            </a:extLst>
          </p:cNvPr>
          <p:cNvPicPr>
            <a:picLocks noChangeAspect="1"/>
          </p:cNvPicPr>
          <p:nvPr/>
        </p:nvPicPr>
        <p:blipFill>
          <a:blip r:embed="rId7"/>
          <a:stretch>
            <a:fillRect/>
          </a:stretch>
        </p:blipFill>
        <p:spPr>
          <a:xfrm>
            <a:off x="4778775" y="2502936"/>
            <a:ext cx="3203575" cy="2486646"/>
          </a:xfrm>
          <a:prstGeom prst="rect">
            <a:avLst/>
          </a:prstGeom>
        </p:spPr>
      </p:pic>
      <p:pic>
        <p:nvPicPr>
          <p:cNvPr id="20" name="Grafik 19">
            <a:extLst>
              <a:ext uri="{FF2B5EF4-FFF2-40B4-BE49-F238E27FC236}">
                <a16:creationId xmlns:a16="http://schemas.microsoft.com/office/drawing/2014/main" id="{ECDE1E1C-9A04-44D1-9C0D-DCD664911E36}"/>
              </a:ext>
            </a:extLst>
          </p:cNvPr>
          <p:cNvPicPr>
            <a:picLocks noChangeAspect="1"/>
          </p:cNvPicPr>
          <p:nvPr/>
        </p:nvPicPr>
        <p:blipFill>
          <a:blip r:embed="rId8"/>
          <a:stretch>
            <a:fillRect/>
          </a:stretch>
        </p:blipFill>
        <p:spPr>
          <a:xfrm>
            <a:off x="5794683" y="2495620"/>
            <a:ext cx="3270762" cy="2533688"/>
          </a:xfrm>
          <a:prstGeom prst="rect">
            <a:avLst/>
          </a:prstGeom>
        </p:spPr>
      </p:pic>
    </p:spTree>
    <p:extLst>
      <p:ext uri="{BB962C8B-B14F-4D97-AF65-F5344CB8AC3E}">
        <p14:creationId xmlns:p14="http://schemas.microsoft.com/office/powerpoint/2010/main" val="364205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500"/>
                                  </p:stCondLst>
                                  <p:childTnLst>
                                    <p:set>
                                      <p:cBhvr>
                                        <p:cTn id="3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theme/theme1.xml><?xml version="1.0" encoding="utf-8"?>
<a:theme xmlns:a="http://schemas.openxmlformats.org/drawingml/2006/main" name="Office Theme">
  <a:themeElements>
    <a:clrScheme name="KOFAX">
      <a:dk1>
        <a:srgbClr val="262626"/>
      </a:dk1>
      <a:lt1>
        <a:sysClr val="window" lastClr="FFFFFF"/>
      </a:lt1>
      <a:dk2>
        <a:srgbClr val="00558C"/>
      </a:dk2>
      <a:lt2>
        <a:srgbClr val="FFFFFF"/>
      </a:lt2>
      <a:accent1>
        <a:srgbClr val="00558C"/>
      </a:accent1>
      <a:accent2>
        <a:srgbClr val="5B9BD5"/>
      </a:accent2>
      <a:accent3>
        <a:srgbClr val="A5A5A5"/>
      </a:accent3>
      <a:accent4>
        <a:srgbClr val="FFC600"/>
      </a:accent4>
      <a:accent5>
        <a:srgbClr val="53565A"/>
      </a:accent5>
      <a:accent6>
        <a:srgbClr val="003960"/>
      </a:accent6>
      <a:hlink>
        <a:srgbClr val="5B9BD5"/>
      </a:hlink>
      <a:folHlink>
        <a:srgbClr val="5B9B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fax PPT TEMPLATE WLT 1.4_widescreen.pptx" id="{01AF5B1B-9984-48F1-9051-A6A66064DF41}" vid="{A4767DEC-B2D0-4EC0-8E6B-168B8CB11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Breitbild</PresentationFormat>
  <Paragraphs>106</Paragraphs>
  <Slides>16</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-apple-system</vt:lpstr>
      <vt:lpstr>Arial</vt:lpstr>
      <vt:lpstr>Calibri</vt:lpstr>
      <vt:lpstr>TT Norms</vt:lpstr>
      <vt:lpstr>Wingdings</vt:lpstr>
      <vt:lpstr>Office Theme</vt:lpstr>
      <vt:lpstr>MDS e-Rechnungs Connector™ für KOFAX ControlSuite</vt:lpstr>
      <vt:lpstr>eRechnung Überblick</vt:lpstr>
      <vt:lpstr>MDS eRechnung Connector für ControlSuite Überblick</vt:lpstr>
      <vt:lpstr>Produkt Vorstellung</vt:lpstr>
      <vt:lpstr>MDS eRechnung Connector für KOFAX ControlSuite</vt:lpstr>
      <vt:lpstr>Hauptvorteile MDS eRechnung Connector für KOFAX ControlSuite</vt:lpstr>
      <vt:lpstr>Highlights MDS eRechnung Connector für KOFAX ControlSuite</vt:lpstr>
      <vt:lpstr>Installation/Konfiguration</vt:lpstr>
      <vt:lpstr>MDS eRechnung Connector für ControlSuite [Installation]</vt:lpstr>
      <vt:lpstr>MDS eRechnung Connector für ControlSuite [APD]</vt:lpstr>
      <vt:lpstr>MDS eRechnung Connector für ControlSuite [APD]</vt:lpstr>
      <vt:lpstr>PowerPoint-Präsentation</vt:lpstr>
      <vt:lpstr>Bestellung &amp; Informationen</vt:lpstr>
      <vt:lpstr>Bestellungen &amp; Informationen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Tim Hirschhauser</cp:lastModifiedBy>
  <cp:revision>168</cp:revision>
  <dcterms:created xsi:type="dcterms:W3CDTF">2017-11-22T10:16:42Z</dcterms:created>
  <dcterms:modified xsi:type="dcterms:W3CDTF">2021-09-28T07:55:20Z</dcterms:modified>
</cp:coreProperties>
</file>