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3" ContentType="audio/m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7"/>
  </p:notesMasterIdLst>
  <p:handoutMasterIdLst>
    <p:handoutMasterId r:id="rId78"/>
  </p:handoutMasterIdLst>
  <p:sldIdLst>
    <p:sldId id="260" r:id="rId5"/>
    <p:sldId id="268" r:id="rId6"/>
    <p:sldId id="280" r:id="rId7"/>
    <p:sldId id="276" r:id="rId8"/>
    <p:sldId id="281" r:id="rId9"/>
    <p:sldId id="285" r:id="rId10"/>
    <p:sldId id="283" r:id="rId11"/>
    <p:sldId id="286" r:id="rId12"/>
    <p:sldId id="289" r:id="rId13"/>
    <p:sldId id="288" r:id="rId14"/>
    <p:sldId id="300" r:id="rId15"/>
    <p:sldId id="301" r:id="rId16"/>
    <p:sldId id="302" r:id="rId17"/>
    <p:sldId id="306" r:id="rId18"/>
    <p:sldId id="292" r:id="rId19"/>
    <p:sldId id="307" r:id="rId20"/>
    <p:sldId id="309" r:id="rId21"/>
    <p:sldId id="310" r:id="rId22"/>
    <p:sldId id="311" r:id="rId23"/>
    <p:sldId id="312" r:id="rId24"/>
    <p:sldId id="293" r:id="rId25"/>
    <p:sldId id="313" r:id="rId26"/>
    <p:sldId id="315" r:id="rId27"/>
    <p:sldId id="317" r:id="rId28"/>
    <p:sldId id="318" r:id="rId29"/>
    <p:sldId id="319" r:id="rId30"/>
    <p:sldId id="320" r:id="rId31"/>
    <p:sldId id="322" r:id="rId32"/>
    <p:sldId id="323" r:id="rId33"/>
    <p:sldId id="294" r:id="rId34"/>
    <p:sldId id="324" r:id="rId35"/>
    <p:sldId id="325" r:id="rId36"/>
    <p:sldId id="326" r:id="rId37"/>
    <p:sldId id="363" r:id="rId38"/>
    <p:sldId id="327" r:id="rId39"/>
    <p:sldId id="328" r:id="rId40"/>
    <p:sldId id="329" r:id="rId41"/>
    <p:sldId id="330" r:id="rId42"/>
    <p:sldId id="334" r:id="rId43"/>
    <p:sldId id="335" r:id="rId44"/>
    <p:sldId id="337" r:id="rId45"/>
    <p:sldId id="338" r:id="rId46"/>
    <p:sldId id="339" r:id="rId47"/>
    <p:sldId id="341" r:id="rId48"/>
    <p:sldId id="342" r:id="rId49"/>
    <p:sldId id="343" r:id="rId50"/>
    <p:sldId id="344" r:id="rId51"/>
    <p:sldId id="345" r:id="rId52"/>
    <p:sldId id="346" r:id="rId53"/>
    <p:sldId id="347" r:id="rId54"/>
    <p:sldId id="348" r:id="rId55"/>
    <p:sldId id="349" r:id="rId56"/>
    <p:sldId id="351" r:id="rId57"/>
    <p:sldId id="352" r:id="rId58"/>
    <p:sldId id="364" r:id="rId59"/>
    <p:sldId id="365" r:id="rId60"/>
    <p:sldId id="354" r:id="rId61"/>
    <p:sldId id="355" r:id="rId62"/>
    <p:sldId id="356" r:id="rId63"/>
    <p:sldId id="357" r:id="rId64"/>
    <p:sldId id="298" r:id="rId65"/>
    <p:sldId id="360" r:id="rId66"/>
    <p:sldId id="361" r:id="rId67"/>
    <p:sldId id="362" r:id="rId68"/>
    <p:sldId id="366" r:id="rId69"/>
    <p:sldId id="367" r:id="rId70"/>
    <p:sldId id="368" r:id="rId71"/>
    <p:sldId id="369" r:id="rId72"/>
    <p:sldId id="370" r:id="rId73"/>
    <p:sldId id="371" r:id="rId74"/>
    <p:sldId id="279" r:id="rId75"/>
    <p:sldId id="267"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F5D15AC2-5190-4023-8B52-CFF1E79DC7A7}">
          <p14:sldIdLst>
            <p14:sldId id="260"/>
            <p14:sldId id="268"/>
            <p14:sldId id="280"/>
          </p14:sldIdLst>
        </p14:section>
        <p14:section name="Sección sin título" id="{C509E6B3-31C5-4BCB-B56B-F135C75FBF50}">
          <p14:sldIdLst>
            <p14:sldId id="276"/>
            <p14:sldId id="281"/>
            <p14:sldId id="285"/>
            <p14:sldId id="283"/>
            <p14:sldId id="286"/>
            <p14:sldId id="289"/>
            <p14:sldId id="288"/>
            <p14:sldId id="300"/>
            <p14:sldId id="301"/>
            <p14:sldId id="302"/>
            <p14:sldId id="306"/>
            <p14:sldId id="292"/>
            <p14:sldId id="307"/>
            <p14:sldId id="309"/>
            <p14:sldId id="310"/>
            <p14:sldId id="311"/>
            <p14:sldId id="312"/>
            <p14:sldId id="293"/>
            <p14:sldId id="313"/>
            <p14:sldId id="315"/>
            <p14:sldId id="317"/>
            <p14:sldId id="318"/>
            <p14:sldId id="319"/>
            <p14:sldId id="320"/>
            <p14:sldId id="322"/>
            <p14:sldId id="323"/>
            <p14:sldId id="294"/>
            <p14:sldId id="324"/>
            <p14:sldId id="325"/>
            <p14:sldId id="326"/>
            <p14:sldId id="363"/>
            <p14:sldId id="327"/>
            <p14:sldId id="328"/>
            <p14:sldId id="329"/>
            <p14:sldId id="330"/>
            <p14:sldId id="334"/>
            <p14:sldId id="335"/>
            <p14:sldId id="337"/>
            <p14:sldId id="338"/>
            <p14:sldId id="339"/>
            <p14:sldId id="341"/>
            <p14:sldId id="342"/>
            <p14:sldId id="343"/>
            <p14:sldId id="344"/>
            <p14:sldId id="345"/>
            <p14:sldId id="346"/>
            <p14:sldId id="347"/>
            <p14:sldId id="348"/>
            <p14:sldId id="349"/>
            <p14:sldId id="351"/>
            <p14:sldId id="352"/>
            <p14:sldId id="364"/>
            <p14:sldId id="365"/>
            <p14:sldId id="354"/>
            <p14:sldId id="355"/>
            <p14:sldId id="356"/>
            <p14:sldId id="357"/>
            <p14:sldId id="298"/>
            <p14:sldId id="360"/>
            <p14:sldId id="361"/>
            <p14:sldId id="362"/>
            <p14:sldId id="366"/>
            <p14:sldId id="367"/>
            <p14:sldId id="368"/>
            <p14:sldId id="369"/>
            <p14:sldId id="370"/>
            <p14:sldId id="371"/>
            <p14:sldId id="279"/>
            <p14:sldId id="26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Sentongo" initials="DS" lastIdx="1" clrIdx="0">
    <p:extLst>
      <p:ext uri="{19B8F6BF-5375-455C-9EA6-DF929625EA0E}">
        <p15:presenceInfo xmlns:p15="http://schemas.microsoft.com/office/powerpoint/2012/main" userId="David Sentong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58C"/>
    <a:srgbClr val="D9D9D6"/>
    <a:srgbClr val="F2F2F2"/>
    <a:srgbClr val="3232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54" autoAdjust="0"/>
    <p:restoredTop sz="87192" autoAdjust="0"/>
  </p:normalViewPr>
  <p:slideViewPr>
    <p:cSldViewPr snapToGrid="0" showGuides="1">
      <p:cViewPr varScale="1">
        <p:scale>
          <a:sx n="84" d="100"/>
          <a:sy n="84" d="100"/>
        </p:scale>
        <p:origin x="780" y="9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microsoft.com/office/2016/11/relationships/changesInfo" Target="changesInfos/changesInfo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Monteverde" userId="ca4772c2-d9fc-4730-a644-4662512b6725" providerId="ADAL" clId="{B2A5AE7E-2DCF-45C1-B031-A4971B931AB2}"/>
    <pc:docChg chg="undo custSel modSld">
      <pc:chgData name="Daniel Monteverde" userId="ca4772c2-d9fc-4730-a644-4662512b6725" providerId="ADAL" clId="{B2A5AE7E-2DCF-45C1-B031-A4971B931AB2}" dt="2023-01-25T17:52:30.337" v="17" actId="6549"/>
      <pc:docMkLst>
        <pc:docMk/>
      </pc:docMkLst>
      <pc:sldChg chg="modSp mod">
        <pc:chgData name="Daniel Monteverde" userId="ca4772c2-d9fc-4730-a644-4662512b6725" providerId="ADAL" clId="{B2A5AE7E-2DCF-45C1-B031-A4971B931AB2}" dt="2023-01-25T17:52:30.337" v="17" actId="6549"/>
        <pc:sldMkLst>
          <pc:docMk/>
          <pc:sldMk cId="0" sldId="260"/>
        </pc:sldMkLst>
        <pc:spChg chg="mod">
          <ac:chgData name="Daniel Monteverde" userId="ca4772c2-d9fc-4730-a644-4662512b6725" providerId="ADAL" clId="{B2A5AE7E-2DCF-45C1-B031-A4971B931AB2}" dt="2023-01-25T17:52:30.337" v="17" actId="6549"/>
          <ac:spMkLst>
            <pc:docMk/>
            <pc:sldMk cId="0" sldId="260"/>
            <ac:spMk id="7" creationId="{B3432D06-8426-9356-F1CE-20F337A5B978}"/>
          </ac:spMkLst>
        </pc:spChg>
      </pc:sldChg>
      <pc:sldChg chg="modSp mod">
        <pc:chgData name="Daniel Monteverde" userId="ca4772c2-d9fc-4730-a644-4662512b6725" providerId="ADAL" clId="{B2A5AE7E-2DCF-45C1-B031-A4971B931AB2}" dt="2023-01-25T17:51:29.089" v="11" actId="20577"/>
        <pc:sldMkLst>
          <pc:docMk/>
          <pc:sldMk cId="282325447" sldId="268"/>
        </pc:sldMkLst>
        <pc:spChg chg="mod">
          <ac:chgData name="Daniel Monteverde" userId="ca4772c2-d9fc-4730-a644-4662512b6725" providerId="ADAL" clId="{B2A5AE7E-2DCF-45C1-B031-A4971B931AB2}" dt="2023-01-25T17:51:29.089" v="11" actId="20577"/>
          <ac:spMkLst>
            <pc:docMk/>
            <pc:sldMk cId="282325447" sldId="268"/>
            <ac:spMk id="5"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BD5607-26F1-41B8-A395-B6B262578FA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29AB154-A2F6-46FF-8F07-E0C690500D8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06DB5C-305D-411E-9FF1-AB4D9AED83FF}" type="datetimeFigureOut">
              <a:rPr lang="en-US" smtClean="0"/>
              <a:t>1/25/2023</a:t>
            </a:fld>
            <a:endParaRPr lang="en-US"/>
          </a:p>
        </p:txBody>
      </p:sp>
      <p:sp>
        <p:nvSpPr>
          <p:cNvPr id="4" name="Footer Placeholder 3">
            <a:extLst>
              <a:ext uri="{FF2B5EF4-FFF2-40B4-BE49-F238E27FC236}">
                <a16:creationId xmlns:a16="http://schemas.microsoft.com/office/drawing/2014/main" id="{A833B8F3-2824-48C2-BE91-B6C6C6D7DEC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F113F42-4A74-48B4-9373-0614693C1AD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8D4637-A9CF-4FEC-959C-33F9590F415F}" type="slidenum">
              <a:rPr lang="en-US" smtClean="0"/>
              <a:t>‹Nº›</a:t>
            </a:fld>
            <a:endParaRPr lang="en-US"/>
          </a:p>
        </p:txBody>
      </p:sp>
    </p:spTree>
    <p:extLst>
      <p:ext uri="{BB962C8B-B14F-4D97-AF65-F5344CB8AC3E}">
        <p14:creationId xmlns:p14="http://schemas.microsoft.com/office/powerpoint/2010/main" val="8960320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92B29F-F5DC-4812-BA82-1B50C0D6A1DD}" type="datetimeFigureOut">
              <a:rPr lang="en-US" smtClean="0"/>
              <a:t>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87D6E9-5DD3-45AB-8092-B3C75CBC4910}" type="slidenum">
              <a:rPr lang="en-US" smtClean="0"/>
              <a:t>‹Nº›</a:t>
            </a:fld>
            <a:endParaRPr lang="en-US"/>
          </a:p>
        </p:txBody>
      </p:sp>
    </p:spTree>
    <p:extLst>
      <p:ext uri="{BB962C8B-B14F-4D97-AF65-F5344CB8AC3E}">
        <p14:creationId xmlns:p14="http://schemas.microsoft.com/office/powerpoint/2010/main" val="1056998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s-ES" dirty="0"/>
              <a:t>El simulador de PowerPoint está diseñado para usarse para demostrar 10 características de PPDF (dando al usuario la confianza para proporcionar demostraciones repetibles / exitosas).</a:t>
            </a:r>
          </a:p>
          <a:p>
            <a:pPr>
              <a:spcBef>
                <a:spcPct val="0"/>
              </a:spcBef>
            </a:pPr>
            <a:r>
              <a:rPr lang="es-ES" dirty="0"/>
              <a:t>Una vez que el usuario tiene la confianza, puede pasar a la demostración en el producto real utilizando los archivos de demostración integrados (podría llamarlo una herramienta de mejora).</a:t>
            </a:r>
          </a:p>
          <a:p>
            <a:pPr>
              <a:spcBef>
                <a:spcPct val="0"/>
              </a:spcBef>
            </a:pPr>
            <a:r>
              <a:rPr lang="es-ES" dirty="0"/>
              <a:t>Se incluyen instrucciones y cada paso tiene notas personalizadas que brindan detalles al usuario sobre qué buscar y en qué hacer clic durante la demostración.</a:t>
            </a:r>
          </a:p>
          <a:p>
            <a:pPr>
              <a:spcBef>
                <a:spcPct val="0"/>
              </a:spcBef>
            </a:pPr>
            <a:r>
              <a:rPr lang="es-ES" dirty="0"/>
              <a:t>Las demostraciones se basaron en </a:t>
            </a:r>
            <a:r>
              <a:rPr lang="es-ES" dirty="0" err="1"/>
              <a:t>Power</a:t>
            </a:r>
            <a:r>
              <a:rPr lang="es-ES" dirty="0"/>
              <a:t> PDF versión 5.0 – octubre de 2022.</a:t>
            </a:r>
            <a:endParaRPr lang="en-GB" dirty="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fontAlgn="base">
              <a:spcBef>
                <a:spcPct val="0"/>
              </a:spcBef>
              <a:spcAft>
                <a:spcPct val="0"/>
              </a:spcAft>
            </a:pPr>
            <a:fld id="{66DA5D8F-8C3B-4E1F-81C8-43D10BC613C5}" type="slidenum">
              <a:rPr lang="en-GB">
                <a:latin typeface="Calibri" pitchFamily="34" charset="0"/>
              </a:rPr>
              <a:pPr fontAlgn="base">
                <a:spcBef>
                  <a:spcPct val="0"/>
                </a:spcBef>
                <a:spcAft>
                  <a:spcPct val="0"/>
                </a:spcAft>
              </a:pPr>
              <a:t>1</a:t>
            </a:fld>
            <a:endParaRPr lang="en-GB" dirty="0">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GB" sz="1200" b="1" dirty="0"/>
              <a:t>Click anywhere on the document </a:t>
            </a:r>
            <a:r>
              <a:rPr lang="en-GB" sz="1200" dirty="0"/>
              <a:t>to return to the beginning or select a demonstration from the menu on the right hand side.</a:t>
            </a:r>
          </a:p>
          <a:p>
            <a:pPr algn="l" eaLnBrk="1" hangingPunct="1"/>
            <a:endParaRPr lang="en-GB" sz="1200" dirty="0"/>
          </a:p>
          <a:p>
            <a:pPr algn="l" eaLnBrk="1" hangingPunct="1"/>
            <a:r>
              <a:rPr lang="en-GB" sz="1200" dirty="0"/>
              <a:t>Things to observe in this demonstration include conversion accuracy of layout including colours, tables, columns, and graphics.</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10</a:t>
            </a:fld>
            <a:endParaRPr lang="en-US"/>
          </a:p>
        </p:txBody>
      </p:sp>
    </p:spTree>
    <p:extLst>
      <p:ext uri="{BB962C8B-B14F-4D97-AF65-F5344CB8AC3E}">
        <p14:creationId xmlns:p14="http://schemas.microsoft.com/office/powerpoint/2010/main" val="3275187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dirty="0"/>
              <a:t>This demonstration will show how easy it is to convert a multi-page PDF file into a single Excel worksheet / spreadsheet. </a:t>
            </a:r>
          </a:p>
          <a:p>
            <a:pPr algn="l" eaLnBrk="1" hangingPunct="1"/>
            <a:endParaRPr lang="en-US" sz="1200" dirty="0"/>
          </a:p>
          <a:p>
            <a:pPr algn="l" eaLnBrk="1" hangingPunct="1"/>
            <a:r>
              <a:rPr lang="en-US" sz="1200" b="1" dirty="0"/>
              <a:t>Click on the “Excel” icon on the ribbon bar.</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11</a:t>
            </a:fld>
            <a:endParaRPr lang="en-US"/>
          </a:p>
        </p:txBody>
      </p:sp>
    </p:spTree>
    <p:extLst>
      <p:ext uri="{BB962C8B-B14F-4D97-AF65-F5344CB8AC3E}">
        <p14:creationId xmlns:p14="http://schemas.microsoft.com/office/powerpoint/2010/main" val="4013522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Click on the “OK” button to continue</a:t>
            </a:r>
            <a:r>
              <a:rPr lang="en-US" sz="1200" dirty="0"/>
              <a:t>. Notice that the whole document radio button is selected by default.</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12</a:t>
            </a:fld>
            <a:endParaRPr lang="en-US"/>
          </a:p>
        </p:txBody>
      </p:sp>
    </p:spTree>
    <p:extLst>
      <p:ext uri="{BB962C8B-B14F-4D97-AF65-F5344CB8AC3E}">
        <p14:creationId xmlns:p14="http://schemas.microsoft.com/office/powerpoint/2010/main" val="1990643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Click the “Save” button to continue.</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13</a:t>
            </a:fld>
            <a:endParaRPr lang="en-US"/>
          </a:p>
        </p:txBody>
      </p:sp>
    </p:spTree>
    <p:extLst>
      <p:ext uri="{BB962C8B-B14F-4D97-AF65-F5344CB8AC3E}">
        <p14:creationId xmlns:p14="http://schemas.microsoft.com/office/powerpoint/2010/main" val="2290637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dirty="0"/>
              <a:t>The Excel spreadsheet opens in Microsoft Excel. All pages are in a single worksheet / workbook (one for each page of the original PDF). </a:t>
            </a:r>
          </a:p>
          <a:p>
            <a:pPr algn="l" eaLnBrk="1" hangingPunct="1"/>
            <a:endParaRPr lang="en-US" sz="1200" b="1" dirty="0"/>
          </a:p>
          <a:p>
            <a:pPr algn="l" eaLnBrk="1" hangingPunct="1"/>
            <a:r>
              <a:rPr lang="en-US" sz="1200" b="1" dirty="0"/>
              <a:t>Click anywhere on the page to continue.</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14</a:t>
            </a:fld>
            <a:endParaRPr lang="en-US"/>
          </a:p>
        </p:txBody>
      </p:sp>
    </p:spTree>
    <p:extLst>
      <p:ext uri="{BB962C8B-B14F-4D97-AF65-F5344CB8AC3E}">
        <p14:creationId xmlns:p14="http://schemas.microsoft.com/office/powerpoint/2010/main" val="3829595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Click on the “Forms” menu item </a:t>
            </a:r>
            <a:r>
              <a:rPr lang="en-US" sz="1200" dirty="0"/>
              <a:t>to access the Form options.</a:t>
            </a:r>
            <a:endParaRPr lang="en-US" sz="1200" b="1" dirty="0"/>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15</a:t>
            </a:fld>
            <a:endParaRPr lang="en-US"/>
          </a:p>
        </p:txBody>
      </p:sp>
    </p:spTree>
    <p:extLst>
      <p:ext uri="{BB962C8B-B14F-4D97-AF65-F5344CB8AC3E}">
        <p14:creationId xmlns:p14="http://schemas.microsoft.com/office/powerpoint/2010/main" val="1993153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b="1" dirty="0"/>
              <a:t>Click on the “Form Typer” icon on the Ribbon bar. </a:t>
            </a:r>
          </a:p>
          <a:p>
            <a:pPr algn="l" eaLnBrk="1" hangingPunct="1"/>
            <a:endParaRPr lang="en-US" sz="1200" b="1" dirty="0"/>
          </a:p>
          <a:p>
            <a:pPr algn="l" eaLnBrk="1" hangingPunct="1"/>
            <a:r>
              <a:rPr lang="en-US" sz="1200" dirty="0"/>
              <a:t>This is the automated Form Recognition Tool built right into Power PDF. It can </a:t>
            </a:r>
            <a:r>
              <a:rPr lang="en-US" sz="1200" dirty="0" err="1"/>
              <a:t>recognise</a:t>
            </a:r>
            <a:r>
              <a:rPr lang="en-US" sz="1200" dirty="0"/>
              <a:t> many different types of form field automatically including text boxes, radio buttons and tick boxes etc. </a:t>
            </a:r>
            <a:endParaRPr lang="en-US" sz="1200" b="1" dirty="0"/>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16</a:t>
            </a:fld>
            <a:endParaRPr lang="en-US"/>
          </a:p>
        </p:txBody>
      </p:sp>
    </p:spTree>
    <p:extLst>
      <p:ext uri="{BB962C8B-B14F-4D97-AF65-F5344CB8AC3E}">
        <p14:creationId xmlns:p14="http://schemas.microsoft.com/office/powerpoint/2010/main" val="126080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Click in the “Internship” zone (1.)</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17</a:t>
            </a:fld>
            <a:endParaRPr lang="en-US"/>
          </a:p>
        </p:txBody>
      </p:sp>
    </p:spTree>
    <p:extLst>
      <p:ext uri="{BB962C8B-B14F-4D97-AF65-F5344CB8AC3E}">
        <p14:creationId xmlns:p14="http://schemas.microsoft.com/office/powerpoint/2010/main" val="1894610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dirty="0"/>
              <a:t>The form is now fillable. </a:t>
            </a:r>
            <a:r>
              <a:rPr lang="en-US" sz="1200" b="1" dirty="0"/>
              <a:t>Click anywhere on the form to scroll to the bottom.</a:t>
            </a:r>
          </a:p>
          <a:p>
            <a:pPr algn="l" eaLnBrk="1" hangingPunct="1"/>
            <a:endParaRPr lang="en-US" sz="1200" b="1" dirty="0"/>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18</a:t>
            </a:fld>
            <a:endParaRPr lang="en-US"/>
          </a:p>
        </p:txBody>
      </p:sp>
    </p:spTree>
    <p:extLst>
      <p:ext uri="{BB962C8B-B14F-4D97-AF65-F5344CB8AC3E}">
        <p14:creationId xmlns:p14="http://schemas.microsoft.com/office/powerpoint/2010/main" val="1912678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dirty="0"/>
              <a:t>The form contains selectable elements like tick boxes. The software is intelligent enough to </a:t>
            </a:r>
            <a:r>
              <a:rPr lang="en-US" sz="1200" dirty="0" err="1"/>
              <a:t>realise</a:t>
            </a:r>
            <a:r>
              <a:rPr lang="en-US" sz="1200" dirty="0"/>
              <a:t> that the user cannot select both Yes and No simultaneously. </a:t>
            </a:r>
          </a:p>
          <a:p>
            <a:pPr algn="l" eaLnBrk="1" hangingPunct="1"/>
            <a:endParaRPr lang="en-US" sz="1200" dirty="0"/>
          </a:p>
          <a:p>
            <a:pPr algn="l" eaLnBrk="1" hangingPunct="1"/>
            <a:r>
              <a:rPr lang="en-US" sz="1200" b="1" dirty="0"/>
              <a:t>Click the “Yes” tick box at the top of the form.</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19</a:t>
            </a:fld>
            <a:endParaRPr lang="en-US"/>
          </a:p>
        </p:txBody>
      </p:sp>
    </p:spTree>
    <p:extLst>
      <p:ext uri="{BB962C8B-B14F-4D97-AF65-F5344CB8AC3E}">
        <p14:creationId xmlns:p14="http://schemas.microsoft.com/office/powerpoint/2010/main" val="4004097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s-ES" dirty="0"/>
              <a:t>Las NOTAS cambian a lo largo de cada demostración.</a:t>
            </a:r>
          </a:p>
          <a:p>
            <a:pPr algn="l" eaLnBrk="1" hangingPunct="1"/>
            <a:endParaRPr lang="es-ES" dirty="0"/>
          </a:p>
          <a:p>
            <a:pPr algn="l" eaLnBrk="1" hangingPunct="1"/>
            <a:r>
              <a:rPr lang="es-ES" dirty="0"/>
              <a:t>Vuelva a pulsar el botón NOTAS para ocultar el panel de notas.</a:t>
            </a:r>
          </a:p>
          <a:p>
            <a:pPr algn="l" eaLnBrk="1" hangingPunct="1"/>
            <a:endParaRPr lang="es-ES" dirty="0"/>
          </a:p>
          <a:p>
            <a:pPr algn="l" eaLnBrk="1" hangingPunct="1"/>
            <a:r>
              <a:rPr lang="es-ES" dirty="0"/>
              <a:t>El logotipo de Kofax ubicado en la parte superior derecha siempre lo llevará de regreso a esta pantalla.</a:t>
            </a:r>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2</a:t>
            </a:fld>
            <a:endParaRPr lang="en-US"/>
          </a:p>
        </p:txBody>
      </p:sp>
    </p:spTree>
    <p:extLst>
      <p:ext uri="{BB962C8B-B14F-4D97-AF65-F5344CB8AC3E}">
        <p14:creationId xmlns:p14="http://schemas.microsoft.com/office/powerpoint/2010/main" val="3194764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dirty="0"/>
              <a:t>The completed form is shown. The user has complete control over the form design. Instructions are available in the application HELP. </a:t>
            </a:r>
          </a:p>
          <a:p>
            <a:pPr algn="l" eaLnBrk="1" hangingPunct="1"/>
            <a:endParaRPr lang="en-US" sz="1200" b="1" dirty="0"/>
          </a:p>
          <a:p>
            <a:pPr algn="l" eaLnBrk="1" hangingPunct="1"/>
            <a:r>
              <a:rPr lang="en-US" sz="1200" b="1" dirty="0"/>
              <a:t>Click anywhere on the document to continue.</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20</a:t>
            </a:fld>
            <a:endParaRPr lang="en-US"/>
          </a:p>
        </p:txBody>
      </p:sp>
    </p:spTree>
    <p:extLst>
      <p:ext uri="{BB962C8B-B14F-4D97-AF65-F5344CB8AC3E}">
        <p14:creationId xmlns:p14="http://schemas.microsoft.com/office/powerpoint/2010/main" val="17654319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Click on the “Comment” menu item.</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21</a:t>
            </a:fld>
            <a:endParaRPr lang="en-US"/>
          </a:p>
        </p:txBody>
      </p:sp>
    </p:spTree>
    <p:extLst>
      <p:ext uri="{BB962C8B-B14F-4D97-AF65-F5344CB8AC3E}">
        <p14:creationId xmlns:p14="http://schemas.microsoft.com/office/powerpoint/2010/main" val="38832783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b="1" dirty="0"/>
              <a:t>Click on the “Search and Markup” from the Ribbon bar.</a:t>
            </a:r>
          </a:p>
          <a:p>
            <a:pPr algn="l" eaLnBrk="1" hangingPunct="1"/>
            <a:endParaRPr lang="en-US" sz="1200" b="1" dirty="0"/>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22</a:t>
            </a:fld>
            <a:endParaRPr lang="en-US"/>
          </a:p>
        </p:txBody>
      </p:sp>
    </p:spTree>
    <p:extLst>
      <p:ext uri="{BB962C8B-B14F-4D97-AF65-F5344CB8AC3E}">
        <p14:creationId xmlns:p14="http://schemas.microsoft.com/office/powerpoint/2010/main" val="21231051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b="1" dirty="0"/>
              <a:t>Select the “</a:t>
            </a:r>
            <a:r>
              <a:rPr lang="en-US" sz="1200" b="1" dirty="0" err="1"/>
              <a:t>Busqueda</a:t>
            </a:r>
            <a:r>
              <a:rPr lang="en-US" sz="1200" b="1" dirty="0"/>
              <a:t> </a:t>
            </a:r>
            <a:r>
              <a:rPr lang="en-US" sz="1200" b="1" dirty="0" err="1"/>
              <a:t>por</a:t>
            </a:r>
            <a:r>
              <a:rPr lang="en-US" sz="1200" b="1" dirty="0"/>
              <a:t> </a:t>
            </a:r>
            <a:r>
              <a:rPr lang="en-US" sz="1200" b="1" dirty="0" err="1"/>
              <a:t>similaridad</a:t>
            </a:r>
            <a:r>
              <a:rPr lang="en-US" sz="1200" b="1" dirty="0"/>
              <a:t> (TM) Pattern” to continue.</a:t>
            </a:r>
          </a:p>
          <a:p>
            <a:pPr algn="l" eaLnBrk="1" hangingPunct="1"/>
            <a:endParaRPr lang="en-US" sz="1200" b="1" dirty="0"/>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23</a:t>
            </a:fld>
            <a:endParaRPr lang="en-US"/>
          </a:p>
        </p:txBody>
      </p:sp>
    </p:spTree>
    <p:extLst>
      <p:ext uri="{BB962C8B-B14F-4D97-AF65-F5344CB8AC3E}">
        <p14:creationId xmlns:p14="http://schemas.microsoft.com/office/powerpoint/2010/main" val="12185916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b="1" dirty="0"/>
              <a:t>Select the “no pattern selected” Drop-Down.</a:t>
            </a:r>
          </a:p>
          <a:p>
            <a:pPr algn="l" eaLnBrk="1" hangingPunct="1"/>
            <a:endParaRPr lang="en-US" sz="1200" b="1" dirty="0"/>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24</a:t>
            </a:fld>
            <a:endParaRPr lang="en-US"/>
          </a:p>
        </p:txBody>
      </p:sp>
    </p:spTree>
    <p:extLst>
      <p:ext uri="{BB962C8B-B14F-4D97-AF65-F5344CB8AC3E}">
        <p14:creationId xmlns:p14="http://schemas.microsoft.com/office/powerpoint/2010/main" val="11621873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Select “Email address” from the drop down menu. </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25</a:t>
            </a:fld>
            <a:endParaRPr lang="en-US"/>
          </a:p>
        </p:txBody>
      </p:sp>
    </p:spTree>
    <p:extLst>
      <p:ext uri="{BB962C8B-B14F-4D97-AF65-F5344CB8AC3E}">
        <p14:creationId xmlns:p14="http://schemas.microsoft.com/office/powerpoint/2010/main" val="2778196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Press the “Search and Markup” button to continue.</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26</a:t>
            </a:fld>
            <a:endParaRPr lang="en-US"/>
          </a:p>
        </p:txBody>
      </p:sp>
    </p:spTree>
    <p:extLst>
      <p:ext uri="{BB962C8B-B14F-4D97-AF65-F5344CB8AC3E}">
        <p14:creationId xmlns:p14="http://schemas.microsoft.com/office/powerpoint/2010/main" val="3643842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b="1" dirty="0"/>
              <a:t>Press the “Select All” button to continue.</a:t>
            </a:r>
          </a:p>
          <a:p>
            <a:pPr algn="l" eaLnBrk="1" hangingPunct="1"/>
            <a:endParaRPr lang="en-US" sz="1200" b="1" dirty="0"/>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27</a:t>
            </a:fld>
            <a:endParaRPr lang="en-US"/>
          </a:p>
        </p:txBody>
      </p:sp>
    </p:spTree>
    <p:extLst>
      <p:ext uri="{BB962C8B-B14F-4D97-AF65-F5344CB8AC3E}">
        <p14:creationId xmlns:p14="http://schemas.microsoft.com/office/powerpoint/2010/main" val="13446077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b="1" dirty="0"/>
              <a:t>Press the “Markup Selected” button to continue.</a:t>
            </a:r>
          </a:p>
          <a:p>
            <a:pPr algn="l" eaLnBrk="1" hangingPunct="1"/>
            <a:endParaRPr lang="en-US" sz="1200" b="1" dirty="0"/>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28</a:t>
            </a:fld>
            <a:endParaRPr lang="en-US"/>
          </a:p>
        </p:txBody>
      </p:sp>
    </p:spTree>
    <p:extLst>
      <p:ext uri="{BB962C8B-B14F-4D97-AF65-F5344CB8AC3E}">
        <p14:creationId xmlns:p14="http://schemas.microsoft.com/office/powerpoint/2010/main" val="24844696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dirty="0"/>
              <a:t>The email addresses are highlighted in the document. </a:t>
            </a:r>
          </a:p>
          <a:p>
            <a:pPr algn="l" eaLnBrk="1" hangingPunct="1"/>
            <a:endParaRPr lang="en-US" sz="1200" b="1" dirty="0"/>
          </a:p>
          <a:p>
            <a:pPr algn="l" eaLnBrk="1" hangingPunct="1"/>
            <a:r>
              <a:rPr lang="en-US" sz="1200" b="1" dirty="0"/>
              <a:t>Click anywhere on the screen to continue.</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29</a:t>
            </a:fld>
            <a:endParaRPr lang="en-US"/>
          </a:p>
        </p:txBody>
      </p:sp>
    </p:spTree>
    <p:extLst>
      <p:ext uri="{BB962C8B-B14F-4D97-AF65-F5344CB8AC3E}">
        <p14:creationId xmlns:p14="http://schemas.microsoft.com/office/powerpoint/2010/main" val="1847184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s-ES" dirty="0"/>
              <a:t>Las NOTAS cambian a lo largo de cada demostración.</a:t>
            </a:r>
          </a:p>
          <a:p>
            <a:pPr algn="l" eaLnBrk="1" hangingPunct="1"/>
            <a:r>
              <a:rPr lang="es-ES" b="1" dirty="0"/>
              <a:t>Vuelva a pulsar el botón NOTAS para ocultar el panel de notas. </a:t>
            </a:r>
            <a:r>
              <a:rPr lang="es-ES" dirty="0"/>
              <a:t>El logotipo de Kofax ubicado en la parte superior derecha siempre lo llevará de regreso a esta pantalla.</a:t>
            </a:r>
          </a:p>
          <a:p>
            <a:pPr algn="l" eaLnBrk="1" hangingPunct="1"/>
            <a:r>
              <a:rPr lang="es-ES" b="1" dirty="0"/>
              <a:t>Seleccione una demostración usando los botones en el lado derecho de la pantalla para continuar.</a:t>
            </a:r>
            <a:endParaRPr lang="en-US" sz="1200" b="1" dirty="0"/>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3</a:t>
            </a:fld>
            <a:endParaRPr lang="en-US"/>
          </a:p>
        </p:txBody>
      </p:sp>
    </p:spTree>
    <p:extLst>
      <p:ext uri="{BB962C8B-B14F-4D97-AF65-F5344CB8AC3E}">
        <p14:creationId xmlns:p14="http://schemas.microsoft.com/office/powerpoint/2010/main" val="15440718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dirty="0"/>
              <a:t>The first demo will show how we can resize an image. </a:t>
            </a:r>
          </a:p>
          <a:p>
            <a:pPr algn="l" eaLnBrk="1" hangingPunct="1"/>
            <a:endParaRPr lang="en-US" sz="1200" b="1" dirty="0"/>
          </a:p>
          <a:p>
            <a:pPr algn="l" eaLnBrk="1" hangingPunct="1"/>
            <a:r>
              <a:rPr lang="en-US" sz="1200" b="1" dirty="0"/>
              <a:t>Click on the “Edit” menu item.</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30</a:t>
            </a:fld>
            <a:endParaRPr lang="en-US"/>
          </a:p>
        </p:txBody>
      </p:sp>
    </p:spTree>
    <p:extLst>
      <p:ext uri="{BB962C8B-B14F-4D97-AF65-F5344CB8AC3E}">
        <p14:creationId xmlns:p14="http://schemas.microsoft.com/office/powerpoint/2010/main" val="4909536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Click on the “Edit Object” icon on the Ribbon bar.</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31</a:t>
            </a:fld>
            <a:endParaRPr lang="en-US"/>
          </a:p>
        </p:txBody>
      </p:sp>
    </p:spTree>
    <p:extLst>
      <p:ext uri="{BB962C8B-B14F-4D97-AF65-F5344CB8AC3E}">
        <p14:creationId xmlns:p14="http://schemas.microsoft.com/office/powerpoint/2010/main" val="3869074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b="1" dirty="0"/>
              <a:t>We are going to resize the image. Click on the bottom right corner of the image.</a:t>
            </a:r>
          </a:p>
          <a:p>
            <a:pPr algn="l" eaLnBrk="1" hangingPunct="1"/>
            <a:endParaRPr lang="en-US" sz="1200" b="1" dirty="0"/>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32</a:t>
            </a:fld>
            <a:endParaRPr lang="en-US"/>
          </a:p>
        </p:txBody>
      </p:sp>
    </p:spTree>
    <p:extLst>
      <p:ext uri="{BB962C8B-B14F-4D97-AF65-F5344CB8AC3E}">
        <p14:creationId xmlns:p14="http://schemas.microsoft.com/office/powerpoint/2010/main" val="40893658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dirty="0"/>
              <a:t>The image has been resized. Next we will edit some text. </a:t>
            </a:r>
          </a:p>
          <a:p>
            <a:pPr algn="l" eaLnBrk="1" hangingPunct="1"/>
            <a:endParaRPr lang="en-US" sz="1200" b="1" dirty="0"/>
          </a:p>
          <a:p>
            <a:pPr algn="l" eaLnBrk="1" hangingPunct="1"/>
            <a:r>
              <a:rPr lang="en-US" sz="1200" b="1" dirty="0"/>
              <a:t>Click on the “Edit Text” icon on the Ribbon bar.</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33</a:t>
            </a:fld>
            <a:endParaRPr lang="en-US"/>
          </a:p>
        </p:txBody>
      </p:sp>
    </p:spTree>
    <p:extLst>
      <p:ext uri="{BB962C8B-B14F-4D97-AF65-F5344CB8AC3E}">
        <p14:creationId xmlns:p14="http://schemas.microsoft.com/office/powerpoint/2010/main" val="13293784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Click on the words “April 18</a:t>
            </a:r>
            <a:r>
              <a:rPr lang="en-US" sz="1200" b="1" baseline="30000" dirty="0"/>
              <a:t>th</a:t>
            </a:r>
            <a:r>
              <a:rPr lang="en-US" sz="1200" b="1" dirty="0"/>
              <a:t>” to continue.</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34</a:t>
            </a:fld>
            <a:endParaRPr lang="en-US"/>
          </a:p>
        </p:txBody>
      </p:sp>
    </p:spTree>
    <p:extLst>
      <p:ext uri="{BB962C8B-B14F-4D97-AF65-F5344CB8AC3E}">
        <p14:creationId xmlns:p14="http://schemas.microsoft.com/office/powerpoint/2010/main" val="33372183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b="1" dirty="0"/>
              <a:t>Click on the highlighted words to show how these can be edited in situ.</a:t>
            </a:r>
          </a:p>
          <a:p>
            <a:pPr algn="l" eaLnBrk="1" hangingPunct="1"/>
            <a:endParaRPr lang="en-US" sz="1200" b="1" dirty="0"/>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35</a:t>
            </a:fld>
            <a:endParaRPr lang="en-US"/>
          </a:p>
        </p:txBody>
      </p:sp>
    </p:spTree>
    <p:extLst>
      <p:ext uri="{BB962C8B-B14F-4D97-AF65-F5344CB8AC3E}">
        <p14:creationId xmlns:p14="http://schemas.microsoft.com/office/powerpoint/2010/main" val="30545020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dirty="0"/>
              <a:t>Next we will change some numbers in the table. </a:t>
            </a:r>
          </a:p>
          <a:p>
            <a:pPr algn="l" eaLnBrk="1" hangingPunct="1"/>
            <a:endParaRPr lang="en-US" sz="1200" b="1" dirty="0"/>
          </a:p>
          <a:p>
            <a:pPr algn="l" eaLnBrk="1" hangingPunct="1"/>
            <a:r>
              <a:rPr lang="en-US" sz="1200" b="1" dirty="0"/>
              <a:t>Click on the “300” amount in the table.</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36</a:t>
            </a:fld>
            <a:endParaRPr lang="en-US"/>
          </a:p>
        </p:txBody>
      </p:sp>
    </p:spTree>
    <p:extLst>
      <p:ext uri="{BB962C8B-B14F-4D97-AF65-F5344CB8AC3E}">
        <p14:creationId xmlns:p14="http://schemas.microsoft.com/office/powerpoint/2010/main" val="7261480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b="1" dirty="0"/>
              <a:t>Click “300” again to change it. </a:t>
            </a:r>
          </a:p>
          <a:p>
            <a:pPr algn="l" eaLnBrk="1" hangingPunct="1"/>
            <a:endParaRPr lang="en-US" sz="1200" b="1" dirty="0"/>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37</a:t>
            </a:fld>
            <a:endParaRPr lang="en-US"/>
          </a:p>
        </p:txBody>
      </p:sp>
    </p:spTree>
    <p:extLst>
      <p:ext uri="{BB962C8B-B14F-4D97-AF65-F5344CB8AC3E}">
        <p14:creationId xmlns:p14="http://schemas.microsoft.com/office/powerpoint/2010/main" val="30155986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dirty="0"/>
              <a:t>There are many more markups such as highlight and stamps. Give these a go for yourself using the demonstration files included with this presentation. </a:t>
            </a:r>
          </a:p>
          <a:p>
            <a:pPr algn="l" eaLnBrk="1" hangingPunct="1"/>
            <a:endParaRPr lang="en-US" sz="1200" b="1" dirty="0"/>
          </a:p>
          <a:p>
            <a:pPr algn="l" eaLnBrk="1" hangingPunct="1"/>
            <a:r>
              <a:rPr lang="en-US" sz="1200" b="1" dirty="0"/>
              <a:t>Click anywhere on the document to continue.</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38</a:t>
            </a:fld>
            <a:endParaRPr lang="en-US"/>
          </a:p>
        </p:txBody>
      </p:sp>
    </p:spTree>
    <p:extLst>
      <p:ext uri="{BB962C8B-B14F-4D97-AF65-F5344CB8AC3E}">
        <p14:creationId xmlns:p14="http://schemas.microsoft.com/office/powerpoint/2010/main" val="18370957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dirty="0"/>
              <a:t>We are going to open the first document. </a:t>
            </a:r>
          </a:p>
          <a:p>
            <a:pPr algn="l" eaLnBrk="1" hangingPunct="1"/>
            <a:endParaRPr lang="en-US" sz="1200" b="1" dirty="0"/>
          </a:p>
          <a:p>
            <a:pPr algn="l" eaLnBrk="1" hangingPunct="1"/>
            <a:r>
              <a:rPr lang="en-US" sz="1200" b="1" dirty="0"/>
              <a:t>Click the “Open” button to continue.</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39</a:t>
            </a:fld>
            <a:endParaRPr lang="en-US"/>
          </a:p>
        </p:txBody>
      </p:sp>
    </p:spTree>
    <p:extLst>
      <p:ext uri="{BB962C8B-B14F-4D97-AF65-F5344CB8AC3E}">
        <p14:creationId xmlns:p14="http://schemas.microsoft.com/office/powerpoint/2010/main" val="3659748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GB" sz="1200" dirty="0"/>
              <a:t>Select “</a:t>
            </a:r>
            <a:r>
              <a:rPr lang="en-GB" sz="1200" b="1" dirty="0"/>
              <a:t>MS Word</a:t>
            </a:r>
            <a:r>
              <a:rPr lang="en-GB" sz="1200" dirty="0"/>
              <a:t>” located on the Ribbon bar (Click on it now to progress the demo). </a:t>
            </a:r>
          </a:p>
          <a:p>
            <a:pPr algn="l" eaLnBrk="1" hangingPunct="1"/>
            <a:endParaRPr lang="en-GB" sz="1200" dirty="0"/>
          </a:p>
          <a:p>
            <a:pPr algn="l" eaLnBrk="1" hangingPunct="1"/>
            <a:r>
              <a:rPr lang="en-GB" sz="1200" dirty="0"/>
              <a:t>Things to observe in this demonstration include conversion accuracy of layout including colours, tables, columns, and graphics.</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4</a:t>
            </a:fld>
            <a:endParaRPr lang="en-US"/>
          </a:p>
        </p:txBody>
      </p:sp>
    </p:spTree>
    <p:extLst>
      <p:ext uri="{BB962C8B-B14F-4D97-AF65-F5344CB8AC3E}">
        <p14:creationId xmlns:p14="http://schemas.microsoft.com/office/powerpoint/2010/main" val="25461275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dirty="0"/>
              <a:t>The Word document has been converted into a PDF. </a:t>
            </a:r>
          </a:p>
          <a:p>
            <a:pPr algn="l" eaLnBrk="1" hangingPunct="1"/>
            <a:endParaRPr lang="en-US" sz="1200" b="1" dirty="0"/>
          </a:p>
          <a:p>
            <a:pPr algn="l" eaLnBrk="1" hangingPunct="1"/>
            <a:r>
              <a:rPr lang="en-US" sz="1200" b="1" dirty="0"/>
              <a:t>Click the </a:t>
            </a:r>
            <a:r>
              <a:rPr lang="en-US" sz="1200" b="1" dirty="0" err="1"/>
              <a:t>Montaje</a:t>
            </a:r>
            <a:r>
              <a:rPr lang="en-US" sz="1200" b="1" dirty="0"/>
              <a:t> de </a:t>
            </a:r>
            <a:r>
              <a:rPr lang="en-US" sz="1200" b="1" dirty="0" err="1"/>
              <a:t>Documentos</a:t>
            </a:r>
            <a:r>
              <a:rPr lang="en-US" sz="1200" b="1" dirty="0"/>
              <a:t>” icon on the Ribbon bar.</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40</a:t>
            </a:fld>
            <a:endParaRPr lang="en-US"/>
          </a:p>
        </p:txBody>
      </p:sp>
    </p:spTree>
    <p:extLst>
      <p:ext uri="{BB962C8B-B14F-4D97-AF65-F5344CB8AC3E}">
        <p14:creationId xmlns:p14="http://schemas.microsoft.com/office/powerpoint/2010/main" val="33516448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dirty="0"/>
              <a:t>We are now in the </a:t>
            </a:r>
            <a:r>
              <a:rPr lang="en-US" sz="1200" dirty="0" err="1"/>
              <a:t>Montaje</a:t>
            </a:r>
            <a:r>
              <a:rPr lang="en-US" sz="1200" dirty="0"/>
              <a:t> de </a:t>
            </a:r>
            <a:r>
              <a:rPr lang="en-US" sz="1200" dirty="0" err="1"/>
              <a:t>Documentos</a:t>
            </a:r>
            <a:r>
              <a:rPr lang="en-US" sz="1200" dirty="0"/>
              <a:t> View. </a:t>
            </a:r>
          </a:p>
          <a:p>
            <a:pPr algn="l" eaLnBrk="1" hangingPunct="1"/>
            <a:endParaRPr lang="en-US" sz="1200" b="1" dirty="0"/>
          </a:p>
          <a:p>
            <a:pPr algn="l" eaLnBrk="1" hangingPunct="1"/>
            <a:r>
              <a:rPr lang="en-US" sz="1200" b="1" dirty="0"/>
              <a:t>Click the “Page Assembly” button on the Ribbon bar.</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41</a:t>
            </a:fld>
            <a:endParaRPr lang="en-US"/>
          </a:p>
        </p:txBody>
      </p:sp>
    </p:spTree>
    <p:extLst>
      <p:ext uri="{BB962C8B-B14F-4D97-AF65-F5344CB8AC3E}">
        <p14:creationId xmlns:p14="http://schemas.microsoft.com/office/powerpoint/2010/main" val="27658474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dirty="0"/>
              <a:t>We are going to select all the files in this folder for inclusion / selection. </a:t>
            </a:r>
          </a:p>
          <a:p>
            <a:pPr algn="l" eaLnBrk="1" hangingPunct="1"/>
            <a:endParaRPr lang="en-US" sz="1200" b="1" dirty="0"/>
          </a:p>
          <a:p>
            <a:pPr algn="l" eaLnBrk="1" hangingPunct="1"/>
            <a:r>
              <a:rPr lang="en-US" sz="1200" b="1" dirty="0"/>
              <a:t>Click on the files in the Explorer window.</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42</a:t>
            </a:fld>
            <a:endParaRPr lang="en-US"/>
          </a:p>
        </p:txBody>
      </p:sp>
    </p:spTree>
    <p:extLst>
      <p:ext uri="{BB962C8B-B14F-4D97-AF65-F5344CB8AC3E}">
        <p14:creationId xmlns:p14="http://schemas.microsoft.com/office/powerpoint/2010/main" val="40635298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Click the “Open” button to continue.</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43</a:t>
            </a:fld>
            <a:endParaRPr lang="en-US"/>
          </a:p>
        </p:txBody>
      </p:sp>
    </p:spTree>
    <p:extLst>
      <p:ext uri="{BB962C8B-B14F-4D97-AF65-F5344CB8AC3E}">
        <p14:creationId xmlns:p14="http://schemas.microsoft.com/office/powerpoint/2010/main" val="6238134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dirty="0"/>
              <a:t>All the documents will be pre-converted to PDF and displayed in a tabbed window. </a:t>
            </a:r>
          </a:p>
          <a:p>
            <a:pPr algn="l" eaLnBrk="1" hangingPunct="1"/>
            <a:endParaRPr lang="en-US" sz="1200" b="1" dirty="0"/>
          </a:p>
          <a:p>
            <a:pPr algn="l" eaLnBrk="1" hangingPunct="1"/>
            <a:r>
              <a:rPr lang="en-US" sz="1200" b="1" dirty="0"/>
              <a:t>Click “Insert” to insert the first document.</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44</a:t>
            </a:fld>
            <a:endParaRPr lang="en-US"/>
          </a:p>
        </p:txBody>
      </p:sp>
    </p:spTree>
    <p:extLst>
      <p:ext uri="{BB962C8B-B14F-4D97-AF65-F5344CB8AC3E}">
        <p14:creationId xmlns:p14="http://schemas.microsoft.com/office/powerpoint/2010/main" val="13870590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dirty="0"/>
              <a:t>Here you may choose the page where the document will be inserted. </a:t>
            </a:r>
          </a:p>
          <a:p>
            <a:pPr algn="l" eaLnBrk="1" hangingPunct="1"/>
            <a:endParaRPr lang="en-US" sz="1200" b="1" dirty="0"/>
          </a:p>
          <a:p>
            <a:pPr algn="l" eaLnBrk="1" hangingPunct="1"/>
            <a:r>
              <a:rPr lang="en-US" sz="1200" b="1" dirty="0"/>
              <a:t>Click the “OK” button to continue.</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45</a:t>
            </a:fld>
            <a:endParaRPr lang="en-US"/>
          </a:p>
        </p:txBody>
      </p:sp>
    </p:spTree>
    <p:extLst>
      <p:ext uri="{BB962C8B-B14F-4D97-AF65-F5344CB8AC3E}">
        <p14:creationId xmlns:p14="http://schemas.microsoft.com/office/powerpoint/2010/main" val="5423478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dirty="0"/>
              <a:t>We have navigated to the next document tab (Accident Scene.pptx). </a:t>
            </a:r>
          </a:p>
          <a:p>
            <a:pPr algn="l" eaLnBrk="1" hangingPunct="1"/>
            <a:endParaRPr lang="en-US" sz="1200" b="1" dirty="0"/>
          </a:p>
          <a:p>
            <a:pPr algn="l" eaLnBrk="1" hangingPunct="1"/>
            <a:r>
              <a:rPr lang="en-US" sz="1200" b="1" dirty="0"/>
              <a:t>Click the “Insert” button to continue.</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46</a:t>
            </a:fld>
            <a:endParaRPr lang="en-US"/>
          </a:p>
        </p:txBody>
      </p:sp>
    </p:spTree>
    <p:extLst>
      <p:ext uri="{BB962C8B-B14F-4D97-AF65-F5344CB8AC3E}">
        <p14:creationId xmlns:p14="http://schemas.microsoft.com/office/powerpoint/2010/main" val="15669790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dirty="0"/>
              <a:t>Again, you can select where the document is inserted. We have chosen the end of the document. </a:t>
            </a:r>
          </a:p>
          <a:p>
            <a:pPr algn="l" eaLnBrk="1" hangingPunct="1"/>
            <a:endParaRPr lang="en-US" sz="1200" b="1" dirty="0"/>
          </a:p>
          <a:p>
            <a:pPr algn="l" eaLnBrk="1" hangingPunct="1"/>
            <a:r>
              <a:rPr lang="en-US" sz="1200" b="1" dirty="0"/>
              <a:t>Click the “OK” button to continue.</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47</a:t>
            </a:fld>
            <a:endParaRPr lang="en-US"/>
          </a:p>
        </p:txBody>
      </p:sp>
    </p:spTree>
    <p:extLst>
      <p:ext uri="{BB962C8B-B14F-4D97-AF65-F5344CB8AC3E}">
        <p14:creationId xmlns:p14="http://schemas.microsoft.com/office/powerpoint/2010/main" val="12218949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dirty="0"/>
              <a:t>You can continue to insert as many documents as you like. Try this for yourself using the demonstration documents at the end of this presentation. </a:t>
            </a:r>
          </a:p>
          <a:p>
            <a:pPr algn="l" eaLnBrk="1" hangingPunct="1"/>
            <a:endParaRPr lang="en-US" sz="1200" b="1" dirty="0"/>
          </a:p>
          <a:p>
            <a:pPr algn="l" eaLnBrk="1" hangingPunct="1"/>
            <a:r>
              <a:rPr lang="en-US" sz="1200" b="1" dirty="0"/>
              <a:t>Click anywhere on the page to continue.</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48</a:t>
            </a:fld>
            <a:endParaRPr lang="en-US"/>
          </a:p>
        </p:txBody>
      </p:sp>
    </p:spTree>
    <p:extLst>
      <p:ext uri="{BB962C8B-B14F-4D97-AF65-F5344CB8AC3E}">
        <p14:creationId xmlns:p14="http://schemas.microsoft.com/office/powerpoint/2010/main" val="36965826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b="1" dirty="0"/>
              <a:t>Click on the “Security” menu item on the toolbar.</a:t>
            </a:r>
          </a:p>
          <a:p>
            <a:pPr algn="l" eaLnBrk="1" hangingPunct="1"/>
            <a:endParaRPr lang="en-US" sz="1200" b="1" dirty="0"/>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49</a:t>
            </a:fld>
            <a:endParaRPr lang="en-US"/>
          </a:p>
        </p:txBody>
      </p:sp>
    </p:spTree>
    <p:extLst>
      <p:ext uri="{BB962C8B-B14F-4D97-AF65-F5344CB8AC3E}">
        <p14:creationId xmlns:p14="http://schemas.microsoft.com/office/powerpoint/2010/main" val="3607195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GB" sz="1200" dirty="0"/>
              <a:t>Click on the “</a:t>
            </a:r>
            <a:r>
              <a:rPr lang="en-GB" sz="1200" b="1" dirty="0"/>
              <a:t>OK</a:t>
            </a:r>
            <a:r>
              <a:rPr lang="en-GB" sz="1200" dirty="0"/>
              <a:t>” button. The PDF document will be converted and opened in Microsoft Word.</a:t>
            </a:r>
          </a:p>
          <a:p>
            <a:pPr algn="l" eaLnBrk="1" hangingPunct="1"/>
            <a:endParaRPr lang="en-GB" sz="1200" dirty="0"/>
          </a:p>
          <a:p>
            <a:pPr algn="l" eaLnBrk="1" hangingPunct="1"/>
            <a:r>
              <a:rPr lang="en-GB" sz="1200" dirty="0"/>
              <a:t>Things to observe in this demonstration include conversion accuracy of layout including colours, tables, columns, and graphics.</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5</a:t>
            </a:fld>
            <a:endParaRPr lang="en-US"/>
          </a:p>
        </p:txBody>
      </p:sp>
    </p:spTree>
    <p:extLst>
      <p:ext uri="{BB962C8B-B14F-4D97-AF65-F5344CB8AC3E}">
        <p14:creationId xmlns:p14="http://schemas.microsoft.com/office/powerpoint/2010/main" val="7897222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Select “Mark Redaction” from the Ribbon bar.</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50</a:t>
            </a:fld>
            <a:endParaRPr lang="en-US"/>
          </a:p>
        </p:txBody>
      </p:sp>
    </p:spTree>
    <p:extLst>
      <p:ext uri="{BB962C8B-B14F-4D97-AF65-F5344CB8AC3E}">
        <p14:creationId xmlns:p14="http://schemas.microsoft.com/office/powerpoint/2010/main" val="13290483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b="1" dirty="0"/>
              <a:t>Select the text to be redacted  - “ROY BARNARD”… “KERRI ANDERSON”…”CURTIS ANDERSON”.</a:t>
            </a:r>
          </a:p>
          <a:p>
            <a:pPr algn="l" eaLnBrk="1" hangingPunct="1"/>
            <a:endParaRPr lang="en-US" sz="1200" b="1" dirty="0"/>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51</a:t>
            </a:fld>
            <a:endParaRPr lang="en-US"/>
          </a:p>
        </p:txBody>
      </p:sp>
    </p:spTree>
    <p:extLst>
      <p:ext uri="{BB962C8B-B14F-4D97-AF65-F5344CB8AC3E}">
        <p14:creationId xmlns:p14="http://schemas.microsoft.com/office/powerpoint/2010/main" val="27699857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dirty="0"/>
              <a:t>The text has been marked for redaction. The process is split into two stages as often in a firm,  multiple people may be involved with redaction prior to applying.</a:t>
            </a:r>
          </a:p>
          <a:p>
            <a:pPr algn="l" eaLnBrk="1" hangingPunct="1"/>
            <a:endParaRPr lang="en-US" sz="1200" dirty="0"/>
          </a:p>
          <a:p>
            <a:pPr algn="l" eaLnBrk="1" hangingPunct="1"/>
            <a:r>
              <a:rPr lang="en-US" sz="1200" b="1" dirty="0"/>
              <a:t>Select the “Apply Redaction” button on the Ribbon bar.</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52</a:t>
            </a:fld>
            <a:endParaRPr lang="en-US"/>
          </a:p>
        </p:txBody>
      </p:sp>
    </p:spTree>
    <p:extLst>
      <p:ext uri="{BB962C8B-B14F-4D97-AF65-F5344CB8AC3E}">
        <p14:creationId xmlns:p14="http://schemas.microsoft.com/office/powerpoint/2010/main" val="6359262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b="1" dirty="0"/>
              <a:t>Select the “Apply” button to continue.</a:t>
            </a:r>
          </a:p>
          <a:p>
            <a:pPr algn="l" eaLnBrk="1" hangingPunct="1"/>
            <a:endParaRPr lang="en-US" sz="1200" b="1" dirty="0"/>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53</a:t>
            </a:fld>
            <a:endParaRPr lang="en-US"/>
          </a:p>
        </p:txBody>
      </p:sp>
    </p:spTree>
    <p:extLst>
      <p:ext uri="{BB962C8B-B14F-4D97-AF65-F5344CB8AC3E}">
        <p14:creationId xmlns:p14="http://schemas.microsoft.com/office/powerpoint/2010/main" val="13505919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dirty="0"/>
              <a:t>The redactions have been applied. The redaction </a:t>
            </a:r>
            <a:r>
              <a:rPr lang="en-US" sz="1200" dirty="0" err="1"/>
              <a:t>colour</a:t>
            </a:r>
            <a:r>
              <a:rPr lang="en-US" sz="1200" dirty="0"/>
              <a:t> can be selected by the user prior to applying the redaction using the “redaction Tool Properties”. You are now prompted if you would like to remove additional document elements from the document for security reasons.</a:t>
            </a:r>
          </a:p>
          <a:p>
            <a:pPr algn="l" eaLnBrk="1" hangingPunct="1"/>
            <a:endParaRPr lang="en-US" sz="1200" dirty="0"/>
          </a:p>
          <a:p>
            <a:pPr algn="l" eaLnBrk="1" hangingPunct="1"/>
            <a:r>
              <a:rPr lang="en-US" sz="1200" b="1" dirty="0"/>
              <a:t>Click the “OK” button to continue.</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54</a:t>
            </a:fld>
            <a:endParaRPr lang="en-US"/>
          </a:p>
        </p:txBody>
      </p:sp>
    </p:spTree>
    <p:extLst>
      <p:ext uri="{BB962C8B-B14F-4D97-AF65-F5344CB8AC3E}">
        <p14:creationId xmlns:p14="http://schemas.microsoft.com/office/powerpoint/2010/main" val="19979313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dirty="0"/>
              <a:t>The user has the option to remove embedded PDF Metadata.</a:t>
            </a:r>
          </a:p>
          <a:p>
            <a:pPr algn="l" eaLnBrk="1" hangingPunct="1"/>
            <a:endParaRPr lang="en-US" sz="1200" dirty="0"/>
          </a:p>
          <a:p>
            <a:pPr algn="l" eaLnBrk="1" hangingPunct="1"/>
            <a:r>
              <a:rPr lang="en-US" sz="1200" b="1" dirty="0"/>
              <a:t>Click the “Remove” button to continue.</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55</a:t>
            </a:fld>
            <a:endParaRPr lang="en-US"/>
          </a:p>
        </p:txBody>
      </p:sp>
    </p:spTree>
    <p:extLst>
      <p:ext uri="{BB962C8B-B14F-4D97-AF65-F5344CB8AC3E}">
        <p14:creationId xmlns:p14="http://schemas.microsoft.com/office/powerpoint/2010/main" val="7583100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dirty="0"/>
              <a:t>The redactions have been applied. </a:t>
            </a:r>
          </a:p>
          <a:p>
            <a:pPr algn="l" eaLnBrk="1" hangingPunct="1"/>
            <a:endParaRPr lang="en-US" sz="1200" dirty="0"/>
          </a:p>
          <a:p>
            <a:pPr algn="l" eaLnBrk="1" hangingPunct="1"/>
            <a:r>
              <a:rPr lang="en-US" sz="1200" b="1" dirty="0"/>
              <a:t>Click anywhere on the document or the “OK” button to continue.</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56</a:t>
            </a:fld>
            <a:endParaRPr lang="en-US"/>
          </a:p>
        </p:txBody>
      </p:sp>
    </p:spTree>
    <p:extLst>
      <p:ext uri="{BB962C8B-B14F-4D97-AF65-F5344CB8AC3E}">
        <p14:creationId xmlns:p14="http://schemas.microsoft.com/office/powerpoint/2010/main" val="4479607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dirty="0"/>
              <a:t>We have our original document opened. We will now open our signed NDA to compare against. </a:t>
            </a:r>
          </a:p>
          <a:p>
            <a:pPr algn="l" eaLnBrk="1" hangingPunct="1"/>
            <a:endParaRPr lang="en-US" sz="1200" b="1" dirty="0"/>
          </a:p>
          <a:p>
            <a:pPr algn="l" eaLnBrk="1" hangingPunct="1"/>
            <a:r>
              <a:rPr lang="en-US" sz="1200" b="1" dirty="0"/>
              <a:t>Click the “Advanced Processing” menu item on the toolbar.</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57</a:t>
            </a:fld>
            <a:endParaRPr lang="en-US"/>
          </a:p>
        </p:txBody>
      </p:sp>
    </p:spTree>
    <p:extLst>
      <p:ext uri="{BB962C8B-B14F-4D97-AF65-F5344CB8AC3E}">
        <p14:creationId xmlns:p14="http://schemas.microsoft.com/office/powerpoint/2010/main" val="1048434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Click the “Compare” item on the Ribbon bar.</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58</a:t>
            </a:fld>
            <a:endParaRPr lang="en-US"/>
          </a:p>
        </p:txBody>
      </p:sp>
    </p:spTree>
    <p:extLst>
      <p:ext uri="{BB962C8B-B14F-4D97-AF65-F5344CB8AC3E}">
        <p14:creationId xmlns:p14="http://schemas.microsoft.com/office/powerpoint/2010/main" val="40299968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dirty="0"/>
              <a:t>You can browse out to the newer document if required. Here we already have it selected. </a:t>
            </a:r>
          </a:p>
          <a:p>
            <a:pPr algn="l" eaLnBrk="1" hangingPunct="1"/>
            <a:endParaRPr lang="en-US" sz="1200" b="1" dirty="0"/>
          </a:p>
          <a:p>
            <a:pPr algn="l" eaLnBrk="1" hangingPunct="1"/>
            <a:r>
              <a:rPr lang="en-US" sz="1200" b="1" dirty="0"/>
              <a:t>Click the “OK” button to compare the documents and see the results side-by-side.</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59</a:t>
            </a:fld>
            <a:endParaRPr lang="en-US"/>
          </a:p>
        </p:txBody>
      </p:sp>
    </p:spTree>
    <p:extLst>
      <p:ext uri="{BB962C8B-B14F-4D97-AF65-F5344CB8AC3E}">
        <p14:creationId xmlns:p14="http://schemas.microsoft.com/office/powerpoint/2010/main" val="1761099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GB" sz="1200" b="1" dirty="0"/>
              <a:t>Click on the “Save” button to continue.</a:t>
            </a:r>
          </a:p>
          <a:p>
            <a:pPr algn="l" eaLnBrk="1" hangingPunct="1"/>
            <a:endParaRPr lang="en-GB" sz="1200" dirty="0"/>
          </a:p>
          <a:p>
            <a:pPr algn="l" eaLnBrk="1" hangingPunct="1"/>
            <a:r>
              <a:rPr lang="en-GB" sz="1200" dirty="0"/>
              <a:t>Things to observe in this demonstration include conversion accuracy of layout including colours, tables, columns, and graphics.</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6</a:t>
            </a:fld>
            <a:endParaRPr lang="en-US"/>
          </a:p>
        </p:txBody>
      </p:sp>
    </p:spTree>
    <p:extLst>
      <p:ext uri="{BB962C8B-B14F-4D97-AF65-F5344CB8AC3E}">
        <p14:creationId xmlns:p14="http://schemas.microsoft.com/office/powerpoint/2010/main" val="38237527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dirty="0"/>
              <a:t>You can see the areas that do not match highlighted in pink. </a:t>
            </a:r>
          </a:p>
          <a:p>
            <a:pPr algn="l" eaLnBrk="1" hangingPunct="1"/>
            <a:endParaRPr lang="en-US" sz="1200" b="1" dirty="0"/>
          </a:p>
          <a:p>
            <a:pPr algn="l" eaLnBrk="1" hangingPunct="1"/>
            <a:r>
              <a:rPr lang="en-US" sz="1200" b="1" dirty="0"/>
              <a:t>Click anywhere on the document to continue.</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60</a:t>
            </a:fld>
            <a:endParaRPr lang="en-US"/>
          </a:p>
        </p:txBody>
      </p:sp>
    </p:spTree>
    <p:extLst>
      <p:ext uri="{BB962C8B-B14F-4D97-AF65-F5344CB8AC3E}">
        <p14:creationId xmlns:p14="http://schemas.microsoft.com/office/powerpoint/2010/main" val="19920426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dirty="0"/>
              <a:t>We have an open document that we will ask the system to convert to audio. Power PDF has native integration with the Microsoft Windows Speech API. </a:t>
            </a:r>
          </a:p>
          <a:p>
            <a:pPr algn="l" eaLnBrk="1" hangingPunct="1"/>
            <a:endParaRPr lang="en-US" sz="1200" b="1" dirty="0"/>
          </a:p>
          <a:p>
            <a:pPr algn="l" eaLnBrk="1" hangingPunct="1"/>
            <a:r>
              <a:rPr lang="en-US" sz="1200" b="1" dirty="0"/>
              <a:t>Click on the “Advanced Processing” menu item from the toolbar.</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61</a:t>
            </a:fld>
            <a:endParaRPr lang="en-US"/>
          </a:p>
        </p:txBody>
      </p:sp>
    </p:spTree>
    <p:extLst>
      <p:ext uri="{BB962C8B-B14F-4D97-AF65-F5344CB8AC3E}">
        <p14:creationId xmlns:p14="http://schemas.microsoft.com/office/powerpoint/2010/main" val="10229831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b="1" dirty="0"/>
              <a:t>Click “Current Page” from the Read Aloud section on the Ribbon bar.</a:t>
            </a:r>
          </a:p>
          <a:p>
            <a:pPr algn="l" eaLnBrk="1" hangingPunct="1"/>
            <a:endParaRPr lang="en-US" sz="1200" b="1" dirty="0"/>
          </a:p>
          <a:p>
            <a:pPr algn="l" eaLnBrk="1" hangingPunct="1"/>
            <a:endParaRPr lang="en-US" sz="1200" b="1" dirty="0"/>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62</a:t>
            </a:fld>
            <a:endParaRPr lang="en-US"/>
          </a:p>
        </p:txBody>
      </p:sp>
    </p:spTree>
    <p:extLst>
      <p:ext uri="{BB962C8B-B14F-4D97-AF65-F5344CB8AC3E}">
        <p14:creationId xmlns:p14="http://schemas.microsoft.com/office/powerpoint/2010/main" val="36194249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dirty="0"/>
              <a:t>The page will be read using the inbuilt text to speech engine. </a:t>
            </a:r>
          </a:p>
          <a:p>
            <a:pPr algn="l" eaLnBrk="1" hangingPunct="1"/>
            <a:endParaRPr lang="en-US" sz="1200" b="1" dirty="0"/>
          </a:p>
          <a:p>
            <a:pPr algn="l" eaLnBrk="1" hangingPunct="1"/>
            <a:r>
              <a:rPr lang="en-US" sz="1200" b="1" dirty="0"/>
              <a:t>Click the STOP button to continue.</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63</a:t>
            </a:fld>
            <a:endParaRPr lang="en-US"/>
          </a:p>
        </p:txBody>
      </p:sp>
    </p:spTree>
    <p:extLst>
      <p:ext uri="{BB962C8B-B14F-4D97-AF65-F5344CB8AC3E}">
        <p14:creationId xmlns:p14="http://schemas.microsoft.com/office/powerpoint/2010/main" val="14497405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Click anywhere on the document to continue.</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64</a:t>
            </a:fld>
            <a:endParaRPr lang="en-US"/>
          </a:p>
        </p:txBody>
      </p:sp>
    </p:spTree>
    <p:extLst>
      <p:ext uri="{BB962C8B-B14F-4D97-AF65-F5344CB8AC3E}">
        <p14:creationId xmlns:p14="http://schemas.microsoft.com/office/powerpoint/2010/main" val="20993528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Click on the AutoStore Panel icon located on the left-hand side bar.</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65</a:t>
            </a:fld>
            <a:endParaRPr lang="en-US"/>
          </a:p>
        </p:txBody>
      </p:sp>
    </p:spTree>
    <p:extLst>
      <p:ext uri="{BB962C8B-B14F-4D97-AF65-F5344CB8AC3E}">
        <p14:creationId xmlns:p14="http://schemas.microsoft.com/office/powerpoint/2010/main" val="37236022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b="1" dirty="0"/>
              <a:t>Click the “+” to expand the Send to tree to view the available workflows configured on the AutoStore Server.</a:t>
            </a:r>
          </a:p>
          <a:p>
            <a:pPr algn="l" eaLnBrk="1" hangingPunct="1"/>
            <a:endParaRPr lang="en-US" sz="1200" b="1" dirty="0"/>
          </a:p>
          <a:p>
            <a:pPr algn="l" eaLnBrk="1" hangingPunct="1"/>
            <a:endParaRPr lang="en-US" sz="1200" b="1" dirty="0"/>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66</a:t>
            </a:fld>
            <a:endParaRPr lang="en-US"/>
          </a:p>
        </p:txBody>
      </p:sp>
    </p:spTree>
    <p:extLst>
      <p:ext uri="{BB962C8B-B14F-4D97-AF65-F5344CB8AC3E}">
        <p14:creationId xmlns:p14="http://schemas.microsoft.com/office/powerpoint/2010/main" val="36894476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Click the “Send to Workflow” item to continue.</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67</a:t>
            </a:fld>
            <a:endParaRPr lang="en-US"/>
          </a:p>
        </p:txBody>
      </p:sp>
    </p:spTree>
    <p:extLst>
      <p:ext uri="{BB962C8B-B14F-4D97-AF65-F5344CB8AC3E}">
        <p14:creationId xmlns:p14="http://schemas.microsoft.com/office/powerpoint/2010/main" val="5432800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b="1" dirty="0"/>
              <a:t>Click in the “Reference Number” field to continue.</a:t>
            </a:r>
          </a:p>
          <a:p>
            <a:pPr algn="l" eaLnBrk="1" hangingPunct="1"/>
            <a:endParaRPr lang="en-US" sz="1200" b="1" dirty="0"/>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68</a:t>
            </a:fld>
            <a:endParaRPr lang="en-US"/>
          </a:p>
        </p:txBody>
      </p:sp>
    </p:spTree>
    <p:extLst>
      <p:ext uri="{BB962C8B-B14F-4D97-AF65-F5344CB8AC3E}">
        <p14:creationId xmlns:p14="http://schemas.microsoft.com/office/powerpoint/2010/main" val="20464935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b="1" dirty="0"/>
              <a:t>Click the “Submit” button to continue.</a:t>
            </a:r>
          </a:p>
          <a:p>
            <a:pPr algn="l" eaLnBrk="1" hangingPunct="1"/>
            <a:endParaRPr lang="en-US" sz="1200" b="1" dirty="0"/>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69</a:t>
            </a:fld>
            <a:endParaRPr lang="en-US"/>
          </a:p>
        </p:txBody>
      </p:sp>
    </p:spTree>
    <p:extLst>
      <p:ext uri="{BB962C8B-B14F-4D97-AF65-F5344CB8AC3E}">
        <p14:creationId xmlns:p14="http://schemas.microsoft.com/office/powerpoint/2010/main" val="2056494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GB" sz="1200" dirty="0"/>
              <a:t>Notice that we are now in MS Word. </a:t>
            </a:r>
            <a:r>
              <a:rPr lang="en-GB" sz="1200" b="1" dirty="0"/>
              <a:t>Click the word “Rediscovered</a:t>
            </a:r>
            <a:r>
              <a:rPr lang="en-GB" sz="1200" dirty="0"/>
              <a:t>”. The word will appear to be highlighted in MS Word. We are demonstrating that the document is now completely editable.</a:t>
            </a:r>
          </a:p>
          <a:p>
            <a:pPr algn="l" eaLnBrk="1" hangingPunct="1"/>
            <a:endParaRPr lang="en-GB" sz="1200" dirty="0"/>
          </a:p>
          <a:p>
            <a:pPr algn="l" eaLnBrk="1" hangingPunct="1"/>
            <a:r>
              <a:rPr lang="en-GB" sz="1200" dirty="0"/>
              <a:t>Things to observe in this demonstration include conversion accuracy of layout including colours, tables, columns, and graphics.</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7</a:t>
            </a:fld>
            <a:endParaRPr lang="en-US"/>
          </a:p>
        </p:txBody>
      </p:sp>
    </p:spTree>
    <p:extLst>
      <p:ext uri="{BB962C8B-B14F-4D97-AF65-F5344CB8AC3E}">
        <p14:creationId xmlns:p14="http://schemas.microsoft.com/office/powerpoint/2010/main" val="2028177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b="1" dirty="0"/>
              <a:t>Click anywhere on the document to continue.</a:t>
            </a:r>
          </a:p>
          <a:p>
            <a:pPr algn="l" eaLnBrk="1" hangingPunct="1"/>
            <a:endParaRPr lang="en-US" sz="1200" b="1" dirty="0"/>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70</a:t>
            </a:fld>
            <a:endParaRPr lang="en-US"/>
          </a:p>
        </p:txBody>
      </p:sp>
    </p:spTree>
    <p:extLst>
      <p:ext uri="{BB962C8B-B14F-4D97-AF65-F5344CB8AC3E}">
        <p14:creationId xmlns:p14="http://schemas.microsoft.com/office/powerpoint/2010/main" val="23156930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Attached are the demonstration files used to create this interactive presentation. </a:t>
            </a:r>
          </a:p>
          <a:p>
            <a:endParaRPr lang="en-US" dirty="0"/>
          </a:p>
          <a:p>
            <a:r>
              <a:rPr lang="en-US" dirty="0"/>
              <a:t>Right click on the zip file above and save them to your local PC and then unzip them into a folder of your choice.</a:t>
            </a:r>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71</a:t>
            </a:fld>
            <a:endParaRPr lang="en-US"/>
          </a:p>
        </p:txBody>
      </p:sp>
    </p:spTree>
    <p:extLst>
      <p:ext uri="{BB962C8B-B14F-4D97-AF65-F5344CB8AC3E}">
        <p14:creationId xmlns:p14="http://schemas.microsoft.com/office/powerpoint/2010/main" val="19134257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t>Thank You. </a:t>
            </a:r>
            <a:endParaRPr lang="en-GB" dirty="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fontAlgn="base">
              <a:spcBef>
                <a:spcPct val="0"/>
              </a:spcBef>
              <a:spcAft>
                <a:spcPct val="0"/>
              </a:spcAft>
            </a:pPr>
            <a:fld id="{31E588A9-69E4-4B9B-90BC-B9ABEA6791BD}" type="slidenum">
              <a:rPr lang="en-GB">
                <a:latin typeface="Calibri" pitchFamily="34" charset="0"/>
              </a:rPr>
              <a:pPr fontAlgn="base">
                <a:spcBef>
                  <a:spcPct val="0"/>
                </a:spcBef>
                <a:spcAft>
                  <a:spcPct val="0"/>
                </a:spcAft>
              </a:pPr>
              <a:t>72</a:t>
            </a:fld>
            <a:endParaRPr lang="en-GB">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GB" sz="1200" b="1" dirty="0"/>
              <a:t>Click the word “Rediscovered”. </a:t>
            </a:r>
            <a:r>
              <a:rPr lang="en-GB" sz="1200" dirty="0"/>
              <a:t>The word will appear to be changed in Word. We are demonstrating that the document is now completely editable.</a:t>
            </a:r>
          </a:p>
          <a:p>
            <a:pPr algn="l" eaLnBrk="1" hangingPunct="1"/>
            <a:endParaRPr lang="en-GB" sz="1200" dirty="0"/>
          </a:p>
          <a:p>
            <a:pPr algn="l" eaLnBrk="1" hangingPunct="1"/>
            <a:r>
              <a:rPr lang="en-GB" sz="1200" dirty="0"/>
              <a:t>Things to observe in this demonstration include conversion accuracy of layout including colours, tables, columns, and graphics.</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8</a:t>
            </a:fld>
            <a:endParaRPr lang="en-US"/>
          </a:p>
        </p:txBody>
      </p:sp>
    </p:spTree>
    <p:extLst>
      <p:ext uri="{BB962C8B-B14F-4D97-AF65-F5344CB8AC3E}">
        <p14:creationId xmlns:p14="http://schemas.microsoft.com/office/powerpoint/2010/main" val="2033271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GB" sz="1200" b="1" dirty="0"/>
              <a:t>Click the words “half-mile stretch</a:t>
            </a:r>
            <a:r>
              <a:rPr lang="en-GB" sz="1200" dirty="0"/>
              <a:t>”. Some words will appear to be highlighted in Word. We are demonstrating that the document is now completely editable.</a:t>
            </a:r>
          </a:p>
          <a:p>
            <a:pPr algn="l" eaLnBrk="1" hangingPunct="1"/>
            <a:endParaRPr lang="en-GB" sz="1200" dirty="0"/>
          </a:p>
          <a:p>
            <a:pPr algn="l" eaLnBrk="1" hangingPunct="1"/>
            <a:r>
              <a:rPr lang="en-GB" sz="1200" dirty="0"/>
              <a:t>Things to observe in this demonstration include conversion accuracy of layout including colours, tables, columns, and graphics.</a:t>
            </a:r>
          </a:p>
          <a:p>
            <a:endParaRPr lang="en-GB" dirty="0"/>
          </a:p>
        </p:txBody>
      </p:sp>
      <p:sp>
        <p:nvSpPr>
          <p:cNvPr id="4" name="Slide Number Placeholder 3"/>
          <p:cNvSpPr>
            <a:spLocks noGrp="1"/>
          </p:cNvSpPr>
          <p:nvPr>
            <p:ph type="sldNum" sz="quarter" idx="5"/>
          </p:nvPr>
        </p:nvSpPr>
        <p:spPr/>
        <p:txBody>
          <a:bodyPr/>
          <a:lstStyle/>
          <a:p>
            <a:fld id="{AE87D6E9-5DD3-45AB-8092-B3C75CBC4910}" type="slidenum">
              <a:rPr lang="en-US" smtClean="0"/>
              <a:t>9</a:t>
            </a:fld>
            <a:endParaRPr lang="en-US"/>
          </a:p>
        </p:txBody>
      </p:sp>
    </p:spTree>
    <p:extLst>
      <p:ext uri="{BB962C8B-B14F-4D97-AF65-F5344CB8AC3E}">
        <p14:creationId xmlns:p14="http://schemas.microsoft.com/office/powerpoint/2010/main" val="21411756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image" Target="../media/image6.jp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2.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slide" Target="../slides/slide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8.jpg"/><Relationship Id="rId1" Type="http://schemas.openxmlformats.org/officeDocument/2006/relationships/slideMaster" Target="../slideMasters/slideMaster1.xml"/><Relationship Id="rId4" Type="http://schemas.openxmlformats.org/officeDocument/2006/relationships/image" Target="../media/image3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15B4-BBAA-4FB9-BA30-9B8B2A85C317}"/>
              </a:ext>
            </a:extLst>
          </p:cNvPr>
          <p:cNvSpPr>
            <a:spLocks noGrp="1"/>
          </p:cNvSpPr>
          <p:nvPr>
            <p:ph type="ctrTitle"/>
          </p:nvPr>
        </p:nvSpPr>
        <p:spPr>
          <a:xfrm>
            <a:off x="679369" y="1532217"/>
            <a:ext cx="10833262" cy="2332320"/>
          </a:xfrm>
        </p:spPr>
        <p:txBody>
          <a:bodyPr anchor="b">
            <a:noAutofit/>
          </a:bodyPr>
          <a:lstStyle>
            <a:lvl1pPr algn="ctr">
              <a:defRPr sz="4500" cap="none"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11609073-81D1-4E02-9B27-06D9A62F3DB9}"/>
              </a:ext>
            </a:extLst>
          </p:cNvPr>
          <p:cNvSpPr>
            <a:spLocks noGrp="1"/>
          </p:cNvSpPr>
          <p:nvPr>
            <p:ph type="subTitle" idx="1"/>
          </p:nvPr>
        </p:nvSpPr>
        <p:spPr>
          <a:xfrm>
            <a:off x="679369" y="4005356"/>
            <a:ext cx="10833262" cy="1252444"/>
          </a:xfrm>
          <a:prstGeom prst="rect">
            <a:avLst/>
          </a:prstGeom>
        </p:spPr>
        <p:txBody>
          <a:bodyPr>
            <a:noAutofit/>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6">
            <a:extLst>
              <a:ext uri="{FF2B5EF4-FFF2-40B4-BE49-F238E27FC236}">
                <a16:creationId xmlns:a16="http://schemas.microsoft.com/office/drawing/2014/main" id="{5C7026EB-1164-44D6-8932-443DC91D4DA2}"/>
              </a:ext>
            </a:extLst>
          </p:cNvPr>
          <p:cNvSpPr>
            <a:spLocks noGrp="1"/>
          </p:cNvSpPr>
          <p:nvPr>
            <p:ph type="sldNum" sz="quarter" idx="10"/>
          </p:nvPr>
        </p:nvSpPr>
        <p:spPr/>
        <p:txBody>
          <a:bodyPr/>
          <a:lstStyle/>
          <a:p>
            <a:fld id="{151725ED-AB00-4B02-A764-80C23BBB66A4}" type="slidenum">
              <a:rPr lang="en-US" smtClean="0"/>
              <a:pPr/>
              <a:t>‹Nº›</a:t>
            </a:fld>
            <a:endParaRPr lang="en-US" dirty="0"/>
          </a:p>
        </p:txBody>
      </p:sp>
      <p:sp>
        <p:nvSpPr>
          <p:cNvPr id="8" name="Rectangle 7">
            <a:extLst>
              <a:ext uri="{FF2B5EF4-FFF2-40B4-BE49-F238E27FC236}">
                <a16:creationId xmlns:a16="http://schemas.microsoft.com/office/drawing/2014/main" id="{DF06D7E4-54A0-48AE-B033-9AA4EA13E01A}"/>
              </a:ext>
            </a:extLst>
          </p:cNvPr>
          <p:cNvSpPr/>
          <p:nvPr userDrawn="1"/>
        </p:nvSpPr>
        <p:spPr>
          <a:xfrm>
            <a:off x="-1" y="5398618"/>
            <a:ext cx="12192001" cy="1459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4">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5046B262-08D6-406E-9ECA-59C78F88CE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28022" y="957494"/>
            <a:ext cx="2285978" cy="433905"/>
          </a:xfrm>
          <a:prstGeom prst="rect">
            <a:avLst/>
          </a:prstGeom>
          <a:noFill/>
          <a:ln w="9525">
            <a:noFill/>
          </a:ln>
        </p:spPr>
      </p:pic>
      <p:pic>
        <p:nvPicPr>
          <p:cNvPr id="10" name="Picture 9">
            <a:extLst>
              <a:ext uri="{FF2B5EF4-FFF2-40B4-BE49-F238E27FC236}">
                <a16:creationId xmlns:a16="http://schemas.microsoft.com/office/drawing/2014/main" id="{E6601C68-438B-4A09-98F9-3C83A8EABF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94078" y="5861298"/>
            <a:ext cx="2651034" cy="543568"/>
          </a:xfrm>
          <a:prstGeom prst="rect">
            <a:avLst/>
          </a:prstGeom>
        </p:spPr>
      </p:pic>
      <p:sp>
        <p:nvSpPr>
          <p:cNvPr id="11" name="Picture Placeholder 17">
            <a:extLst>
              <a:ext uri="{FF2B5EF4-FFF2-40B4-BE49-F238E27FC236}">
                <a16:creationId xmlns:a16="http://schemas.microsoft.com/office/drawing/2014/main" id="{66E3F185-D024-4FD4-A86A-0586824EE947}"/>
              </a:ext>
            </a:extLst>
          </p:cNvPr>
          <p:cNvSpPr>
            <a:spLocks noGrp="1"/>
          </p:cNvSpPr>
          <p:nvPr>
            <p:ph type="pic" sz="quarter" idx="14"/>
          </p:nvPr>
        </p:nvSpPr>
        <p:spPr>
          <a:xfrm>
            <a:off x="546888" y="5693973"/>
            <a:ext cx="964449" cy="868006"/>
          </a:xfrm>
          <a:prstGeom prst="rect">
            <a:avLst/>
          </a:prstGeom>
          <a:solidFill>
            <a:schemeClr val="bg1"/>
          </a:solidFill>
        </p:spPr>
        <p:txBody>
          <a:bodyPr>
            <a:normAutofit/>
          </a:bodyPr>
          <a:lstStyle>
            <a:lvl1pPr>
              <a:defRPr sz="1400">
                <a:solidFill>
                  <a:schemeClr val="accent5"/>
                </a:solidFill>
                <a:latin typeface="Arial" panose="020B0604020202020204" pitchFamily="34" charset="0"/>
                <a:cs typeface="Arial" panose="020B0604020202020204" pitchFamily="34" charset="0"/>
              </a:defRPr>
            </a:lvl1pPr>
          </a:lstStyle>
          <a:p>
            <a:pPr marL="205732" marR="0" lvl="0" indent="-205732" algn="l" defTabSz="822928" rtl="0" eaLnBrk="1" fontAlgn="auto" latinLnBrk="0" hangingPunct="1">
              <a:lnSpc>
                <a:spcPct val="90000"/>
              </a:lnSpc>
              <a:spcBef>
                <a:spcPts val="900"/>
              </a:spcBef>
              <a:spcAft>
                <a:spcPts val="0"/>
              </a:spcAft>
              <a:buClrTx/>
              <a:buSzTx/>
              <a:buFont typeface="Calibri" panose="020F0502020204030204" charset="0"/>
              <a:buNone/>
              <a:tabLst/>
              <a:defRPr/>
            </a:pPr>
            <a:endParaRPr lang="en-US" dirty="0"/>
          </a:p>
        </p:txBody>
      </p:sp>
      <p:sp>
        <p:nvSpPr>
          <p:cNvPr id="12" name="Text Placeholder 19">
            <a:extLst>
              <a:ext uri="{FF2B5EF4-FFF2-40B4-BE49-F238E27FC236}">
                <a16:creationId xmlns:a16="http://schemas.microsoft.com/office/drawing/2014/main" id="{DCD5E721-035D-4FD4-989E-3F2FD69E0809}"/>
              </a:ext>
            </a:extLst>
          </p:cNvPr>
          <p:cNvSpPr>
            <a:spLocks noGrp="1"/>
          </p:cNvSpPr>
          <p:nvPr>
            <p:ph type="body" sz="quarter" idx="15" hasCustomPrompt="1"/>
          </p:nvPr>
        </p:nvSpPr>
        <p:spPr>
          <a:xfrm>
            <a:off x="1688835" y="5694503"/>
            <a:ext cx="6493393" cy="310238"/>
          </a:xfrm>
          <a:prstGeom prst="rect">
            <a:avLst/>
          </a:prstGeom>
        </p:spPr>
        <p:txBody>
          <a:bodyPr>
            <a:noAutofit/>
          </a:bodyPr>
          <a:lstStyle>
            <a:lvl1pPr marL="0" indent="0">
              <a:buNone/>
              <a:defRPr sz="1800" b="1" i="0" cap="none" baseline="0">
                <a:solidFill>
                  <a:srgbClr val="00558C"/>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Presenter name</a:t>
            </a:r>
          </a:p>
        </p:txBody>
      </p:sp>
      <p:sp>
        <p:nvSpPr>
          <p:cNvPr id="13" name="Text Placeholder 22">
            <a:extLst>
              <a:ext uri="{FF2B5EF4-FFF2-40B4-BE49-F238E27FC236}">
                <a16:creationId xmlns:a16="http://schemas.microsoft.com/office/drawing/2014/main" id="{05CEC7C9-6261-43BB-8039-43AC58657475}"/>
              </a:ext>
            </a:extLst>
          </p:cNvPr>
          <p:cNvSpPr>
            <a:spLocks noGrp="1"/>
          </p:cNvSpPr>
          <p:nvPr>
            <p:ph type="body" sz="quarter" idx="16" hasCustomPrompt="1"/>
          </p:nvPr>
        </p:nvSpPr>
        <p:spPr>
          <a:xfrm>
            <a:off x="1688834" y="6037408"/>
            <a:ext cx="6493394" cy="553998"/>
          </a:xfrm>
          <a:prstGeom prst="rect">
            <a:avLst/>
          </a:prstGeom>
        </p:spPr>
        <p:txBody>
          <a:bodyPr>
            <a:noAutofit/>
          </a:bodyPr>
          <a:lstStyle>
            <a:lvl1pPr marL="0" indent="0">
              <a:lnSpc>
                <a:spcPct val="100000"/>
              </a:lnSpc>
              <a:spcBef>
                <a:spcPts val="0"/>
              </a:spcBef>
              <a:buNone/>
              <a:defRPr lang="en-US" sz="1600" b="0" i="0" baseline="0" dirty="0" smtClean="0">
                <a:solidFill>
                  <a:schemeClr val="accent5"/>
                </a:solidFill>
                <a:latin typeface="Arial" panose="020B0604020202020204" pitchFamily="34" charset="0"/>
                <a:ea typeface="Arial" panose="020B0604020202020204" pitchFamily="34" charset="0"/>
                <a:cs typeface="Arial" panose="020B0604020202020204" pitchFamily="34" charset="0"/>
              </a:defRPr>
            </a:lvl1pPr>
            <a:lvl2pPr marL="411463" indent="0">
              <a:buNone/>
              <a:defRPr lang="en-US" b="0" i="0" dirty="0" smtClean="0">
                <a:solidFill>
                  <a:schemeClr val="bg1"/>
                </a:solidFill>
                <a:latin typeface="TT Norms" charset="0"/>
                <a:ea typeface="TT Norms" charset="0"/>
                <a:cs typeface="TT Norms" charset="0"/>
              </a:defRPr>
            </a:lvl2pPr>
            <a:lvl3pPr marL="822928" indent="0">
              <a:buNone/>
              <a:defRPr lang="en-US" b="0" i="0" dirty="0" smtClean="0">
                <a:solidFill>
                  <a:schemeClr val="bg1"/>
                </a:solidFill>
                <a:latin typeface="TT Norms" charset="0"/>
                <a:ea typeface="TT Norms" charset="0"/>
                <a:cs typeface="TT Norms" charset="0"/>
              </a:defRPr>
            </a:lvl3pPr>
            <a:lvl4pPr marL="1234391" indent="0">
              <a:buNone/>
              <a:defRPr lang="en-US" b="0" i="0" dirty="0" smtClean="0">
                <a:solidFill>
                  <a:schemeClr val="bg1"/>
                </a:solidFill>
                <a:latin typeface="TT Norms" charset="0"/>
                <a:ea typeface="TT Norms" charset="0"/>
                <a:cs typeface="TT Norms" charset="0"/>
              </a:defRPr>
            </a:lvl4pPr>
            <a:lvl5pPr marL="1645854" indent="0">
              <a:buNone/>
              <a:defRPr lang="en-US" b="0" i="0" dirty="0">
                <a:solidFill>
                  <a:schemeClr val="bg1"/>
                </a:solidFill>
                <a:latin typeface="TT Norms" charset="0"/>
                <a:ea typeface="TT Norms" charset="0"/>
                <a:cs typeface="TT Norms" charset="0"/>
              </a:defRPr>
            </a:lvl5pPr>
          </a:lstStyle>
          <a:p>
            <a:pPr lvl="0"/>
            <a:r>
              <a:rPr lang="en-US" dirty="0"/>
              <a:t>Presenter Title, Company, Date</a:t>
            </a:r>
          </a:p>
        </p:txBody>
      </p:sp>
      <p:cxnSp>
        <p:nvCxnSpPr>
          <p:cNvPr id="5" name="Straight Connector 4">
            <a:extLst>
              <a:ext uri="{FF2B5EF4-FFF2-40B4-BE49-F238E27FC236}">
                <a16:creationId xmlns:a16="http://schemas.microsoft.com/office/drawing/2014/main" id="{A401D2EF-A279-4D83-8FE7-D2CD1F88DE39}"/>
              </a:ext>
            </a:extLst>
          </p:cNvPr>
          <p:cNvCxnSpPr>
            <a:cxnSpLocks/>
          </p:cNvCxnSpPr>
          <p:nvPr userDrawn="1"/>
        </p:nvCxnSpPr>
        <p:spPr>
          <a:xfrm>
            <a:off x="-30480" y="5398618"/>
            <a:ext cx="1225296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C76467F-7245-4BD7-B408-35DF1FADD26D}"/>
              </a:ext>
            </a:extLst>
          </p:cNvPr>
          <p:cNvSpPr/>
          <p:nvPr userDrawn="1"/>
        </p:nvSpPr>
        <p:spPr>
          <a:xfrm>
            <a:off x="7430387" y="6493871"/>
            <a:ext cx="4281230" cy="230832"/>
          </a:xfrm>
          <a:prstGeom prst="rect">
            <a:avLst/>
          </a:prstGeom>
        </p:spPr>
        <p:txBody>
          <a:bodyPr wrap="square">
            <a:spAutoFit/>
          </a:bodyPr>
          <a:lstStyle/>
          <a:p>
            <a:pPr algn="r"/>
            <a:r>
              <a:rPr lang="en-IN" sz="900" dirty="0">
                <a:solidFill>
                  <a:schemeClr val="tx1">
                    <a:lumMod val="50000"/>
                    <a:lumOff val="50000"/>
                  </a:schemeClr>
                </a:solidFill>
                <a:latin typeface="Arial" panose="020B0604020202020204" pitchFamily="34" charset="0"/>
                <a:cs typeface="Arial" panose="020B0604020202020204" pitchFamily="34" charset="0"/>
              </a:rPr>
              <a:t>© </a:t>
            </a:r>
            <a:r>
              <a:rPr lang="en-IN" sz="900">
                <a:solidFill>
                  <a:schemeClr val="tx1">
                    <a:lumMod val="50000"/>
                    <a:lumOff val="50000"/>
                  </a:schemeClr>
                </a:solidFill>
                <a:latin typeface="Arial" panose="020B0604020202020204" pitchFamily="34" charset="0"/>
                <a:cs typeface="Arial" panose="020B0604020202020204" pitchFamily="34" charset="0"/>
              </a:rPr>
              <a:t>2020 Kofax</a:t>
            </a:r>
            <a:endParaRPr lang="en-IN" sz="9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5092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 PICTURE 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985EE1-1447-4E84-A01A-6D285274A6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9" y="0"/>
            <a:ext cx="6096000" cy="6858000"/>
          </a:xfrm>
          <a:prstGeom prst="rect">
            <a:avLst/>
          </a:prstGeom>
        </p:spPr>
      </p:pic>
      <p:sp>
        <p:nvSpPr>
          <p:cNvPr id="11" name="Title 1">
            <a:extLst>
              <a:ext uri="{FF2B5EF4-FFF2-40B4-BE49-F238E27FC236}">
                <a16:creationId xmlns:a16="http://schemas.microsoft.com/office/drawing/2014/main" id="{72108873-BEEA-4DC6-BA3A-5084696BF13B}"/>
              </a:ext>
            </a:extLst>
          </p:cNvPr>
          <p:cNvSpPr>
            <a:spLocks noGrp="1"/>
          </p:cNvSpPr>
          <p:nvPr>
            <p:ph type="title"/>
          </p:nvPr>
        </p:nvSpPr>
        <p:spPr>
          <a:xfrm>
            <a:off x="831850" y="2359175"/>
            <a:ext cx="5159375" cy="1074367"/>
          </a:xfrm>
        </p:spPr>
        <p:txBody>
          <a:bodyPr anchor="t">
            <a:noAutofit/>
          </a:bodyPr>
          <a:lstStyle>
            <a:lvl1pPr algn="l" defTabSz="914400" rtl="0" eaLnBrk="1" latinLnBrk="0" hangingPunct="1">
              <a:lnSpc>
                <a:spcPct val="90000"/>
              </a:lnSpc>
              <a:spcBef>
                <a:spcPct val="0"/>
              </a:spcBef>
              <a:buNone/>
              <a:defRPr lang="en-US" sz="3000" b="1" i="0" kern="1200" cap="none" baseline="0" dirty="0" smtClean="0">
                <a:solidFill>
                  <a:schemeClr val="tx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12" name="Text Placeholder 2">
            <a:extLst>
              <a:ext uri="{FF2B5EF4-FFF2-40B4-BE49-F238E27FC236}">
                <a16:creationId xmlns:a16="http://schemas.microsoft.com/office/drawing/2014/main" id="{89BD5EDF-4D3B-4801-AB65-55F621D21D56}"/>
              </a:ext>
            </a:extLst>
          </p:cNvPr>
          <p:cNvSpPr>
            <a:spLocks noGrp="1"/>
          </p:cNvSpPr>
          <p:nvPr>
            <p:ph type="body" idx="1"/>
          </p:nvPr>
        </p:nvSpPr>
        <p:spPr>
          <a:xfrm>
            <a:off x="831850" y="3502570"/>
            <a:ext cx="5159375" cy="163232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2400" b="0" i="0" kern="1200" baseline="0" dirty="0" smtClean="0">
                <a:solidFill>
                  <a:schemeClr val="accent5"/>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3" name="Picture 12" descr="001">
            <a:extLst>
              <a:ext uri="{FF2B5EF4-FFF2-40B4-BE49-F238E27FC236}">
                <a16:creationId xmlns:a16="http://schemas.microsoft.com/office/drawing/2014/main" id="{1E1B1B76-FE78-455C-A4F6-F67AAF997113}"/>
              </a:ext>
            </a:extLst>
          </p:cNvPr>
          <p:cNvPicPr>
            <a:picLocks noChangeAspect="1"/>
          </p:cNvPicPr>
          <p:nvPr userDrawn="1"/>
        </p:nvPicPr>
        <p:blipFill>
          <a:blip r:embed="rId3"/>
          <a:stretch>
            <a:fillRect/>
          </a:stretch>
        </p:blipFill>
        <p:spPr>
          <a:xfrm>
            <a:off x="199155" y="2419678"/>
            <a:ext cx="604704" cy="279044"/>
          </a:xfrm>
          <a:prstGeom prst="rect">
            <a:avLst/>
          </a:prstGeom>
          <a:noFill/>
          <a:ln w="9525">
            <a:noFill/>
          </a:ln>
        </p:spPr>
      </p:pic>
      <p:sp>
        <p:nvSpPr>
          <p:cNvPr id="7" name="Slide Number Placeholder 6">
            <a:extLst>
              <a:ext uri="{FF2B5EF4-FFF2-40B4-BE49-F238E27FC236}">
                <a16:creationId xmlns:a16="http://schemas.microsoft.com/office/drawing/2014/main" id="{94EC040A-B1B7-4241-9EBC-CBA75B1B1A6E}"/>
              </a:ext>
            </a:extLst>
          </p:cNvPr>
          <p:cNvSpPr>
            <a:spLocks noGrp="1"/>
          </p:cNvSpPr>
          <p:nvPr>
            <p:ph type="sldNum" sz="quarter" idx="10"/>
          </p:nvPr>
        </p:nvSpPr>
        <p:spPr/>
        <p:txBody>
          <a:bodyPr/>
          <a:lstStyle>
            <a:lvl1pPr>
              <a:defRPr>
                <a:solidFill>
                  <a:schemeClr val="bg2"/>
                </a:solidFill>
              </a:defRPr>
            </a:lvl1pPr>
          </a:lstStyle>
          <a:p>
            <a:fld id="{151725ED-AB00-4B02-A764-80C23BBB66A4}" type="slidenum">
              <a:rPr lang="en-US" smtClean="0"/>
              <a:pPr/>
              <a:t>‹Nº›</a:t>
            </a:fld>
            <a:endParaRPr lang="en-US" dirty="0"/>
          </a:p>
        </p:txBody>
      </p:sp>
      <p:pic>
        <p:nvPicPr>
          <p:cNvPr id="8" name="Picture 7">
            <a:extLst>
              <a:ext uri="{FF2B5EF4-FFF2-40B4-BE49-F238E27FC236}">
                <a16:creationId xmlns:a16="http://schemas.microsoft.com/office/drawing/2014/main" id="{E226E28B-D828-424E-9A13-5F9382FC3822}"/>
              </a:ext>
            </a:extLst>
          </p:cNvPr>
          <p:cNvPicPr>
            <a:picLocks noChangeAspect="1"/>
          </p:cNvPicPr>
          <p:nvPr userDrawn="1"/>
        </p:nvPicPr>
        <p:blipFill>
          <a:blip r:embed="rId4">
            <a:biLevel thresh="25000"/>
            <a:extLst>
              <a:ext uri="{28A0092B-C50C-407E-A947-70E740481C1C}">
                <a14:useLocalDpi xmlns:a14="http://schemas.microsoft.com/office/drawing/2010/main" val="0"/>
              </a:ext>
            </a:extLst>
          </a:blip>
          <a:stretch>
            <a:fillRect/>
          </a:stretch>
        </p:blipFill>
        <p:spPr>
          <a:xfrm>
            <a:off x="10211355" y="6457265"/>
            <a:ext cx="904248" cy="169999"/>
          </a:xfrm>
          <a:prstGeom prst="rect">
            <a:avLst/>
          </a:prstGeom>
        </p:spPr>
      </p:pic>
      <p:cxnSp>
        <p:nvCxnSpPr>
          <p:cNvPr id="9" name="Straight Connector 8">
            <a:extLst>
              <a:ext uri="{FF2B5EF4-FFF2-40B4-BE49-F238E27FC236}">
                <a16:creationId xmlns:a16="http://schemas.microsoft.com/office/drawing/2014/main" id="{50B8103B-B646-4F0A-8553-278F64947049}"/>
              </a:ext>
            </a:extLst>
          </p:cNvPr>
          <p:cNvCxnSpPr>
            <a:cxnSpLocks/>
          </p:cNvCxnSpPr>
          <p:nvPr userDrawn="1"/>
        </p:nvCxnSpPr>
        <p:spPr>
          <a:xfrm>
            <a:off x="11259516" y="6457265"/>
            <a:ext cx="0" cy="169998"/>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6846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 PICTURE 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0FEC0C-E719-4B65-B74F-9B046E317A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7" y="0"/>
            <a:ext cx="6096000" cy="6858000"/>
          </a:xfrm>
          <a:prstGeom prst="rect">
            <a:avLst/>
          </a:prstGeom>
        </p:spPr>
      </p:pic>
      <p:sp>
        <p:nvSpPr>
          <p:cNvPr id="11" name="Title 1">
            <a:extLst>
              <a:ext uri="{FF2B5EF4-FFF2-40B4-BE49-F238E27FC236}">
                <a16:creationId xmlns:a16="http://schemas.microsoft.com/office/drawing/2014/main" id="{72108873-BEEA-4DC6-BA3A-5084696BF13B}"/>
              </a:ext>
            </a:extLst>
          </p:cNvPr>
          <p:cNvSpPr>
            <a:spLocks noGrp="1"/>
          </p:cNvSpPr>
          <p:nvPr>
            <p:ph type="title"/>
          </p:nvPr>
        </p:nvSpPr>
        <p:spPr>
          <a:xfrm>
            <a:off x="831850" y="2358702"/>
            <a:ext cx="5159375" cy="1074367"/>
          </a:xfrm>
        </p:spPr>
        <p:txBody>
          <a:bodyPr anchor="t">
            <a:noAutofit/>
          </a:bodyPr>
          <a:lstStyle>
            <a:lvl1pPr algn="l" defTabSz="914400" rtl="0" eaLnBrk="1" latinLnBrk="0" hangingPunct="1">
              <a:lnSpc>
                <a:spcPct val="90000"/>
              </a:lnSpc>
              <a:spcBef>
                <a:spcPct val="0"/>
              </a:spcBef>
              <a:buNone/>
              <a:defRPr lang="en-US" sz="3000" b="1" i="0" kern="1200" cap="none" baseline="0" dirty="0" smtClean="0">
                <a:solidFill>
                  <a:schemeClr val="tx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12" name="Text Placeholder 2">
            <a:extLst>
              <a:ext uri="{FF2B5EF4-FFF2-40B4-BE49-F238E27FC236}">
                <a16:creationId xmlns:a16="http://schemas.microsoft.com/office/drawing/2014/main" id="{89BD5EDF-4D3B-4801-AB65-55F621D21D56}"/>
              </a:ext>
            </a:extLst>
          </p:cNvPr>
          <p:cNvSpPr>
            <a:spLocks noGrp="1"/>
          </p:cNvSpPr>
          <p:nvPr>
            <p:ph type="body" idx="1"/>
          </p:nvPr>
        </p:nvSpPr>
        <p:spPr>
          <a:xfrm>
            <a:off x="831850" y="3509695"/>
            <a:ext cx="5159375" cy="163232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2400" b="0" i="0" kern="1200" baseline="0" dirty="0" smtClean="0">
                <a:solidFill>
                  <a:schemeClr val="accent5"/>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3" name="Picture 12" descr="001">
            <a:extLst>
              <a:ext uri="{FF2B5EF4-FFF2-40B4-BE49-F238E27FC236}">
                <a16:creationId xmlns:a16="http://schemas.microsoft.com/office/drawing/2014/main" id="{1E1B1B76-FE78-455C-A4F6-F67AAF997113}"/>
              </a:ext>
            </a:extLst>
          </p:cNvPr>
          <p:cNvPicPr>
            <a:picLocks noChangeAspect="1"/>
          </p:cNvPicPr>
          <p:nvPr userDrawn="1"/>
        </p:nvPicPr>
        <p:blipFill>
          <a:blip r:embed="rId3"/>
          <a:stretch>
            <a:fillRect/>
          </a:stretch>
        </p:blipFill>
        <p:spPr>
          <a:xfrm>
            <a:off x="199155" y="2419205"/>
            <a:ext cx="604704" cy="279044"/>
          </a:xfrm>
          <a:prstGeom prst="rect">
            <a:avLst/>
          </a:prstGeom>
          <a:noFill/>
          <a:ln w="9525">
            <a:noFill/>
          </a:ln>
        </p:spPr>
      </p:pic>
      <p:sp>
        <p:nvSpPr>
          <p:cNvPr id="7" name="Slide Number Placeholder 6">
            <a:extLst>
              <a:ext uri="{FF2B5EF4-FFF2-40B4-BE49-F238E27FC236}">
                <a16:creationId xmlns:a16="http://schemas.microsoft.com/office/drawing/2014/main" id="{94EC040A-B1B7-4241-9EBC-CBA75B1B1A6E}"/>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‹Nº›</a:t>
            </a:fld>
            <a:endParaRPr lang="en-US" dirty="0"/>
          </a:p>
        </p:txBody>
      </p:sp>
      <p:pic>
        <p:nvPicPr>
          <p:cNvPr id="9" name="Picture 8">
            <a:extLst>
              <a:ext uri="{FF2B5EF4-FFF2-40B4-BE49-F238E27FC236}">
                <a16:creationId xmlns:a16="http://schemas.microsoft.com/office/drawing/2014/main" id="{C51F5724-DCAE-4887-877A-1804BC9801A7}"/>
              </a:ext>
            </a:extLst>
          </p:cNvPr>
          <p:cNvPicPr>
            <a:picLocks noChangeAspect="1"/>
          </p:cNvPicPr>
          <p:nvPr userDrawn="1"/>
        </p:nvPicPr>
        <p:blipFill>
          <a:blip r:embed="rId4">
            <a:biLevel thresh="25000"/>
            <a:extLst>
              <a:ext uri="{28A0092B-C50C-407E-A947-70E740481C1C}">
                <a14:useLocalDpi xmlns:a14="http://schemas.microsoft.com/office/drawing/2010/main" val="0"/>
              </a:ext>
            </a:extLst>
          </a:blip>
          <a:stretch>
            <a:fillRect/>
          </a:stretch>
        </p:blipFill>
        <p:spPr>
          <a:xfrm>
            <a:off x="10211355" y="6457265"/>
            <a:ext cx="904248" cy="169999"/>
          </a:xfrm>
          <a:prstGeom prst="rect">
            <a:avLst/>
          </a:prstGeom>
        </p:spPr>
      </p:pic>
      <p:cxnSp>
        <p:nvCxnSpPr>
          <p:cNvPr id="10" name="Straight Connector 9">
            <a:extLst>
              <a:ext uri="{FF2B5EF4-FFF2-40B4-BE49-F238E27FC236}">
                <a16:creationId xmlns:a16="http://schemas.microsoft.com/office/drawing/2014/main" id="{A38FBCE5-99DE-4709-B178-C005587557E4}"/>
              </a:ext>
            </a:extLst>
          </p:cNvPr>
          <p:cNvCxnSpPr>
            <a:cxnSpLocks/>
          </p:cNvCxnSpPr>
          <p:nvPr userDrawn="1"/>
        </p:nvCxnSpPr>
        <p:spPr>
          <a:xfrm>
            <a:off x="11259516" y="6457265"/>
            <a:ext cx="0" cy="169998"/>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320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 PICTURE F">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0FEC0C-E719-4B65-B74F-9B046E317A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7" y="0"/>
            <a:ext cx="6096000" cy="6858000"/>
          </a:xfrm>
          <a:prstGeom prst="rect">
            <a:avLst/>
          </a:prstGeom>
        </p:spPr>
      </p:pic>
      <p:sp>
        <p:nvSpPr>
          <p:cNvPr id="11" name="Title 1">
            <a:extLst>
              <a:ext uri="{FF2B5EF4-FFF2-40B4-BE49-F238E27FC236}">
                <a16:creationId xmlns:a16="http://schemas.microsoft.com/office/drawing/2014/main" id="{72108873-BEEA-4DC6-BA3A-5084696BF13B}"/>
              </a:ext>
            </a:extLst>
          </p:cNvPr>
          <p:cNvSpPr>
            <a:spLocks noGrp="1"/>
          </p:cNvSpPr>
          <p:nvPr>
            <p:ph type="title"/>
          </p:nvPr>
        </p:nvSpPr>
        <p:spPr>
          <a:xfrm>
            <a:off x="831850" y="2359175"/>
            <a:ext cx="5159375" cy="1074367"/>
          </a:xfrm>
        </p:spPr>
        <p:txBody>
          <a:bodyPr anchor="t">
            <a:noAutofit/>
          </a:bodyPr>
          <a:lstStyle>
            <a:lvl1pPr algn="l" defTabSz="914400" rtl="0" eaLnBrk="1" latinLnBrk="0" hangingPunct="1">
              <a:lnSpc>
                <a:spcPct val="90000"/>
              </a:lnSpc>
              <a:spcBef>
                <a:spcPct val="0"/>
              </a:spcBef>
              <a:buNone/>
              <a:defRPr lang="en-US" sz="3000" b="1" i="0" kern="1200" cap="none" baseline="0" dirty="0" smtClean="0">
                <a:solidFill>
                  <a:schemeClr val="tx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12" name="Text Placeholder 2">
            <a:extLst>
              <a:ext uri="{FF2B5EF4-FFF2-40B4-BE49-F238E27FC236}">
                <a16:creationId xmlns:a16="http://schemas.microsoft.com/office/drawing/2014/main" id="{89BD5EDF-4D3B-4801-AB65-55F621D21D56}"/>
              </a:ext>
            </a:extLst>
          </p:cNvPr>
          <p:cNvSpPr>
            <a:spLocks noGrp="1"/>
          </p:cNvSpPr>
          <p:nvPr>
            <p:ph type="body" idx="1"/>
          </p:nvPr>
        </p:nvSpPr>
        <p:spPr>
          <a:xfrm>
            <a:off x="831850" y="3502570"/>
            <a:ext cx="5159375" cy="163232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2400" b="0" i="0" kern="1200" baseline="0" dirty="0" smtClean="0">
                <a:solidFill>
                  <a:schemeClr val="accent5"/>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3" name="Picture 12" descr="001">
            <a:extLst>
              <a:ext uri="{FF2B5EF4-FFF2-40B4-BE49-F238E27FC236}">
                <a16:creationId xmlns:a16="http://schemas.microsoft.com/office/drawing/2014/main" id="{1E1B1B76-FE78-455C-A4F6-F67AAF997113}"/>
              </a:ext>
            </a:extLst>
          </p:cNvPr>
          <p:cNvPicPr>
            <a:picLocks noChangeAspect="1"/>
          </p:cNvPicPr>
          <p:nvPr userDrawn="1"/>
        </p:nvPicPr>
        <p:blipFill>
          <a:blip r:embed="rId3"/>
          <a:stretch>
            <a:fillRect/>
          </a:stretch>
        </p:blipFill>
        <p:spPr>
          <a:xfrm>
            <a:off x="199155" y="2419678"/>
            <a:ext cx="604704" cy="279044"/>
          </a:xfrm>
          <a:prstGeom prst="rect">
            <a:avLst/>
          </a:prstGeom>
          <a:noFill/>
          <a:ln w="9525">
            <a:noFill/>
          </a:ln>
        </p:spPr>
      </p:pic>
      <p:sp>
        <p:nvSpPr>
          <p:cNvPr id="7" name="Slide Number Placeholder 6">
            <a:extLst>
              <a:ext uri="{FF2B5EF4-FFF2-40B4-BE49-F238E27FC236}">
                <a16:creationId xmlns:a16="http://schemas.microsoft.com/office/drawing/2014/main" id="{94EC040A-B1B7-4241-9EBC-CBA75B1B1A6E}"/>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‹Nº›</a:t>
            </a:fld>
            <a:endParaRPr lang="en-US" dirty="0"/>
          </a:p>
        </p:txBody>
      </p:sp>
      <p:pic>
        <p:nvPicPr>
          <p:cNvPr id="9" name="Picture 8">
            <a:extLst>
              <a:ext uri="{FF2B5EF4-FFF2-40B4-BE49-F238E27FC236}">
                <a16:creationId xmlns:a16="http://schemas.microsoft.com/office/drawing/2014/main" id="{C51F5724-DCAE-4887-877A-1804BC9801A7}"/>
              </a:ext>
            </a:extLst>
          </p:cNvPr>
          <p:cNvPicPr>
            <a:picLocks noChangeAspect="1"/>
          </p:cNvPicPr>
          <p:nvPr userDrawn="1"/>
        </p:nvPicPr>
        <p:blipFill>
          <a:blip r:embed="rId4">
            <a:biLevel thresh="25000"/>
            <a:extLst>
              <a:ext uri="{28A0092B-C50C-407E-A947-70E740481C1C}">
                <a14:useLocalDpi xmlns:a14="http://schemas.microsoft.com/office/drawing/2010/main" val="0"/>
              </a:ext>
            </a:extLst>
          </a:blip>
          <a:stretch>
            <a:fillRect/>
          </a:stretch>
        </p:blipFill>
        <p:spPr>
          <a:xfrm>
            <a:off x="10211355" y="6457265"/>
            <a:ext cx="904248" cy="169999"/>
          </a:xfrm>
          <a:prstGeom prst="rect">
            <a:avLst/>
          </a:prstGeom>
        </p:spPr>
      </p:pic>
      <p:cxnSp>
        <p:nvCxnSpPr>
          <p:cNvPr id="10" name="Straight Connector 9">
            <a:extLst>
              <a:ext uri="{FF2B5EF4-FFF2-40B4-BE49-F238E27FC236}">
                <a16:creationId xmlns:a16="http://schemas.microsoft.com/office/drawing/2014/main" id="{A38FBCE5-99DE-4709-B178-C005587557E4}"/>
              </a:ext>
            </a:extLst>
          </p:cNvPr>
          <p:cNvCxnSpPr>
            <a:cxnSpLocks/>
          </p:cNvCxnSpPr>
          <p:nvPr userDrawn="1"/>
        </p:nvCxnSpPr>
        <p:spPr>
          <a:xfrm>
            <a:off x="11259516" y="6457265"/>
            <a:ext cx="0" cy="169998"/>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4581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 PICTURE G">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0FEC0C-E719-4B65-B74F-9B046E317A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7" y="0"/>
            <a:ext cx="6096000" cy="6858000"/>
          </a:xfrm>
          <a:prstGeom prst="rect">
            <a:avLst/>
          </a:prstGeom>
        </p:spPr>
      </p:pic>
      <p:sp>
        <p:nvSpPr>
          <p:cNvPr id="11" name="Title 1">
            <a:extLst>
              <a:ext uri="{FF2B5EF4-FFF2-40B4-BE49-F238E27FC236}">
                <a16:creationId xmlns:a16="http://schemas.microsoft.com/office/drawing/2014/main" id="{72108873-BEEA-4DC6-BA3A-5084696BF13B}"/>
              </a:ext>
            </a:extLst>
          </p:cNvPr>
          <p:cNvSpPr>
            <a:spLocks noGrp="1"/>
          </p:cNvSpPr>
          <p:nvPr>
            <p:ph type="title"/>
          </p:nvPr>
        </p:nvSpPr>
        <p:spPr>
          <a:xfrm>
            <a:off x="831850" y="2359175"/>
            <a:ext cx="5159375" cy="1074367"/>
          </a:xfrm>
        </p:spPr>
        <p:txBody>
          <a:bodyPr anchor="t">
            <a:noAutofit/>
          </a:bodyPr>
          <a:lstStyle>
            <a:lvl1pPr algn="l" defTabSz="914400" rtl="0" eaLnBrk="1" latinLnBrk="0" hangingPunct="1">
              <a:lnSpc>
                <a:spcPct val="90000"/>
              </a:lnSpc>
              <a:spcBef>
                <a:spcPct val="0"/>
              </a:spcBef>
              <a:buNone/>
              <a:defRPr lang="en-US" sz="3000" b="1" i="0" kern="1200" cap="none" baseline="0" dirty="0" smtClean="0">
                <a:solidFill>
                  <a:schemeClr val="tx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12" name="Text Placeholder 2">
            <a:extLst>
              <a:ext uri="{FF2B5EF4-FFF2-40B4-BE49-F238E27FC236}">
                <a16:creationId xmlns:a16="http://schemas.microsoft.com/office/drawing/2014/main" id="{89BD5EDF-4D3B-4801-AB65-55F621D21D56}"/>
              </a:ext>
            </a:extLst>
          </p:cNvPr>
          <p:cNvSpPr>
            <a:spLocks noGrp="1"/>
          </p:cNvSpPr>
          <p:nvPr>
            <p:ph type="body" idx="1"/>
          </p:nvPr>
        </p:nvSpPr>
        <p:spPr>
          <a:xfrm>
            <a:off x="831850" y="3502570"/>
            <a:ext cx="5159375" cy="163232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2400" b="0" i="0" kern="1200" baseline="0" dirty="0" smtClean="0">
                <a:solidFill>
                  <a:schemeClr val="accent5"/>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3" name="Picture 12" descr="001">
            <a:extLst>
              <a:ext uri="{FF2B5EF4-FFF2-40B4-BE49-F238E27FC236}">
                <a16:creationId xmlns:a16="http://schemas.microsoft.com/office/drawing/2014/main" id="{1E1B1B76-FE78-455C-A4F6-F67AAF997113}"/>
              </a:ext>
            </a:extLst>
          </p:cNvPr>
          <p:cNvPicPr>
            <a:picLocks noChangeAspect="1"/>
          </p:cNvPicPr>
          <p:nvPr userDrawn="1"/>
        </p:nvPicPr>
        <p:blipFill>
          <a:blip r:embed="rId3"/>
          <a:stretch>
            <a:fillRect/>
          </a:stretch>
        </p:blipFill>
        <p:spPr>
          <a:xfrm>
            <a:off x="199155" y="2419678"/>
            <a:ext cx="604704" cy="279044"/>
          </a:xfrm>
          <a:prstGeom prst="rect">
            <a:avLst/>
          </a:prstGeom>
          <a:noFill/>
          <a:ln w="9525">
            <a:noFill/>
          </a:ln>
        </p:spPr>
      </p:pic>
      <p:sp>
        <p:nvSpPr>
          <p:cNvPr id="7" name="Slide Number Placeholder 6">
            <a:extLst>
              <a:ext uri="{FF2B5EF4-FFF2-40B4-BE49-F238E27FC236}">
                <a16:creationId xmlns:a16="http://schemas.microsoft.com/office/drawing/2014/main" id="{94EC040A-B1B7-4241-9EBC-CBA75B1B1A6E}"/>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‹Nº›</a:t>
            </a:fld>
            <a:endParaRPr lang="en-US" dirty="0"/>
          </a:p>
        </p:txBody>
      </p:sp>
      <p:pic>
        <p:nvPicPr>
          <p:cNvPr id="9" name="Picture 8">
            <a:extLst>
              <a:ext uri="{FF2B5EF4-FFF2-40B4-BE49-F238E27FC236}">
                <a16:creationId xmlns:a16="http://schemas.microsoft.com/office/drawing/2014/main" id="{C51F5724-DCAE-4887-877A-1804BC9801A7}"/>
              </a:ext>
            </a:extLst>
          </p:cNvPr>
          <p:cNvPicPr>
            <a:picLocks noChangeAspect="1"/>
          </p:cNvPicPr>
          <p:nvPr userDrawn="1"/>
        </p:nvPicPr>
        <p:blipFill>
          <a:blip r:embed="rId4">
            <a:biLevel thresh="25000"/>
            <a:extLst>
              <a:ext uri="{28A0092B-C50C-407E-A947-70E740481C1C}">
                <a14:useLocalDpi xmlns:a14="http://schemas.microsoft.com/office/drawing/2010/main" val="0"/>
              </a:ext>
            </a:extLst>
          </a:blip>
          <a:stretch>
            <a:fillRect/>
          </a:stretch>
        </p:blipFill>
        <p:spPr>
          <a:xfrm>
            <a:off x="10211355" y="6457265"/>
            <a:ext cx="904248" cy="169999"/>
          </a:xfrm>
          <a:prstGeom prst="rect">
            <a:avLst/>
          </a:prstGeom>
        </p:spPr>
      </p:pic>
      <p:cxnSp>
        <p:nvCxnSpPr>
          <p:cNvPr id="10" name="Straight Connector 9">
            <a:extLst>
              <a:ext uri="{FF2B5EF4-FFF2-40B4-BE49-F238E27FC236}">
                <a16:creationId xmlns:a16="http://schemas.microsoft.com/office/drawing/2014/main" id="{A38FBCE5-99DE-4709-B178-C005587557E4}"/>
              </a:ext>
            </a:extLst>
          </p:cNvPr>
          <p:cNvCxnSpPr>
            <a:cxnSpLocks/>
          </p:cNvCxnSpPr>
          <p:nvPr userDrawn="1"/>
        </p:nvCxnSpPr>
        <p:spPr>
          <a:xfrm>
            <a:off x="11259516" y="6457265"/>
            <a:ext cx="0" cy="169998"/>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23008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 PICTURE H">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0FEC0C-E719-4B65-B74F-9B046E317AAC}"/>
              </a:ext>
            </a:extLst>
          </p:cNvPr>
          <p:cNvPicPr>
            <a:picLocks noChangeAspect="1"/>
          </p:cNvPicPr>
          <p:nvPr userDrawn="1"/>
        </p:nvPicPr>
        <p:blipFill>
          <a:blip r:embed="rId2"/>
          <a:stretch>
            <a:fillRect/>
          </a:stretch>
        </p:blipFill>
        <p:spPr>
          <a:xfrm>
            <a:off x="6095997" y="0"/>
            <a:ext cx="6096000" cy="6858000"/>
          </a:xfrm>
          <a:prstGeom prst="rect">
            <a:avLst/>
          </a:prstGeom>
        </p:spPr>
      </p:pic>
      <p:sp>
        <p:nvSpPr>
          <p:cNvPr id="11" name="Title 1">
            <a:extLst>
              <a:ext uri="{FF2B5EF4-FFF2-40B4-BE49-F238E27FC236}">
                <a16:creationId xmlns:a16="http://schemas.microsoft.com/office/drawing/2014/main" id="{72108873-BEEA-4DC6-BA3A-5084696BF13B}"/>
              </a:ext>
            </a:extLst>
          </p:cNvPr>
          <p:cNvSpPr>
            <a:spLocks noGrp="1"/>
          </p:cNvSpPr>
          <p:nvPr>
            <p:ph type="title"/>
          </p:nvPr>
        </p:nvSpPr>
        <p:spPr>
          <a:xfrm>
            <a:off x="831850" y="2359175"/>
            <a:ext cx="5159375" cy="1074367"/>
          </a:xfrm>
        </p:spPr>
        <p:txBody>
          <a:bodyPr anchor="t">
            <a:noAutofit/>
          </a:bodyPr>
          <a:lstStyle>
            <a:lvl1pPr algn="l" defTabSz="914400" rtl="0" eaLnBrk="1" latinLnBrk="0" hangingPunct="1">
              <a:lnSpc>
                <a:spcPct val="90000"/>
              </a:lnSpc>
              <a:spcBef>
                <a:spcPct val="0"/>
              </a:spcBef>
              <a:buNone/>
              <a:defRPr lang="en-US" sz="3000" b="1" i="0" kern="1200" cap="none" baseline="0" dirty="0" smtClean="0">
                <a:solidFill>
                  <a:schemeClr val="tx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12" name="Text Placeholder 2">
            <a:extLst>
              <a:ext uri="{FF2B5EF4-FFF2-40B4-BE49-F238E27FC236}">
                <a16:creationId xmlns:a16="http://schemas.microsoft.com/office/drawing/2014/main" id="{89BD5EDF-4D3B-4801-AB65-55F621D21D56}"/>
              </a:ext>
            </a:extLst>
          </p:cNvPr>
          <p:cNvSpPr>
            <a:spLocks noGrp="1"/>
          </p:cNvSpPr>
          <p:nvPr>
            <p:ph type="body" idx="1"/>
          </p:nvPr>
        </p:nvSpPr>
        <p:spPr>
          <a:xfrm>
            <a:off x="831850" y="3502570"/>
            <a:ext cx="5159375" cy="163232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2400" b="0" i="0" kern="1200" baseline="0" dirty="0" smtClean="0">
                <a:solidFill>
                  <a:schemeClr val="accent5"/>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3" name="Picture 12" descr="001">
            <a:extLst>
              <a:ext uri="{FF2B5EF4-FFF2-40B4-BE49-F238E27FC236}">
                <a16:creationId xmlns:a16="http://schemas.microsoft.com/office/drawing/2014/main" id="{1E1B1B76-FE78-455C-A4F6-F67AAF997113}"/>
              </a:ext>
            </a:extLst>
          </p:cNvPr>
          <p:cNvPicPr>
            <a:picLocks noChangeAspect="1"/>
          </p:cNvPicPr>
          <p:nvPr userDrawn="1"/>
        </p:nvPicPr>
        <p:blipFill>
          <a:blip r:embed="rId3"/>
          <a:stretch>
            <a:fillRect/>
          </a:stretch>
        </p:blipFill>
        <p:spPr>
          <a:xfrm>
            <a:off x="199155" y="2419678"/>
            <a:ext cx="604704" cy="279044"/>
          </a:xfrm>
          <a:prstGeom prst="rect">
            <a:avLst/>
          </a:prstGeom>
          <a:noFill/>
          <a:ln w="9525">
            <a:noFill/>
          </a:ln>
        </p:spPr>
      </p:pic>
      <p:sp>
        <p:nvSpPr>
          <p:cNvPr id="7" name="Slide Number Placeholder 6">
            <a:extLst>
              <a:ext uri="{FF2B5EF4-FFF2-40B4-BE49-F238E27FC236}">
                <a16:creationId xmlns:a16="http://schemas.microsoft.com/office/drawing/2014/main" id="{94EC040A-B1B7-4241-9EBC-CBA75B1B1A6E}"/>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‹Nº›</a:t>
            </a:fld>
            <a:endParaRPr lang="en-US" dirty="0"/>
          </a:p>
        </p:txBody>
      </p:sp>
      <p:pic>
        <p:nvPicPr>
          <p:cNvPr id="9" name="Picture 8">
            <a:extLst>
              <a:ext uri="{FF2B5EF4-FFF2-40B4-BE49-F238E27FC236}">
                <a16:creationId xmlns:a16="http://schemas.microsoft.com/office/drawing/2014/main" id="{C51F5724-DCAE-4887-877A-1804BC9801A7}"/>
              </a:ext>
            </a:extLst>
          </p:cNvPr>
          <p:cNvPicPr>
            <a:picLocks noChangeAspect="1"/>
          </p:cNvPicPr>
          <p:nvPr userDrawn="1"/>
        </p:nvPicPr>
        <p:blipFill>
          <a:blip r:embed="rId4">
            <a:biLevel thresh="25000"/>
            <a:extLst>
              <a:ext uri="{28A0092B-C50C-407E-A947-70E740481C1C}">
                <a14:useLocalDpi xmlns:a14="http://schemas.microsoft.com/office/drawing/2010/main" val="0"/>
              </a:ext>
            </a:extLst>
          </a:blip>
          <a:stretch>
            <a:fillRect/>
          </a:stretch>
        </p:blipFill>
        <p:spPr>
          <a:xfrm>
            <a:off x="10211355" y="6457265"/>
            <a:ext cx="904248" cy="169999"/>
          </a:xfrm>
          <a:prstGeom prst="rect">
            <a:avLst/>
          </a:prstGeom>
        </p:spPr>
      </p:pic>
      <p:cxnSp>
        <p:nvCxnSpPr>
          <p:cNvPr id="10" name="Straight Connector 9">
            <a:extLst>
              <a:ext uri="{FF2B5EF4-FFF2-40B4-BE49-F238E27FC236}">
                <a16:creationId xmlns:a16="http://schemas.microsoft.com/office/drawing/2014/main" id="{A38FBCE5-99DE-4709-B178-C005587557E4}"/>
              </a:ext>
            </a:extLst>
          </p:cNvPr>
          <p:cNvCxnSpPr>
            <a:cxnSpLocks/>
          </p:cNvCxnSpPr>
          <p:nvPr userDrawn="1"/>
        </p:nvCxnSpPr>
        <p:spPr>
          <a:xfrm>
            <a:off x="11259516" y="6457265"/>
            <a:ext cx="0" cy="169998"/>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7252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 PICTURE I">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0FEC0C-E719-4B65-B74F-9B046E317AAC}"/>
              </a:ext>
            </a:extLst>
          </p:cNvPr>
          <p:cNvPicPr>
            <a:picLocks noChangeAspect="1"/>
          </p:cNvPicPr>
          <p:nvPr userDrawn="1"/>
        </p:nvPicPr>
        <p:blipFill>
          <a:blip r:embed="rId2"/>
          <a:stretch>
            <a:fillRect/>
          </a:stretch>
        </p:blipFill>
        <p:spPr>
          <a:xfrm>
            <a:off x="6095997" y="0"/>
            <a:ext cx="6096000" cy="6858000"/>
          </a:xfrm>
          <a:prstGeom prst="rect">
            <a:avLst/>
          </a:prstGeom>
        </p:spPr>
      </p:pic>
      <p:sp>
        <p:nvSpPr>
          <p:cNvPr id="11" name="Title 1">
            <a:extLst>
              <a:ext uri="{FF2B5EF4-FFF2-40B4-BE49-F238E27FC236}">
                <a16:creationId xmlns:a16="http://schemas.microsoft.com/office/drawing/2014/main" id="{72108873-BEEA-4DC6-BA3A-5084696BF13B}"/>
              </a:ext>
            </a:extLst>
          </p:cNvPr>
          <p:cNvSpPr>
            <a:spLocks noGrp="1"/>
          </p:cNvSpPr>
          <p:nvPr>
            <p:ph type="title"/>
          </p:nvPr>
        </p:nvSpPr>
        <p:spPr>
          <a:xfrm>
            <a:off x="831850" y="2359175"/>
            <a:ext cx="5159375" cy="1074367"/>
          </a:xfrm>
        </p:spPr>
        <p:txBody>
          <a:bodyPr anchor="t">
            <a:noAutofit/>
          </a:bodyPr>
          <a:lstStyle>
            <a:lvl1pPr algn="l" defTabSz="914400" rtl="0" eaLnBrk="1" latinLnBrk="0" hangingPunct="1">
              <a:lnSpc>
                <a:spcPct val="90000"/>
              </a:lnSpc>
              <a:spcBef>
                <a:spcPct val="0"/>
              </a:spcBef>
              <a:buNone/>
              <a:defRPr lang="en-US" sz="3000" b="1" i="0" kern="1200" cap="none" baseline="0" dirty="0" smtClean="0">
                <a:solidFill>
                  <a:schemeClr val="tx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12" name="Text Placeholder 2">
            <a:extLst>
              <a:ext uri="{FF2B5EF4-FFF2-40B4-BE49-F238E27FC236}">
                <a16:creationId xmlns:a16="http://schemas.microsoft.com/office/drawing/2014/main" id="{89BD5EDF-4D3B-4801-AB65-55F621D21D56}"/>
              </a:ext>
            </a:extLst>
          </p:cNvPr>
          <p:cNvSpPr>
            <a:spLocks noGrp="1"/>
          </p:cNvSpPr>
          <p:nvPr>
            <p:ph type="body" idx="1"/>
          </p:nvPr>
        </p:nvSpPr>
        <p:spPr>
          <a:xfrm>
            <a:off x="831850" y="3502570"/>
            <a:ext cx="5159375" cy="163232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2400" b="0" i="0" kern="1200" baseline="0" dirty="0" smtClean="0">
                <a:solidFill>
                  <a:schemeClr val="accent5"/>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3" name="Picture 12" descr="001">
            <a:extLst>
              <a:ext uri="{FF2B5EF4-FFF2-40B4-BE49-F238E27FC236}">
                <a16:creationId xmlns:a16="http://schemas.microsoft.com/office/drawing/2014/main" id="{1E1B1B76-FE78-455C-A4F6-F67AAF997113}"/>
              </a:ext>
            </a:extLst>
          </p:cNvPr>
          <p:cNvPicPr>
            <a:picLocks noChangeAspect="1"/>
          </p:cNvPicPr>
          <p:nvPr userDrawn="1"/>
        </p:nvPicPr>
        <p:blipFill>
          <a:blip r:embed="rId3"/>
          <a:stretch>
            <a:fillRect/>
          </a:stretch>
        </p:blipFill>
        <p:spPr>
          <a:xfrm>
            <a:off x="199155" y="2419678"/>
            <a:ext cx="604704" cy="279044"/>
          </a:xfrm>
          <a:prstGeom prst="rect">
            <a:avLst/>
          </a:prstGeom>
          <a:noFill/>
          <a:ln w="9525">
            <a:noFill/>
          </a:ln>
        </p:spPr>
      </p:pic>
      <p:sp>
        <p:nvSpPr>
          <p:cNvPr id="7" name="Slide Number Placeholder 6">
            <a:extLst>
              <a:ext uri="{FF2B5EF4-FFF2-40B4-BE49-F238E27FC236}">
                <a16:creationId xmlns:a16="http://schemas.microsoft.com/office/drawing/2014/main" id="{94EC040A-B1B7-4241-9EBC-CBA75B1B1A6E}"/>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‹Nº›</a:t>
            </a:fld>
            <a:endParaRPr lang="en-US" dirty="0"/>
          </a:p>
        </p:txBody>
      </p:sp>
      <p:pic>
        <p:nvPicPr>
          <p:cNvPr id="9" name="Picture 8">
            <a:extLst>
              <a:ext uri="{FF2B5EF4-FFF2-40B4-BE49-F238E27FC236}">
                <a16:creationId xmlns:a16="http://schemas.microsoft.com/office/drawing/2014/main" id="{C51F5724-DCAE-4887-877A-1804BC9801A7}"/>
              </a:ext>
            </a:extLst>
          </p:cNvPr>
          <p:cNvPicPr>
            <a:picLocks noChangeAspect="1"/>
          </p:cNvPicPr>
          <p:nvPr userDrawn="1"/>
        </p:nvPicPr>
        <p:blipFill>
          <a:blip r:embed="rId4">
            <a:biLevel thresh="25000"/>
            <a:extLst>
              <a:ext uri="{28A0092B-C50C-407E-A947-70E740481C1C}">
                <a14:useLocalDpi xmlns:a14="http://schemas.microsoft.com/office/drawing/2010/main" val="0"/>
              </a:ext>
            </a:extLst>
          </a:blip>
          <a:stretch>
            <a:fillRect/>
          </a:stretch>
        </p:blipFill>
        <p:spPr>
          <a:xfrm>
            <a:off x="10211355" y="6457265"/>
            <a:ext cx="904248" cy="169999"/>
          </a:xfrm>
          <a:prstGeom prst="rect">
            <a:avLst/>
          </a:prstGeom>
        </p:spPr>
      </p:pic>
      <p:cxnSp>
        <p:nvCxnSpPr>
          <p:cNvPr id="10" name="Straight Connector 9">
            <a:extLst>
              <a:ext uri="{FF2B5EF4-FFF2-40B4-BE49-F238E27FC236}">
                <a16:creationId xmlns:a16="http://schemas.microsoft.com/office/drawing/2014/main" id="{A38FBCE5-99DE-4709-B178-C005587557E4}"/>
              </a:ext>
            </a:extLst>
          </p:cNvPr>
          <p:cNvCxnSpPr>
            <a:cxnSpLocks/>
          </p:cNvCxnSpPr>
          <p:nvPr userDrawn="1"/>
        </p:nvCxnSpPr>
        <p:spPr>
          <a:xfrm>
            <a:off x="11259516" y="6457265"/>
            <a:ext cx="0" cy="169998"/>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843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 PICTURE J">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0FEC0C-E719-4B65-B74F-9B046E317AAC}"/>
              </a:ext>
            </a:extLst>
          </p:cNvPr>
          <p:cNvPicPr>
            <a:picLocks noChangeAspect="1"/>
          </p:cNvPicPr>
          <p:nvPr userDrawn="1"/>
        </p:nvPicPr>
        <p:blipFill>
          <a:blip r:embed="rId2"/>
          <a:stretch>
            <a:fillRect/>
          </a:stretch>
        </p:blipFill>
        <p:spPr>
          <a:xfrm>
            <a:off x="6095997" y="0"/>
            <a:ext cx="6096000" cy="6858000"/>
          </a:xfrm>
          <a:prstGeom prst="rect">
            <a:avLst/>
          </a:prstGeom>
        </p:spPr>
      </p:pic>
      <p:sp>
        <p:nvSpPr>
          <p:cNvPr id="11" name="Title 1">
            <a:extLst>
              <a:ext uri="{FF2B5EF4-FFF2-40B4-BE49-F238E27FC236}">
                <a16:creationId xmlns:a16="http://schemas.microsoft.com/office/drawing/2014/main" id="{72108873-BEEA-4DC6-BA3A-5084696BF13B}"/>
              </a:ext>
            </a:extLst>
          </p:cNvPr>
          <p:cNvSpPr>
            <a:spLocks noGrp="1"/>
          </p:cNvSpPr>
          <p:nvPr>
            <p:ph type="title"/>
          </p:nvPr>
        </p:nvSpPr>
        <p:spPr>
          <a:xfrm>
            <a:off x="831850" y="2359175"/>
            <a:ext cx="5159375" cy="1074367"/>
          </a:xfrm>
        </p:spPr>
        <p:txBody>
          <a:bodyPr anchor="t">
            <a:noAutofit/>
          </a:bodyPr>
          <a:lstStyle>
            <a:lvl1pPr algn="l" defTabSz="914400" rtl="0" eaLnBrk="1" latinLnBrk="0" hangingPunct="1">
              <a:lnSpc>
                <a:spcPct val="90000"/>
              </a:lnSpc>
              <a:spcBef>
                <a:spcPct val="0"/>
              </a:spcBef>
              <a:buNone/>
              <a:defRPr lang="en-US" sz="3000" b="1" i="0" kern="1200" cap="none" baseline="0" dirty="0" smtClean="0">
                <a:solidFill>
                  <a:schemeClr val="tx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12" name="Text Placeholder 2">
            <a:extLst>
              <a:ext uri="{FF2B5EF4-FFF2-40B4-BE49-F238E27FC236}">
                <a16:creationId xmlns:a16="http://schemas.microsoft.com/office/drawing/2014/main" id="{89BD5EDF-4D3B-4801-AB65-55F621D21D56}"/>
              </a:ext>
            </a:extLst>
          </p:cNvPr>
          <p:cNvSpPr>
            <a:spLocks noGrp="1"/>
          </p:cNvSpPr>
          <p:nvPr>
            <p:ph type="body" idx="1"/>
          </p:nvPr>
        </p:nvSpPr>
        <p:spPr>
          <a:xfrm>
            <a:off x="831850" y="3502570"/>
            <a:ext cx="5159375" cy="163232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2400" b="0" i="0" kern="1200" baseline="0" dirty="0" smtClean="0">
                <a:solidFill>
                  <a:schemeClr val="accent5"/>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3" name="Picture 12" descr="001">
            <a:extLst>
              <a:ext uri="{FF2B5EF4-FFF2-40B4-BE49-F238E27FC236}">
                <a16:creationId xmlns:a16="http://schemas.microsoft.com/office/drawing/2014/main" id="{1E1B1B76-FE78-455C-A4F6-F67AAF997113}"/>
              </a:ext>
            </a:extLst>
          </p:cNvPr>
          <p:cNvPicPr>
            <a:picLocks noChangeAspect="1"/>
          </p:cNvPicPr>
          <p:nvPr userDrawn="1"/>
        </p:nvPicPr>
        <p:blipFill>
          <a:blip r:embed="rId3"/>
          <a:stretch>
            <a:fillRect/>
          </a:stretch>
        </p:blipFill>
        <p:spPr>
          <a:xfrm>
            <a:off x="199155" y="2419678"/>
            <a:ext cx="604704" cy="279044"/>
          </a:xfrm>
          <a:prstGeom prst="rect">
            <a:avLst/>
          </a:prstGeom>
          <a:noFill/>
          <a:ln w="9525">
            <a:noFill/>
          </a:ln>
        </p:spPr>
      </p:pic>
      <p:sp>
        <p:nvSpPr>
          <p:cNvPr id="7" name="Slide Number Placeholder 6">
            <a:extLst>
              <a:ext uri="{FF2B5EF4-FFF2-40B4-BE49-F238E27FC236}">
                <a16:creationId xmlns:a16="http://schemas.microsoft.com/office/drawing/2014/main" id="{94EC040A-B1B7-4241-9EBC-CBA75B1B1A6E}"/>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‹Nº›</a:t>
            </a:fld>
            <a:endParaRPr lang="en-US" dirty="0"/>
          </a:p>
        </p:txBody>
      </p:sp>
      <p:pic>
        <p:nvPicPr>
          <p:cNvPr id="9" name="Picture 8">
            <a:extLst>
              <a:ext uri="{FF2B5EF4-FFF2-40B4-BE49-F238E27FC236}">
                <a16:creationId xmlns:a16="http://schemas.microsoft.com/office/drawing/2014/main" id="{C51F5724-DCAE-4887-877A-1804BC9801A7}"/>
              </a:ext>
            </a:extLst>
          </p:cNvPr>
          <p:cNvPicPr>
            <a:picLocks noChangeAspect="1"/>
          </p:cNvPicPr>
          <p:nvPr userDrawn="1"/>
        </p:nvPicPr>
        <p:blipFill>
          <a:blip r:embed="rId4">
            <a:biLevel thresh="25000"/>
            <a:extLst>
              <a:ext uri="{28A0092B-C50C-407E-A947-70E740481C1C}">
                <a14:useLocalDpi xmlns:a14="http://schemas.microsoft.com/office/drawing/2010/main" val="0"/>
              </a:ext>
            </a:extLst>
          </a:blip>
          <a:stretch>
            <a:fillRect/>
          </a:stretch>
        </p:blipFill>
        <p:spPr>
          <a:xfrm>
            <a:off x="10211355" y="6457265"/>
            <a:ext cx="904248" cy="169999"/>
          </a:xfrm>
          <a:prstGeom prst="rect">
            <a:avLst/>
          </a:prstGeom>
        </p:spPr>
      </p:pic>
      <p:cxnSp>
        <p:nvCxnSpPr>
          <p:cNvPr id="10" name="Straight Connector 9">
            <a:extLst>
              <a:ext uri="{FF2B5EF4-FFF2-40B4-BE49-F238E27FC236}">
                <a16:creationId xmlns:a16="http://schemas.microsoft.com/office/drawing/2014/main" id="{A38FBCE5-99DE-4709-B178-C005587557E4}"/>
              </a:ext>
            </a:extLst>
          </p:cNvPr>
          <p:cNvCxnSpPr>
            <a:cxnSpLocks/>
          </p:cNvCxnSpPr>
          <p:nvPr userDrawn="1"/>
        </p:nvCxnSpPr>
        <p:spPr>
          <a:xfrm>
            <a:off x="11259516" y="6457265"/>
            <a:ext cx="0" cy="169998"/>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29960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 PICTURE K">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0FEC0C-E719-4B65-B74F-9B046E317AAC}"/>
              </a:ext>
            </a:extLst>
          </p:cNvPr>
          <p:cNvPicPr>
            <a:picLocks noChangeAspect="1"/>
          </p:cNvPicPr>
          <p:nvPr userDrawn="1"/>
        </p:nvPicPr>
        <p:blipFill>
          <a:blip r:embed="rId2"/>
          <a:stretch>
            <a:fillRect/>
          </a:stretch>
        </p:blipFill>
        <p:spPr>
          <a:xfrm>
            <a:off x="6095997" y="0"/>
            <a:ext cx="6096000" cy="6858000"/>
          </a:xfrm>
          <a:prstGeom prst="rect">
            <a:avLst/>
          </a:prstGeom>
        </p:spPr>
      </p:pic>
      <p:sp>
        <p:nvSpPr>
          <p:cNvPr id="11" name="Title 1">
            <a:extLst>
              <a:ext uri="{FF2B5EF4-FFF2-40B4-BE49-F238E27FC236}">
                <a16:creationId xmlns:a16="http://schemas.microsoft.com/office/drawing/2014/main" id="{72108873-BEEA-4DC6-BA3A-5084696BF13B}"/>
              </a:ext>
            </a:extLst>
          </p:cNvPr>
          <p:cNvSpPr>
            <a:spLocks noGrp="1"/>
          </p:cNvSpPr>
          <p:nvPr>
            <p:ph type="title"/>
          </p:nvPr>
        </p:nvSpPr>
        <p:spPr>
          <a:xfrm>
            <a:off x="831850" y="2359175"/>
            <a:ext cx="5159375" cy="1074367"/>
          </a:xfrm>
        </p:spPr>
        <p:txBody>
          <a:bodyPr anchor="t">
            <a:noAutofit/>
          </a:bodyPr>
          <a:lstStyle>
            <a:lvl1pPr algn="l" defTabSz="914400" rtl="0" eaLnBrk="1" latinLnBrk="0" hangingPunct="1">
              <a:lnSpc>
                <a:spcPct val="90000"/>
              </a:lnSpc>
              <a:spcBef>
                <a:spcPct val="0"/>
              </a:spcBef>
              <a:buNone/>
              <a:defRPr lang="en-US" sz="3000" b="1" i="0" kern="1200" cap="none" baseline="0" dirty="0" smtClean="0">
                <a:solidFill>
                  <a:schemeClr val="tx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12" name="Text Placeholder 2">
            <a:extLst>
              <a:ext uri="{FF2B5EF4-FFF2-40B4-BE49-F238E27FC236}">
                <a16:creationId xmlns:a16="http://schemas.microsoft.com/office/drawing/2014/main" id="{89BD5EDF-4D3B-4801-AB65-55F621D21D56}"/>
              </a:ext>
            </a:extLst>
          </p:cNvPr>
          <p:cNvSpPr>
            <a:spLocks noGrp="1"/>
          </p:cNvSpPr>
          <p:nvPr>
            <p:ph type="body" idx="1"/>
          </p:nvPr>
        </p:nvSpPr>
        <p:spPr>
          <a:xfrm>
            <a:off x="831850" y="3502570"/>
            <a:ext cx="5159375" cy="163232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2400" b="0" i="0" kern="1200" baseline="0" dirty="0" smtClean="0">
                <a:solidFill>
                  <a:schemeClr val="accent5"/>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3" name="Picture 12" descr="001">
            <a:extLst>
              <a:ext uri="{FF2B5EF4-FFF2-40B4-BE49-F238E27FC236}">
                <a16:creationId xmlns:a16="http://schemas.microsoft.com/office/drawing/2014/main" id="{1E1B1B76-FE78-455C-A4F6-F67AAF997113}"/>
              </a:ext>
            </a:extLst>
          </p:cNvPr>
          <p:cNvPicPr>
            <a:picLocks noChangeAspect="1"/>
          </p:cNvPicPr>
          <p:nvPr userDrawn="1"/>
        </p:nvPicPr>
        <p:blipFill>
          <a:blip r:embed="rId3"/>
          <a:stretch>
            <a:fillRect/>
          </a:stretch>
        </p:blipFill>
        <p:spPr>
          <a:xfrm>
            <a:off x="199155" y="2419678"/>
            <a:ext cx="604704" cy="279044"/>
          </a:xfrm>
          <a:prstGeom prst="rect">
            <a:avLst/>
          </a:prstGeom>
          <a:noFill/>
          <a:ln w="9525">
            <a:noFill/>
          </a:ln>
        </p:spPr>
      </p:pic>
      <p:sp>
        <p:nvSpPr>
          <p:cNvPr id="7" name="Slide Number Placeholder 6">
            <a:extLst>
              <a:ext uri="{FF2B5EF4-FFF2-40B4-BE49-F238E27FC236}">
                <a16:creationId xmlns:a16="http://schemas.microsoft.com/office/drawing/2014/main" id="{94EC040A-B1B7-4241-9EBC-CBA75B1B1A6E}"/>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‹Nº›</a:t>
            </a:fld>
            <a:endParaRPr lang="en-US" dirty="0"/>
          </a:p>
        </p:txBody>
      </p:sp>
      <p:pic>
        <p:nvPicPr>
          <p:cNvPr id="9" name="Picture 8">
            <a:extLst>
              <a:ext uri="{FF2B5EF4-FFF2-40B4-BE49-F238E27FC236}">
                <a16:creationId xmlns:a16="http://schemas.microsoft.com/office/drawing/2014/main" id="{C51F5724-DCAE-4887-877A-1804BC9801A7}"/>
              </a:ext>
            </a:extLst>
          </p:cNvPr>
          <p:cNvPicPr>
            <a:picLocks noChangeAspect="1"/>
          </p:cNvPicPr>
          <p:nvPr userDrawn="1"/>
        </p:nvPicPr>
        <p:blipFill>
          <a:blip r:embed="rId4">
            <a:biLevel thresh="25000"/>
            <a:extLst>
              <a:ext uri="{28A0092B-C50C-407E-A947-70E740481C1C}">
                <a14:useLocalDpi xmlns:a14="http://schemas.microsoft.com/office/drawing/2010/main" val="0"/>
              </a:ext>
            </a:extLst>
          </a:blip>
          <a:stretch>
            <a:fillRect/>
          </a:stretch>
        </p:blipFill>
        <p:spPr>
          <a:xfrm>
            <a:off x="10211355" y="6457265"/>
            <a:ext cx="904248" cy="169999"/>
          </a:xfrm>
          <a:prstGeom prst="rect">
            <a:avLst/>
          </a:prstGeom>
        </p:spPr>
      </p:pic>
      <p:cxnSp>
        <p:nvCxnSpPr>
          <p:cNvPr id="10" name="Straight Connector 9">
            <a:extLst>
              <a:ext uri="{FF2B5EF4-FFF2-40B4-BE49-F238E27FC236}">
                <a16:creationId xmlns:a16="http://schemas.microsoft.com/office/drawing/2014/main" id="{A38FBCE5-99DE-4709-B178-C005587557E4}"/>
              </a:ext>
            </a:extLst>
          </p:cNvPr>
          <p:cNvCxnSpPr>
            <a:cxnSpLocks/>
          </p:cNvCxnSpPr>
          <p:nvPr userDrawn="1"/>
        </p:nvCxnSpPr>
        <p:spPr>
          <a:xfrm>
            <a:off x="11259516" y="6457265"/>
            <a:ext cx="0" cy="169998"/>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55517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 PICTURE L">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0FEC0C-E719-4B65-B74F-9B046E317AAC}"/>
              </a:ext>
            </a:extLst>
          </p:cNvPr>
          <p:cNvPicPr>
            <a:picLocks noChangeAspect="1"/>
          </p:cNvPicPr>
          <p:nvPr userDrawn="1"/>
        </p:nvPicPr>
        <p:blipFill>
          <a:blip r:embed="rId2"/>
          <a:stretch>
            <a:fillRect/>
          </a:stretch>
        </p:blipFill>
        <p:spPr>
          <a:xfrm>
            <a:off x="6095997" y="0"/>
            <a:ext cx="6096000" cy="6858000"/>
          </a:xfrm>
          <a:prstGeom prst="rect">
            <a:avLst/>
          </a:prstGeom>
        </p:spPr>
      </p:pic>
      <p:sp>
        <p:nvSpPr>
          <p:cNvPr id="11" name="Title 1">
            <a:extLst>
              <a:ext uri="{FF2B5EF4-FFF2-40B4-BE49-F238E27FC236}">
                <a16:creationId xmlns:a16="http://schemas.microsoft.com/office/drawing/2014/main" id="{72108873-BEEA-4DC6-BA3A-5084696BF13B}"/>
              </a:ext>
            </a:extLst>
          </p:cNvPr>
          <p:cNvSpPr>
            <a:spLocks noGrp="1"/>
          </p:cNvSpPr>
          <p:nvPr>
            <p:ph type="title"/>
          </p:nvPr>
        </p:nvSpPr>
        <p:spPr>
          <a:xfrm>
            <a:off x="831850" y="2359175"/>
            <a:ext cx="5159375" cy="1074367"/>
          </a:xfrm>
        </p:spPr>
        <p:txBody>
          <a:bodyPr anchor="t">
            <a:noAutofit/>
          </a:bodyPr>
          <a:lstStyle>
            <a:lvl1pPr algn="l" defTabSz="914400" rtl="0" eaLnBrk="1" latinLnBrk="0" hangingPunct="1">
              <a:lnSpc>
                <a:spcPct val="90000"/>
              </a:lnSpc>
              <a:spcBef>
                <a:spcPct val="0"/>
              </a:spcBef>
              <a:buNone/>
              <a:defRPr lang="en-US" sz="3000" b="1" i="0" kern="1200" cap="none" baseline="0" dirty="0" smtClean="0">
                <a:solidFill>
                  <a:schemeClr val="tx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12" name="Text Placeholder 2">
            <a:extLst>
              <a:ext uri="{FF2B5EF4-FFF2-40B4-BE49-F238E27FC236}">
                <a16:creationId xmlns:a16="http://schemas.microsoft.com/office/drawing/2014/main" id="{89BD5EDF-4D3B-4801-AB65-55F621D21D56}"/>
              </a:ext>
            </a:extLst>
          </p:cNvPr>
          <p:cNvSpPr>
            <a:spLocks noGrp="1"/>
          </p:cNvSpPr>
          <p:nvPr>
            <p:ph type="body" idx="1"/>
          </p:nvPr>
        </p:nvSpPr>
        <p:spPr>
          <a:xfrm>
            <a:off x="831850" y="3502570"/>
            <a:ext cx="5159375" cy="163232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2400" b="0" i="0" kern="1200" baseline="0" dirty="0" smtClean="0">
                <a:solidFill>
                  <a:schemeClr val="accent5"/>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3" name="Picture 12" descr="001">
            <a:extLst>
              <a:ext uri="{FF2B5EF4-FFF2-40B4-BE49-F238E27FC236}">
                <a16:creationId xmlns:a16="http://schemas.microsoft.com/office/drawing/2014/main" id="{1E1B1B76-FE78-455C-A4F6-F67AAF997113}"/>
              </a:ext>
            </a:extLst>
          </p:cNvPr>
          <p:cNvPicPr>
            <a:picLocks noChangeAspect="1"/>
          </p:cNvPicPr>
          <p:nvPr userDrawn="1"/>
        </p:nvPicPr>
        <p:blipFill>
          <a:blip r:embed="rId3"/>
          <a:stretch>
            <a:fillRect/>
          </a:stretch>
        </p:blipFill>
        <p:spPr>
          <a:xfrm>
            <a:off x="199155" y="2419678"/>
            <a:ext cx="604704" cy="279044"/>
          </a:xfrm>
          <a:prstGeom prst="rect">
            <a:avLst/>
          </a:prstGeom>
          <a:noFill/>
          <a:ln w="9525">
            <a:noFill/>
          </a:ln>
        </p:spPr>
      </p:pic>
      <p:sp>
        <p:nvSpPr>
          <p:cNvPr id="7" name="Slide Number Placeholder 6">
            <a:extLst>
              <a:ext uri="{FF2B5EF4-FFF2-40B4-BE49-F238E27FC236}">
                <a16:creationId xmlns:a16="http://schemas.microsoft.com/office/drawing/2014/main" id="{94EC040A-B1B7-4241-9EBC-CBA75B1B1A6E}"/>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‹Nº›</a:t>
            </a:fld>
            <a:endParaRPr lang="en-US" dirty="0"/>
          </a:p>
        </p:txBody>
      </p:sp>
      <p:pic>
        <p:nvPicPr>
          <p:cNvPr id="9" name="Picture 8">
            <a:extLst>
              <a:ext uri="{FF2B5EF4-FFF2-40B4-BE49-F238E27FC236}">
                <a16:creationId xmlns:a16="http://schemas.microsoft.com/office/drawing/2014/main" id="{C51F5724-DCAE-4887-877A-1804BC9801A7}"/>
              </a:ext>
            </a:extLst>
          </p:cNvPr>
          <p:cNvPicPr>
            <a:picLocks noChangeAspect="1"/>
          </p:cNvPicPr>
          <p:nvPr userDrawn="1"/>
        </p:nvPicPr>
        <p:blipFill>
          <a:blip r:embed="rId4">
            <a:biLevel thresh="25000"/>
            <a:extLst>
              <a:ext uri="{28A0092B-C50C-407E-A947-70E740481C1C}">
                <a14:useLocalDpi xmlns:a14="http://schemas.microsoft.com/office/drawing/2010/main" val="0"/>
              </a:ext>
            </a:extLst>
          </a:blip>
          <a:stretch>
            <a:fillRect/>
          </a:stretch>
        </p:blipFill>
        <p:spPr>
          <a:xfrm>
            <a:off x="10211355" y="6457265"/>
            <a:ext cx="904248" cy="169999"/>
          </a:xfrm>
          <a:prstGeom prst="rect">
            <a:avLst/>
          </a:prstGeom>
        </p:spPr>
      </p:pic>
      <p:cxnSp>
        <p:nvCxnSpPr>
          <p:cNvPr id="10" name="Straight Connector 9">
            <a:extLst>
              <a:ext uri="{FF2B5EF4-FFF2-40B4-BE49-F238E27FC236}">
                <a16:creationId xmlns:a16="http://schemas.microsoft.com/office/drawing/2014/main" id="{A38FBCE5-99DE-4709-B178-C005587557E4}"/>
              </a:ext>
            </a:extLst>
          </p:cNvPr>
          <p:cNvCxnSpPr>
            <a:cxnSpLocks/>
          </p:cNvCxnSpPr>
          <p:nvPr userDrawn="1"/>
        </p:nvCxnSpPr>
        <p:spPr>
          <a:xfrm>
            <a:off x="11259516" y="6457265"/>
            <a:ext cx="0" cy="169998"/>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44020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 PICTURE M">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0FEC0C-E719-4B65-B74F-9B046E317AAC}"/>
              </a:ext>
            </a:extLst>
          </p:cNvPr>
          <p:cNvPicPr>
            <a:picLocks noChangeAspect="1"/>
          </p:cNvPicPr>
          <p:nvPr userDrawn="1"/>
        </p:nvPicPr>
        <p:blipFill>
          <a:blip r:embed="rId2"/>
          <a:stretch>
            <a:fillRect/>
          </a:stretch>
        </p:blipFill>
        <p:spPr>
          <a:xfrm>
            <a:off x="6095997" y="0"/>
            <a:ext cx="6096000" cy="6858000"/>
          </a:xfrm>
          <a:prstGeom prst="rect">
            <a:avLst/>
          </a:prstGeom>
        </p:spPr>
      </p:pic>
      <p:sp>
        <p:nvSpPr>
          <p:cNvPr id="11" name="Title 1">
            <a:extLst>
              <a:ext uri="{FF2B5EF4-FFF2-40B4-BE49-F238E27FC236}">
                <a16:creationId xmlns:a16="http://schemas.microsoft.com/office/drawing/2014/main" id="{72108873-BEEA-4DC6-BA3A-5084696BF13B}"/>
              </a:ext>
            </a:extLst>
          </p:cNvPr>
          <p:cNvSpPr>
            <a:spLocks noGrp="1"/>
          </p:cNvSpPr>
          <p:nvPr>
            <p:ph type="title"/>
          </p:nvPr>
        </p:nvSpPr>
        <p:spPr>
          <a:xfrm>
            <a:off x="831850" y="2359175"/>
            <a:ext cx="5159375" cy="1074367"/>
          </a:xfrm>
        </p:spPr>
        <p:txBody>
          <a:bodyPr anchor="t">
            <a:noAutofit/>
          </a:bodyPr>
          <a:lstStyle>
            <a:lvl1pPr algn="l" defTabSz="914400" rtl="0" eaLnBrk="1" latinLnBrk="0" hangingPunct="1">
              <a:lnSpc>
                <a:spcPct val="90000"/>
              </a:lnSpc>
              <a:spcBef>
                <a:spcPct val="0"/>
              </a:spcBef>
              <a:buNone/>
              <a:defRPr lang="en-US" sz="3000" b="1" i="0" kern="1200" cap="none" baseline="0" dirty="0" smtClean="0">
                <a:solidFill>
                  <a:schemeClr val="tx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12" name="Text Placeholder 2">
            <a:extLst>
              <a:ext uri="{FF2B5EF4-FFF2-40B4-BE49-F238E27FC236}">
                <a16:creationId xmlns:a16="http://schemas.microsoft.com/office/drawing/2014/main" id="{89BD5EDF-4D3B-4801-AB65-55F621D21D56}"/>
              </a:ext>
            </a:extLst>
          </p:cNvPr>
          <p:cNvSpPr>
            <a:spLocks noGrp="1"/>
          </p:cNvSpPr>
          <p:nvPr>
            <p:ph type="body" idx="1"/>
          </p:nvPr>
        </p:nvSpPr>
        <p:spPr>
          <a:xfrm>
            <a:off x="831850" y="3502570"/>
            <a:ext cx="5159375" cy="163232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2400" b="0" i="0" kern="1200" baseline="0" dirty="0" smtClean="0">
                <a:solidFill>
                  <a:schemeClr val="accent5"/>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3" name="Picture 12" descr="001">
            <a:extLst>
              <a:ext uri="{FF2B5EF4-FFF2-40B4-BE49-F238E27FC236}">
                <a16:creationId xmlns:a16="http://schemas.microsoft.com/office/drawing/2014/main" id="{1E1B1B76-FE78-455C-A4F6-F67AAF997113}"/>
              </a:ext>
            </a:extLst>
          </p:cNvPr>
          <p:cNvPicPr>
            <a:picLocks noChangeAspect="1"/>
          </p:cNvPicPr>
          <p:nvPr userDrawn="1"/>
        </p:nvPicPr>
        <p:blipFill>
          <a:blip r:embed="rId3"/>
          <a:stretch>
            <a:fillRect/>
          </a:stretch>
        </p:blipFill>
        <p:spPr>
          <a:xfrm>
            <a:off x="199155" y="2419678"/>
            <a:ext cx="604704" cy="279044"/>
          </a:xfrm>
          <a:prstGeom prst="rect">
            <a:avLst/>
          </a:prstGeom>
          <a:noFill/>
          <a:ln w="9525">
            <a:noFill/>
          </a:ln>
        </p:spPr>
      </p:pic>
      <p:sp>
        <p:nvSpPr>
          <p:cNvPr id="7" name="Slide Number Placeholder 6">
            <a:extLst>
              <a:ext uri="{FF2B5EF4-FFF2-40B4-BE49-F238E27FC236}">
                <a16:creationId xmlns:a16="http://schemas.microsoft.com/office/drawing/2014/main" id="{94EC040A-B1B7-4241-9EBC-CBA75B1B1A6E}"/>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‹Nº›</a:t>
            </a:fld>
            <a:endParaRPr lang="en-US" dirty="0"/>
          </a:p>
        </p:txBody>
      </p:sp>
      <p:pic>
        <p:nvPicPr>
          <p:cNvPr id="9" name="Picture 8">
            <a:extLst>
              <a:ext uri="{FF2B5EF4-FFF2-40B4-BE49-F238E27FC236}">
                <a16:creationId xmlns:a16="http://schemas.microsoft.com/office/drawing/2014/main" id="{C51F5724-DCAE-4887-877A-1804BC9801A7}"/>
              </a:ext>
            </a:extLst>
          </p:cNvPr>
          <p:cNvPicPr>
            <a:picLocks noChangeAspect="1"/>
          </p:cNvPicPr>
          <p:nvPr userDrawn="1"/>
        </p:nvPicPr>
        <p:blipFill>
          <a:blip r:embed="rId4">
            <a:biLevel thresh="25000"/>
            <a:extLst>
              <a:ext uri="{28A0092B-C50C-407E-A947-70E740481C1C}">
                <a14:useLocalDpi xmlns:a14="http://schemas.microsoft.com/office/drawing/2010/main" val="0"/>
              </a:ext>
            </a:extLst>
          </a:blip>
          <a:stretch>
            <a:fillRect/>
          </a:stretch>
        </p:blipFill>
        <p:spPr>
          <a:xfrm>
            <a:off x="10211355" y="6457265"/>
            <a:ext cx="904248" cy="169999"/>
          </a:xfrm>
          <a:prstGeom prst="rect">
            <a:avLst/>
          </a:prstGeom>
        </p:spPr>
      </p:pic>
      <p:cxnSp>
        <p:nvCxnSpPr>
          <p:cNvPr id="10" name="Straight Connector 9">
            <a:extLst>
              <a:ext uri="{FF2B5EF4-FFF2-40B4-BE49-F238E27FC236}">
                <a16:creationId xmlns:a16="http://schemas.microsoft.com/office/drawing/2014/main" id="{A38FBCE5-99DE-4709-B178-C005587557E4}"/>
              </a:ext>
            </a:extLst>
          </p:cNvPr>
          <p:cNvCxnSpPr>
            <a:cxnSpLocks/>
          </p:cNvCxnSpPr>
          <p:nvPr userDrawn="1"/>
        </p:nvCxnSpPr>
        <p:spPr>
          <a:xfrm>
            <a:off x="11259516" y="6457265"/>
            <a:ext cx="0" cy="169998"/>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5953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 Alternative">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C7026EB-1164-44D6-8932-443DC91D4DA2}"/>
              </a:ext>
            </a:extLst>
          </p:cNvPr>
          <p:cNvSpPr>
            <a:spLocks noGrp="1"/>
          </p:cNvSpPr>
          <p:nvPr>
            <p:ph type="sldNum" sz="quarter" idx="10"/>
          </p:nvPr>
        </p:nvSpPr>
        <p:spPr/>
        <p:txBody>
          <a:bodyPr/>
          <a:lstStyle/>
          <a:p>
            <a:fld id="{151725ED-AB00-4B02-A764-80C23BBB66A4}" type="slidenum">
              <a:rPr lang="en-US" smtClean="0"/>
              <a:pPr/>
              <a:t>‹Nº›</a:t>
            </a:fld>
            <a:endParaRPr lang="en-US" dirty="0"/>
          </a:p>
        </p:txBody>
      </p:sp>
      <p:sp>
        <p:nvSpPr>
          <p:cNvPr id="8" name="Rectangle 7">
            <a:extLst>
              <a:ext uri="{FF2B5EF4-FFF2-40B4-BE49-F238E27FC236}">
                <a16:creationId xmlns:a16="http://schemas.microsoft.com/office/drawing/2014/main" id="{DF06D7E4-54A0-48AE-B033-9AA4EA13E01A}"/>
              </a:ext>
            </a:extLst>
          </p:cNvPr>
          <p:cNvSpPr/>
          <p:nvPr userDrawn="1"/>
        </p:nvSpPr>
        <p:spPr>
          <a:xfrm>
            <a:off x="-1" y="5398618"/>
            <a:ext cx="12192001" cy="1459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4">
              <a:latin typeface="Arial" panose="020B0604020202020204" pitchFamily="34" charset="0"/>
              <a:cs typeface="Arial" panose="020B0604020202020204" pitchFamily="34" charset="0"/>
            </a:endParaRPr>
          </a:p>
        </p:txBody>
      </p:sp>
      <p:sp>
        <p:nvSpPr>
          <p:cNvPr id="11" name="Picture Placeholder 17">
            <a:extLst>
              <a:ext uri="{FF2B5EF4-FFF2-40B4-BE49-F238E27FC236}">
                <a16:creationId xmlns:a16="http://schemas.microsoft.com/office/drawing/2014/main" id="{66E3F185-D024-4FD4-A86A-0586824EE947}"/>
              </a:ext>
            </a:extLst>
          </p:cNvPr>
          <p:cNvSpPr>
            <a:spLocks noGrp="1"/>
          </p:cNvSpPr>
          <p:nvPr>
            <p:ph type="pic" sz="quarter" idx="14"/>
          </p:nvPr>
        </p:nvSpPr>
        <p:spPr>
          <a:xfrm>
            <a:off x="546888" y="5693973"/>
            <a:ext cx="964449" cy="868006"/>
          </a:xfrm>
          <a:prstGeom prst="rect">
            <a:avLst/>
          </a:prstGeom>
          <a:solidFill>
            <a:schemeClr val="bg1"/>
          </a:solidFill>
        </p:spPr>
        <p:txBody>
          <a:bodyPr anchor="ctr">
            <a:normAutofit/>
          </a:bodyPr>
          <a:lstStyle>
            <a:lvl1pPr algn="ctr">
              <a:defRPr sz="1200" i="1">
                <a:solidFill>
                  <a:schemeClr val="accent5"/>
                </a:solidFill>
                <a:latin typeface="Arial" panose="020B0604020202020204" pitchFamily="34" charset="0"/>
                <a:cs typeface="Arial" panose="020B0604020202020204" pitchFamily="34" charset="0"/>
              </a:defRPr>
            </a:lvl1pPr>
          </a:lstStyle>
          <a:p>
            <a:pPr marL="205732" marR="0" lvl="0" indent="-205732" algn="l" defTabSz="822928" rtl="0" eaLnBrk="1" fontAlgn="auto" latinLnBrk="0" hangingPunct="1">
              <a:lnSpc>
                <a:spcPct val="90000"/>
              </a:lnSpc>
              <a:spcBef>
                <a:spcPts val="900"/>
              </a:spcBef>
              <a:spcAft>
                <a:spcPts val="0"/>
              </a:spcAft>
              <a:buClrTx/>
              <a:buSzTx/>
              <a:buFont typeface="Calibri" panose="020F0502020204030204" charset="0"/>
              <a:buNone/>
              <a:tabLst/>
              <a:defRPr/>
            </a:pPr>
            <a:endParaRPr lang="en-US" dirty="0"/>
          </a:p>
        </p:txBody>
      </p:sp>
      <p:sp>
        <p:nvSpPr>
          <p:cNvPr id="12" name="Text Placeholder 19">
            <a:extLst>
              <a:ext uri="{FF2B5EF4-FFF2-40B4-BE49-F238E27FC236}">
                <a16:creationId xmlns:a16="http://schemas.microsoft.com/office/drawing/2014/main" id="{DCD5E721-035D-4FD4-989E-3F2FD69E0809}"/>
              </a:ext>
            </a:extLst>
          </p:cNvPr>
          <p:cNvSpPr>
            <a:spLocks noGrp="1"/>
          </p:cNvSpPr>
          <p:nvPr>
            <p:ph type="body" sz="quarter" idx="15" hasCustomPrompt="1"/>
          </p:nvPr>
        </p:nvSpPr>
        <p:spPr>
          <a:xfrm>
            <a:off x="1688835" y="5694503"/>
            <a:ext cx="6493393" cy="310238"/>
          </a:xfrm>
          <a:prstGeom prst="rect">
            <a:avLst/>
          </a:prstGeom>
        </p:spPr>
        <p:txBody>
          <a:bodyPr>
            <a:noAutofit/>
          </a:bodyPr>
          <a:lstStyle>
            <a:lvl1pPr marL="0" indent="0">
              <a:buNone/>
              <a:defRPr lang="en-US" sz="1800" b="1" i="0" kern="1200" cap="none" baseline="0" dirty="0">
                <a:solidFill>
                  <a:srgbClr val="00558C"/>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latinLnBrk="0" hangingPunct="1">
              <a:lnSpc>
                <a:spcPct val="90000"/>
              </a:lnSpc>
              <a:spcBef>
                <a:spcPts val="1000"/>
              </a:spcBef>
              <a:buClr>
                <a:schemeClr val="accent4"/>
              </a:buClr>
              <a:buFont typeface="Arial" panose="020B0604020202020204" pitchFamily="34" charset="0"/>
              <a:buNone/>
            </a:pPr>
            <a:r>
              <a:rPr lang="en-US" dirty="0"/>
              <a:t>Presenter name</a:t>
            </a:r>
          </a:p>
        </p:txBody>
      </p:sp>
      <p:sp>
        <p:nvSpPr>
          <p:cNvPr id="13" name="Text Placeholder 22">
            <a:extLst>
              <a:ext uri="{FF2B5EF4-FFF2-40B4-BE49-F238E27FC236}">
                <a16:creationId xmlns:a16="http://schemas.microsoft.com/office/drawing/2014/main" id="{05CEC7C9-6261-43BB-8039-43AC58657475}"/>
              </a:ext>
            </a:extLst>
          </p:cNvPr>
          <p:cNvSpPr>
            <a:spLocks noGrp="1"/>
          </p:cNvSpPr>
          <p:nvPr>
            <p:ph type="body" sz="quarter" idx="16" hasCustomPrompt="1"/>
          </p:nvPr>
        </p:nvSpPr>
        <p:spPr>
          <a:xfrm>
            <a:off x="1688834" y="6037408"/>
            <a:ext cx="6493394" cy="553998"/>
          </a:xfrm>
          <a:prstGeom prst="rect">
            <a:avLst/>
          </a:prstGeom>
        </p:spPr>
        <p:txBody>
          <a:bodyPr>
            <a:noAutofit/>
          </a:bodyPr>
          <a:lstStyle>
            <a:lvl1pPr marL="0" indent="0">
              <a:lnSpc>
                <a:spcPct val="100000"/>
              </a:lnSpc>
              <a:spcBef>
                <a:spcPts val="0"/>
              </a:spcBef>
              <a:buNone/>
              <a:defRPr lang="en-US" sz="1600"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vl2pPr marL="411463" indent="0">
              <a:buNone/>
              <a:defRPr lang="en-US" b="0" i="0" dirty="0" smtClean="0">
                <a:solidFill>
                  <a:schemeClr val="bg1"/>
                </a:solidFill>
                <a:latin typeface="TT Norms" charset="0"/>
                <a:ea typeface="TT Norms" charset="0"/>
                <a:cs typeface="TT Norms" charset="0"/>
              </a:defRPr>
            </a:lvl2pPr>
            <a:lvl3pPr marL="822928" indent="0">
              <a:buNone/>
              <a:defRPr lang="en-US" b="0" i="0" dirty="0" smtClean="0">
                <a:solidFill>
                  <a:schemeClr val="bg1"/>
                </a:solidFill>
                <a:latin typeface="TT Norms" charset="0"/>
                <a:ea typeface="TT Norms" charset="0"/>
                <a:cs typeface="TT Norms" charset="0"/>
              </a:defRPr>
            </a:lvl3pPr>
            <a:lvl4pPr marL="1234391" indent="0">
              <a:buNone/>
              <a:defRPr lang="en-US" b="0" i="0" dirty="0" smtClean="0">
                <a:solidFill>
                  <a:schemeClr val="bg1"/>
                </a:solidFill>
                <a:latin typeface="TT Norms" charset="0"/>
                <a:ea typeface="TT Norms" charset="0"/>
                <a:cs typeface="TT Norms" charset="0"/>
              </a:defRPr>
            </a:lvl4pPr>
            <a:lvl5pPr marL="1645854" indent="0">
              <a:buNone/>
              <a:defRPr lang="en-US" b="0" i="0" dirty="0">
                <a:solidFill>
                  <a:schemeClr val="bg1"/>
                </a:solidFill>
                <a:latin typeface="TT Norms" charset="0"/>
                <a:ea typeface="TT Norms" charset="0"/>
                <a:cs typeface="TT Norms" charset="0"/>
              </a:defRPr>
            </a:lvl5pPr>
          </a:lstStyle>
          <a:p>
            <a:pPr marL="0" lvl="0" indent="0" algn="l" defTabSz="914400" rtl="0" eaLnBrk="1" latinLnBrk="0" hangingPunct="1">
              <a:lnSpc>
                <a:spcPct val="100000"/>
              </a:lnSpc>
              <a:spcBef>
                <a:spcPts val="0"/>
              </a:spcBef>
              <a:buClr>
                <a:schemeClr val="accent4"/>
              </a:buClr>
              <a:buFont typeface="Arial" panose="020B0604020202020204" pitchFamily="34" charset="0"/>
              <a:buNone/>
            </a:pPr>
            <a:r>
              <a:rPr lang="en-US" dirty="0"/>
              <a:t>Presenter Title, Company, Date</a:t>
            </a:r>
          </a:p>
        </p:txBody>
      </p:sp>
      <p:pic>
        <p:nvPicPr>
          <p:cNvPr id="16" name="Picture 15">
            <a:extLst>
              <a:ext uri="{FF2B5EF4-FFF2-40B4-BE49-F238E27FC236}">
                <a16:creationId xmlns:a16="http://schemas.microsoft.com/office/drawing/2014/main" id="{5CB2BA5D-60D1-490F-83FA-CF88F9028F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94078" y="5861298"/>
            <a:ext cx="2651034" cy="543568"/>
          </a:xfrm>
          <a:prstGeom prst="rect">
            <a:avLst/>
          </a:prstGeom>
        </p:spPr>
      </p:pic>
      <p:sp>
        <p:nvSpPr>
          <p:cNvPr id="17" name="Rectangle 16">
            <a:extLst>
              <a:ext uri="{FF2B5EF4-FFF2-40B4-BE49-F238E27FC236}">
                <a16:creationId xmlns:a16="http://schemas.microsoft.com/office/drawing/2014/main" id="{9031B837-96C0-40E5-8C30-B42ECAC9BD9D}"/>
              </a:ext>
            </a:extLst>
          </p:cNvPr>
          <p:cNvSpPr/>
          <p:nvPr userDrawn="1"/>
        </p:nvSpPr>
        <p:spPr>
          <a:xfrm>
            <a:off x="7430387" y="6493871"/>
            <a:ext cx="4281230" cy="230832"/>
          </a:xfrm>
          <a:prstGeom prst="rect">
            <a:avLst/>
          </a:prstGeom>
        </p:spPr>
        <p:txBody>
          <a:bodyPr wrap="square">
            <a:spAutoFit/>
          </a:bodyPr>
          <a:lstStyle/>
          <a:p>
            <a:pPr algn="r"/>
            <a:r>
              <a:rPr lang="en-IN" sz="900" dirty="0">
                <a:solidFill>
                  <a:schemeClr val="tx1">
                    <a:lumMod val="50000"/>
                    <a:lumOff val="50000"/>
                  </a:schemeClr>
                </a:solidFill>
                <a:latin typeface="Arial" panose="020B0604020202020204" pitchFamily="34" charset="0"/>
                <a:cs typeface="Arial" panose="020B0604020202020204" pitchFamily="34" charset="0"/>
              </a:rPr>
              <a:t>© 2019 Kofax.</a:t>
            </a:r>
          </a:p>
        </p:txBody>
      </p:sp>
      <p:pic>
        <p:nvPicPr>
          <p:cNvPr id="15" name="Picture 14">
            <a:extLst>
              <a:ext uri="{FF2B5EF4-FFF2-40B4-BE49-F238E27FC236}">
                <a16:creationId xmlns:a16="http://schemas.microsoft.com/office/drawing/2014/main" id="{EB7D1152-B56A-4272-94E1-317728924404}"/>
              </a:ext>
            </a:extLst>
          </p:cNvPr>
          <p:cNvPicPr>
            <a:picLocks noChangeAspect="1"/>
          </p:cNvPicPr>
          <p:nvPr userDrawn="1"/>
        </p:nvPicPr>
        <p:blipFill>
          <a:blip r:embed="rId3"/>
          <a:stretch>
            <a:fillRect/>
          </a:stretch>
        </p:blipFill>
        <p:spPr>
          <a:xfrm>
            <a:off x="7430387" y="0"/>
            <a:ext cx="4761610" cy="5356811"/>
          </a:xfrm>
          <a:prstGeom prst="rect">
            <a:avLst/>
          </a:prstGeom>
        </p:spPr>
      </p:pic>
      <p:pic>
        <p:nvPicPr>
          <p:cNvPr id="18" name="Picture 17">
            <a:extLst>
              <a:ext uri="{FF2B5EF4-FFF2-40B4-BE49-F238E27FC236}">
                <a16:creationId xmlns:a16="http://schemas.microsoft.com/office/drawing/2014/main" id="{2C54ED4E-3932-4661-A388-834AE260837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11605"/>
            <a:ext cx="3790951" cy="5406071"/>
          </a:xfrm>
          <a:prstGeom prst="rect">
            <a:avLst/>
          </a:prstGeom>
        </p:spPr>
      </p:pic>
      <p:pic>
        <p:nvPicPr>
          <p:cNvPr id="19" name="Picture 18">
            <a:extLst>
              <a:ext uri="{FF2B5EF4-FFF2-40B4-BE49-F238E27FC236}">
                <a16:creationId xmlns:a16="http://schemas.microsoft.com/office/drawing/2014/main" id="{83955343-C844-4F72-B594-520A20AEFED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2909" r="9302"/>
          <a:stretch/>
        </p:blipFill>
        <p:spPr>
          <a:xfrm>
            <a:off x="3790950" y="-30961"/>
            <a:ext cx="3639437" cy="5406069"/>
          </a:xfrm>
          <a:prstGeom prst="rect">
            <a:avLst/>
          </a:prstGeom>
        </p:spPr>
      </p:pic>
      <p:pic>
        <p:nvPicPr>
          <p:cNvPr id="20" name="Picture 7">
            <a:extLst>
              <a:ext uri="{FF2B5EF4-FFF2-40B4-BE49-F238E27FC236}">
                <a16:creationId xmlns:a16="http://schemas.microsoft.com/office/drawing/2014/main" id="{5A56F062-1558-498E-AFE2-F8F2E12E22C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828022" y="957494"/>
            <a:ext cx="2285978" cy="433905"/>
          </a:xfrm>
          <a:prstGeom prst="rect">
            <a:avLst/>
          </a:prstGeom>
          <a:noFill/>
          <a:ln w="9525">
            <a:noFill/>
          </a:ln>
        </p:spPr>
      </p:pic>
      <p:sp>
        <p:nvSpPr>
          <p:cNvPr id="23" name="Title 1">
            <a:extLst>
              <a:ext uri="{FF2B5EF4-FFF2-40B4-BE49-F238E27FC236}">
                <a16:creationId xmlns:a16="http://schemas.microsoft.com/office/drawing/2014/main" id="{7E61E0AE-5C83-43E5-8CE3-3DF33DE4EE9F}"/>
              </a:ext>
            </a:extLst>
          </p:cNvPr>
          <p:cNvSpPr>
            <a:spLocks noGrp="1"/>
          </p:cNvSpPr>
          <p:nvPr>
            <p:ph type="ctrTitle"/>
          </p:nvPr>
        </p:nvSpPr>
        <p:spPr>
          <a:xfrm>
            <a:off x="679369" y="1532217"/>
            <a:ext cx="10833262" cy="2332320"/>
          </a:xfrm>
        </p:spPr>
        <p:txBody>
          <a:bodyPr anchor="b">
            <a:noAutofit/>
          </a:bodyPr>
          <a:lstStyle>
            <a:lvl1pPr algn="ctr">
              <a:defRPr sz="4500" cap="none" baseline="0">
                <a:solidFill>
                  <a:schemeClr val="accent4"/>
                </a:solidFill>
              </a:defRPr>
            </a:lvl1pPr>
          </a:lstStyle>
          <a:p>
            <a:r>
              <a:rPr lang="en-US" dirty="0"/>
              <a:t>Click to edit Master title style</a:t>
            </a:r>
          </a:p>
        </p:txBody>
      </p:sp>
      <p:sp>
        <p:nvSpPr>
          <p:cNvPr id="24" name="Subtitle 2">
            <a:extLst>
              <a:ext uri="{FF2B5EF4-FFF2-40B4-BE49-F238E27FC236}">
                <a16:creationId xmlns:a16="http://schemas.microsoft.com/office/drawing/2014/main" id="{FDB2A9AC-7583-4C71-B64D-A75EEE9A6B3A}"/>
              </a:ext>
            </a:extLst>
          </p:cNvPr>
          <p:cNvSpPr>
            <a:spLocks noGrp="1"/>
          </p:cNvSpPr>
          <p:nvPr>
            <p:ph type="subTitle" idx="1"/>
          </p:nvPr>
        </p:nvSpPr>
        <p:spPr>
          <a:xfrm>
            <a:off x="679369" y="4005356"/>
            <a:ext cx="10833262" cy="1252444"/>
          </a:xfrm>
          <a:prstGeom prst="rect">
            <a:avLst/>
          </a:prstGeom>
        </p:spPr>
        <p:txBody>
          <a:bodyPr>
            <a:noAutofit/>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60410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49756-DC34-406D-946A-A21837454B33}"/>
              </a:ext>
            </a:extLst>
          </p:cNvPr>
          <p:cNvSpPr>
            <a:spLocks noGrp="1"/>
          </p:cNvSpPr>
          <p:nvPr>
            <p:ph type="title" hasCustomPrompt="1"/>
          </p:nvPr>
        </p:nvSpPr>
        <p:spPr>
          <a:xfrm>
            <a:off x="838200" y="594795"/>
            <a:ext cx="10826152" cy="929969"/>
          </a:xfrm>
        </p:spPr>
        <p:txBody>
          <a:bodyPr>
            <a:noAutofit/>
          </a:bodyPr>
          <a:lstStyle/>
          <a:p>
            <a:r>
              <a:rPr lang="en-US" dirty="0"/>
              <a:t>Click to edit title</a:t>
            </a:r>
          </a:p>
        </p:txBody>
      </p:sp>
      <p:sp>
        <p:nvSpPr>
          <p:cNvPr id="7" name="Slide Number Placeholder 6">
            <a:extLst>
              <a:ext uri="{FF2B5EF4-FFF2-40B4-BE49-F238E27FC236}">
                <a16:creationId xmlns:a16="http://schemas.microsoft.com/office/drawing/2014/main" id="{95A8BFA8-9486-4933-92A9-64EF5592E404}"/>
              </a:ext>
            </a:extLst>
          </p:cNvPr>
          <p:cNvSpPr>
            <a:spLocks noGrp="1"/>
          </p:cNvSpPr>
          <p:nvPr>
            <p:ph type="sldNum" sz="quarter" idx="10"/>
          </p:nvPr>
        </p:nvSpPr>
        <p:spPr/>
        <p:txBody>
          <a:bodyPr/>
          <a:lstStyle/>
          <a:p>
            <a:fld id="{151725ED-AB00-4B02-A764-80C23BBB66A4}" type="slidenum">
              <a:rPr lang="en-US" smtClean="0"/>
              <a:pPr/>
              <a:t>‹Nº›</a:t>
            </a:fld>
            <a:endParaRPr lang="en-US" dirty="0"/>
          </a:p>
        </p:txBody>
      </p:sp>
      <p:pic>
        <p:nvPicPr>
          <p:cNvPr id="11" name="Picture 10" descr="001">
            <a:extLst>
              <a:ext uri="{FF2B5EF4-FFF2-40B4-BE49-F238E27FC236}">
                <a16:creationId xmlns:a16="http://schemas.microsoft.com/office/drawing/2014/main" id="{9FE8C7A1-8E8A-4151-9407-3431C60AE86D}"/>
              </a:ext>
            </a:extLst>
          </p:cNvPr>
          <p:cNvPicPr>
            <a:picLocks noChangeAspect="1"/>
          </p:cNvPicPr>
          <p:nvPr userDrawn="1"/>
        </p:nvPicPr>
        <p:blipFill>
          <a:blip r:embed="rId2"/>
          <a:stretch>
            <a:fillRect/>
          </a:stretch>
        </p:blipFill>
        <p:spPr>
          <a:xfrm>
            <a:off x="199155" y="624204"/>
            <a:ext cx="604704" cy="279044"/>
          </a:xfrm>
          <a:prstGeom prst="rect">
            <a:avLst/>
          </a:prstGeom>
          <a:noFill/>
          <a:ln w="9525">
            <a:noFill/>
          </a:ln>
        </p:spPr>
      </p:pic>
      <p:sp>
        <p:nvSpPr>
          <p:cNvPr id="4" name="Text Placeholder 3">
            <a:extLst>
              <a:ext uri="{FF2B5EF4-FFF2-40B4-BE49-F238E27FC236}">
                <a16:creationId xmlns:a16="http://schemas.microsoft.com/office/drawing/2014/main" id="{86F18F3D-117D-470C-ADA4-901FA5DA42B8}"/>
              </a:ext>
            </a:extLst>
          </p:cNvPr>
          <p:cNvSpPr>
            <a:spLocks noGrp="1"/>
          </p:cNvSpPr>
          <p:nvPr>
            <p:ph type="body" sz="quarter" idx="14"/>
          </p:nvPr>
        </p:nvSpPr>
        <p:spPr>
          <a:xfrm>
            <a:off x="835389" y="1524764"/>
            <a:ext cx="10860492" cy="4831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9">
            <a:extLst>
              <a:ext uri="{FF2B5EF4-FFF2-40B4-BE49-F238E27FC236}">
                <a16:creationId xmlns:a16="http://schemas.microsoft.com/office/drawing/2014/main" id="{005AF96F-0A5B-4836-A2C1-6C3FF8E7DE94}"/>
              </a:ext>
            </a:extLst>
          </p:cNvPr>
          <p:cNvSpPr>
            <a:spLocks noGrp="1"/>
          </p:cNvSpPr>
          <p:nvPr>
            <p:ph type="body" sz="quarter" idx="15" hasCustomPrompt="1"/>
          </p:nvPr>
        </p:nvSpPr>
        <p:spPr>
          <a:xfrm>
            <a:off x="835389" y="171976"/>
            <a:ext cx="10826152" cy="413766"/>
          </a:xfrm>
          <a:prstGeom prst="rect">
            <a:avLst/>
          </a:prstGeom>
        </p:spPr>
        <p:txBody>
          <a:bodyPr anchor="b">
            <a:noAutofit/>
          </a:bodyPr>
          <a:lstStyle>
            <a:lvl1pPr marL="0" indent="0">
              <a:buNone/>
              <a:defRPr lang="en-US" sz="1440" b="0" i="0" kern="1200" cap="none" spc="150"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latinLnBrk="0" hangingPunct="1">
              <a:lnSpc>
                <a:spcPct val="110000"/>
              </a:lnSpc>
              <a:spcBef>
                <a:spcPts val="1200"/>
              </a:spcBef>
              <a:buClr>
                <a:schemeClr val="accent4"/>
              </a:buClr>
              <a:buFont typeface="Arial" panose="020B0604020202020204" pitchFamily="34" charset="0"/>
              <a:buNone/>
            </a:pPr>
            <a:r>
              <a:rPr lang="en-US" dirty="0"/>
              <a:t>Section Title</a:t>
            </a:r>
          </a:p>
        </p:txBody>
      </p:sp>
    </p:spTree>
    <p:extLst>
      <p:ext uri="{BB962C8B-B14F-4D97-AF65-F5344CB8AC3E}">
        <p14:creationId xmlns:p14="http://schemas.microsoft.com/office/powerpoint/2010/main" val="3980236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Image Content CP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49756-DC34-406D-946A-A21837454B33}"/>
              </a:ext>
            </a:extLst>
          </p:cNvPr>
          <p:cNvSpPr>
            <a:spLocks noGrp="1"/>
          </p:cNvSpPr>
          <p:nvPr>
            <p:ph type="title" hasCustomPrompt="1"/>
          </p:nvPr>
        </p:nvSpPr>
        <p:spPr>
          <a:xfrm>
            <a:off x="838200" y="270945"/>
            <a:ext cx="10826152" cy="929969"/>
          </a:xfrm>
        </p:spPr>
        <p:txBody>
          <a:bodyPr>
            <a:noAutofit/>
          </a:bodyPr>
          <a:lstStyle/>
          <a:p>
            <a:r>
              <a:rPr lang="en-US" dirty="0"/>
              <a:t>Click to edit title</a:t>
            </a:r>
          </a:p>
        </p:txBody>
      </p:sp>
      <p:pic>
        <p:nvPicPr>
          <p:cNvPr id="11" name="Picture 10" descr="001">
            <a:extLst>
              <a:ext uri="{FF2B5EF4-FFF2-40B4-BE49-F238E27FC236}">
                <a16:creationId xmlns:a16="http://schemas.microsoft.com/office/drawing/2014/main" id="{9FE8C7A1-8E8A-4151-9407-3431C60AE86D}"/>
              </a:ext>
            </a:extLst>
          </p:cNvPr>
          <p:cNvPicPr>
            <a:picLocks noChangeAspect="1"/>
          </p:cNvPicPr>
          <p:nvPr userDrawn="1"/>
        </p:nvPicPr>
        <p:blipFill>
          <a:blip r:embed="rId2"/>
          <a:stretch>
            <a:fillRect/>
          </a:stretch>
        </p:blipFill>
        <p:spPr>
          <a:xfrm>
            <a:off x="199155" y="300354"/>
            <a:ext cx="604704" cy="279044"/>
          </a:xfrm>
          <a:prstGeom prst="rect">
            <a:avLst/>
          </a:prstGeom>
          <a:noFill/>
          <a:ln w="9525">
            <a:noFill/>
          </a:ln>
        </p:spPr>
      </p:pic>
      <p:sp>
        <p:nvSpPr>
          <p:cNvPr id="8" name="Picture Placeholder 7">
            <a:extLst>
              <a:ext uri="{FF2B5EF4-FFF2-40B4-BE49-F238E27FC236}">
                <a16:creationId xmlns:a16="http://schemas.microsoft.com/office/drawing/2014/main" id="{B09B9CE6-1E0E-4A09-957D-443252FA5039}"/>
              </a:ext>
            </a:extLst>
          </p:cNvPr>
          <p:cNvSpPr>
            <a:spLocks noGrp="1"/>
          </p:cNvSpPr>
          <p:nvPr>
            <p:ph type="pic" sz="quarter" idx="16"/>
          </p:nvPr>
        </p:nvSpPr>
        <p:spPr>
          <a:xfrm>
            <a:off x="395999" y="793997"/>
            <a:ext cx="9271876" cy="4876800"/>
          </a:xfrm>
        </p:spPr>
        <p:txBody>
          <a:bodyPr/>
          <a:lstStyle/>
          <a:p>
            <a:endParaRPr lang="en-GB"/>
          </a:p>
        </p:txBody>
      </p:sp>
      <p:pic>
        <p:nvPicPr>
          <p:cNvPr id="12" name="Picture 11">
            <a:hlinkClick r:id="rId3" action="ppaction://hlinksldjump"/>
            <a:extLst>
              <a:ext uri="{FF2B5EF4-FFF2-40B4-BE49-F238E27FC236}">
                <a16:creationId xmlns:a16="http://schemas.microsoft.com/office/drawing/2014/main" id="{FC211DC2-EBA9-436F-9C81-A3A6E5E210A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72394" y="281441"/>
            <a:ext cx="1771586" cy="336057"/>
          </a:xfrm>
          <a:prstGeom prst="rect">
            <a:avLst/>
          </a:prstGeom>
        </p:spPr>
      </p:pic>
    </p:spTree>
    <p:extLst>
      <p:ext uri="{BB962C8B-B14F-4D97-AF65-F5344CB8AC3E}">
        <p14:creationId xmlns:p14="http://schemas.microsoft.com/office/powerpoint/2010/main" val="30396142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 PICTURE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49756-DC34-406D-946A-A21837454B33}"/>
              </a:ext>
            </a:extLst>
          </p:cNvPr>
          <p:cNvSpPr>
            <a:spLocks noGrp="1"/>
          </p:cNvSpPr>
          <p:nvPr>
            <p:ph type="title" hasCustomPrompt="1"/>
          </p:nvPr>
        </p:nvSpPr>
        <p:spPr>
          <a:xfrm>
            <a:off x="838200" y="594795"/>
            <a:ext cx="10826152" cy="929969"/>
          </a:xfrm>
        </p:spPr>
        <p:txBody>
          <a:bodyPr>
            <a:noAutofit/>
          </a:bodyPr>
          <a:lstStyle>
            <a:lvl1pPr>
              <a:defRPr>
                <a:solidFill>
                  <a:schemeClr val="accent4"/>
                </a:solidFill>
              </a:defRPr>
            </a:lvl1pPr>
          </a:lstStyle>
          <a:p>
            <a:r>
              <a:rPr lang="en-US" dirty="0"/>
              <a:t>Click to edit title</a:t>
            </a:r>
          </a:p>
        </p:txBody>
      </p:sp>
      <p:sp>
        <p:nvSpPr>
          <p:cNvPr id="7" name="Slide Number Placeholder 6">
            <a:extLst>
              <a:ext uri="{FF2B5EF4-FFF2-40B4-BE49-F238E27FC236}">
                <a16:creationId xmlns:a16="http://schemas.microsoft.com/office/drawing/2014/main" id="{95A8BFA8-9486-4933-92A9-64EF5592E404}"/>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‹Nº›</a:t>
            </a:fld>
            <a:endParaRPr lang="en-US" dirty="0"/>
          </a:p>
        </p:txBody>
      </p:sp>
      <p:pic>
        <p:nvPicPr>
          <p:cNvPr id="11" name="Picture 10" descr="001">
            <a:extLst>
              <a:ext uri="{FF2B5EF4-FFF2-40B4-BE49-F238E27FC236}">
                <a16:creationId xmlns:a16="http://schemas.microsoft.com/office/drawing/2014/main" id="{9FE8C7A1-8E8A-4151-9407-3431C60AE86D}"/>
              </a:ext>
            </a:extLst>
          </p:cNvPr>
          <p:cNvPicPr>
            <a:picLocks noChangeAspect="1"/>
          </p:cNvPicPr>
          <p:nvPr userDrawn="1"/>
        </p:nvPicPr>
        <p:blipFill>
          <a:blip r:embed="rId3"/>
          <a:stretch>
            <a:fillRect/>
          </a:stretch>
        </p:blipFill>
        <p:spPr>
          <a:xfrm>
            <a:off x="199155" y="624204"/>
            <a:ext cx="604704" cy="279044"/>
          </a:xfrm>
          <a:prstGeom prst="rect">
            <a:avLst/>
          </a:prstGeom>
          <a:noFill/>
          <a:ln w="9525">
            <a:noFill/>
          </a:ln>
        </p:spPr>
      </p:pic>
      <p:sp>
        <p:nvSpPr>
          <p:cNvPr id="9" name="Text Placeholder 3">
            <a:extLst>
              <a:ext uri="{FF2B5EF4-FFF2-40B4-BE49-F238E27FC236}">
                <a16:creationId xmlns:a16="http://schemas.microsoft.com/office/drawing/2014/main" id="{A06B47BA-8D00-4768-98F2-94531EF59577}"/>
              </a:ext>
            </a:extLst>
          </p:cNvPr>
          <p:cNvSpPr>
            <a:spLocks noGrp="1"/>
          </p:cNvSpPr>
          <p:nvPr>
            <p:ph type="body" sz="quarter" idx="14"/>
          </p:nvPr>
        </p:nvSpPr>
        <p:spPr>
          <a:xfrm>
            <a:off x="835389" y="1524764"/>
            <a:ext cx="10860492" cy="4831586"/>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9">
            <a:extLst>
              <a:ext uri="{FF2B5EF4-FFF2-40B4-BE49-F238E27FC236}">
                <a16:creationId xmlns:a16="http://schemas.microsoft.com/office/drawing/2014/main" id="{B8F72630-3859-41FD-BE4D-B4BCBD62EB7F}"/>
              </a:ext>
            </a:extLst>
          </p:cNvPr>
          <p:cNvSpPr>
            <a:spLocks noGrp="1"/>
          </p:cNvSpPr>
          <p:nvPr>
            <p:ph type="body" sz="quarter" idx="15" hasCustomPrompt="1"/>
          </p:nvPr>
        </p:nvSpPr>
        <p:spPr>
          <a:xfrm>
            <a:off x="835389" y="171976"/>
            <a:ext cx="10826152" cy="413766"/>
          </a:xfrm>
          <a:prstGeom prst="rect">
            <a:avLst/>
          </a:prstGeom>
        </p:spPr>
        <p:txBody>
          <a:bodyPr anchor="b">
            <a:noAutofit/>
          </a:bodyPr>
          <a:lstStyle>
            <a:lvl1pPr marL="0" indent="0">
              <a:buNone/>
              <a:defRPr lang="en-US" sz="1440" b="0" i="0" kern="1200" cap="none" spc="150" baseline="0" dirty="0">
                <a:solidFill>
                  <a:schemeClr val="bg2"/>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latinLnBrk="0" hangingPunct="1">
              <a:lnSpc>
                <a:spcPct val="110000"/>
              </a:lnSpc>
              <a:spcBef>
                <a:spcPts val="1200"/>
              </a:spcBef>
              <a:buClr>
                <a:schemeClr val="accent4"/>
              </a:buClr>
              <a:buFont typeface="Arial" panose="020B0604020202020204" pitchFamily="34" charset="0"/>
              <a:buNone/>
            </a:pPr>
            <a:r>
              <a:rPr lang="en-US" dirty="0"/>
              <a:t>Section Title</a:t>
            </a:r>
          </a:p>
        </p:txBody>
      </p:sp>
      <p:pic>
        <p:nvPicPr>
          <p:cNvPr id="10" name="Picture 9">
            <a:extLst>
              <a:ext uri="{FF2B5EF4-FFF2-40B4-BE49-F238E27FC236}">
                <a16:creationId xmlns:a16="http://schemas.microsoft.com/office/drawing/2014/main" id="{1AEC2547-DAD0-41DC-9F34-8CBF27FE883F}"/>
              </a:ext>
            </a:extLst>
          </p:cNvPr>
          <p:cNvPicPr>
            <a:picLocks noChangeAspect="1"/>
          </p:cNvPicPr>
          <p:nvPr userDrawn="1"/>
        </p:nvPicPr>
        <p:blipFill>
          <a:blip r:embed="rId4">
            <a:biLevel thresh="25000"/>
            <a:extLst>
              <a:ext uri="{28A0092B-C50C-407E-A947-70E740481C1C}">
                <a14:useLocalDpi xmlns:a14="http://schemas.microsoft.com/office/drawing/2010/main" val="0"/>
              </a:ext>
            </a:extLst>
          </a:blip>
          <a:stretch>
            <a:fillRect/>
          </a:stretch>
        </p:blipFill>
        <p:spPr>
          <a:xfrm>
            <a:off x="10211355" y="6457265"/>
            <a:ext cx="904248" cy="169999"/>
          </a:xfrm>
          <a:prstGeom prst="rect">
            <a:avLst/>
          </a:prstGeom>
        </p:spPr>
      </p:pic>
    </p:spTree>
    <p:extLst>
      <p:ext uri="{BB962C8B-B14F-4D97-AF65-F5344CB8AC3E}">
        <p14:creationId xmlns:p14="http://schemas.microsoft.com/office/powerpoint/2010/main" val="1736124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 PICTURE L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1B4CD6-94A7-4138-AA16-50794C095C77}"/>
              </a:ext>
            </a:extLst>
          </p:cNvPr>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49756-DC34-406D-946A-A21837454B33}"/>
              </a:ext>
            </a:extLst>
          </p:cNvPr>
          <p:cNvSpPr>
            <a:spLocks noGrp="1"/>
          </p:cNvSpPr>
          <p:nvPr>
            <p:ph type="title" hasCustomPrompt="1"/>
          </p:nvPr>
        </p:nvSpPr>
        <p:spPr>
          <a:xfrm>
            <a:off x="838200" y="594795"/>
            <a:ext cx="10826152" cy="929969"/>
          </a:xfrm>
        </p:spPr>
        <p:txBody>
          <a:bodyPr>
            <a:noAutofit/>
          </a:bodyPr>
          <a:lstStyle/>
          <a:p>
            <a:r>
              <a:rPr lang="en-US" dirty="0"/>
              <a:t>Click to edit title</a:t>
            </a:r>
          </a:p>
        </p:txBody>
      </p:sp>
      <p:sp>
        <p:nvSpPr>
          <p:cNvPr id="7" name="Slide Number Placeholder 6">
            <a:extLst>
              <a:ext uri="{FF2B5EF4-FFF2-40B4-BE49-F238E27FC236}">
                <a16:creationId xmlns:a16="http://schemas.microsoft.com/office/drawing/2014/main" id="{95A8BFA8-9486-4933-92A9-64EF5592E404}"/>
              </a:ext>
            </a:extLst>
          </p:cNvPr>
          <p:cNvSpPr>
            <a:spLocks noGrp="1"/>
          </p:cNvSpPr>
          <p:nvPr>
            <p:ph type="sldNum" sz="quarter" idx="10"/>
          </p:nvPr>
        </p:nvSpPr>
        <p:spPr/>
        <p:txBody>
          <a:bodyPr/>
          <a:lstStyle/>
          <a:p>
            <a:fld id="{151725ED-AB00-4B02-A764-80C23BBB66A4}" type="slidenum">
              <a:rPr lang="en-US" smtClean="0"/>
              <a:pPr/>
              <a:t>‹Nº›</a:t>
            </a:fld>
            <a:endParaRPr lang="en-US" dirty="0"/>
          </a:p>
        </p:txBody>
      </p:sp>
      <p:pic>
        <p:nvPicPr>
          <p:cNvPr id="11" name="Picture 10" descr="001">
            <a:extLst>
              <a:ext uri="{FF2B5EF4-FFF2-40B4-BE49-F238E27FC236}">
                <a16:creationId xmlns:a16="http://schemas.microsoft.com/office/drawing/2014/main" id="{9FE8C7A1-8E8A-4151-9407-3431C60AE86D}"/>
              </a:ext>
            </a:extLst>
          </p:cNvPr>
          <p:cNvPicPr>
            <a:picLocks noChangeAspect="1"/>
          </p:cNvPicPr>
          <p:nvPr userDrawn="1"/>
        </p:nvPicPr>
        <p:blipFill>
          <a:blip r:embed="rId3"/>
          <a:stretch>
            <a:fillRect/>
          </a:stretch>
        </p:blipFill>
        <p:spPr>
          <a:xfrm>
            <a:off x="199155" y="624204"/>
            <a:ext cx="604704" cy="279044"/>
          </a:xfrm>
          <a:prstGeom prst="rect">
            <a:avLst/>
          </a:prstGeom>
          <a:noFill/>
          <a:ln w="9525">
            <a:noFill/>
          </a:ln>
        </p:spPr>
      </p:pic>
      <p:sp>
        <p:nvSpPr>
          <p:cNvPr id="14" name="Text Placeholder 3">
            <a:extLst>
              <a:ext uri="{FF2B5EF4-FFF2-40B4-BE49-F238E27FC236}">
                <a16:creationId xmlns:a16="http://schemas.microsoft.com/office/drawing/2014/main" id="{4304994E-E200-43DB-962C-E9A77269BDD9}"/>
              </a:ext>
            </a:extLst>
          </p:cNvPr>
          <p:cNvSpPr>
            <a:spLocks noGrp="1"/>
          </p:cNvSpPr>
          <p:nvPr>
            <p:ph type="body" sz="quarter" idx="14"/>
          </p:nvPr>
        </p:nvSpPr>
        <p:spPr>
          <a:xfrm>
            <a:off x="835389" y="1524764"/>
            <a:ext cx="10860492" cy="4831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9">
            <a:extLst>
              <a:ext uri="{FF2B5EF4-FFF2-40B4-BE49-F238E27FC236}">
                <a16:creationId xmlns:a16="http://schemas.microsoft.com/office/drawing/2014/main" id="{4C9E2BCB-49EE-4F41-88DF-225BE5D903C6}"/>
              </a:ext>
            </a:extLst>
          </p:cNvPr>
          <p:cNvSpPr>
            <a:spLocks noGrp="1"/>
          </p:cNvSpPr>
          <p:nvPr>
            <p:ph type="body" sz="quarter" idx="15" hasCustomPrompt="1"/>
          </p:nvPr>
        </p:nvSpPr>
        <p:spPr>
          <a:xfrm>
            <a:off x="835389" y="171976"/>
            <a:ext cx="10826152" cy="413766"/>
          </a:xfrm>
          <a:prstGeom prst="rect">
            <a:avLst/>
          </a:prstGeom>
        </p:spPr>
        <p:txBody>
          <a:bodyPr anchor="b">
            <a:noAutofit/>
          </a:bodyPr>
          <a:lstStyle>
            <a:lvl1pPr marL="0" indent="0">
              <a:buNone/>
              <a:defRPr lang="en-US" sz="1440" b="0" i="0" kern="1200" cap="none" spc="150"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latinLnBrk="0" hangingPunct="1">
              <a:lnSpc>
                <a:spcPct val="110000"/>
              </a:lnSpc>
              <a:spcBef>
                <a:spcPts val="1200"/>
              </a:spcBef>
              <a:buClr>
                <a:schemeClr val="accent4"/>
              </a:buClr>
              <a:buFont typeface="Arial" panose="020B0604020202020204" pitchFamily="34" charset="0"/>
              <a:buNone/>
            </a:pPr>
            <a:r>
              <a:rPr lang="en-US" dirty="0"/>
              <a:t>Section Title</a:t>
            </a:r>
          </a:p>
        </p:txBody>
      </p:sp>
      <p:pic>
        <p:nvPicPr>
          <p:cNvPr id="12" name="Picture 11">
            <a:extLst>
              <a:ext uri="{FF2B5EF4-FFF2-40B4-BE49-F238E27FC236}">
                <a16:creationId xmlns:a16="http://schemas.microsoft.com/office/drawing/2014/main" id="{2DDB99D8-E316-4BA5-A596-DD7F19D3A9E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11355" y="6457265"/>
            <a:ext cx="904248" cy="169999"/>
          </a:xfrm>
          <a:prstGeom prst="rect">
            <a:avLst/>
          </a:prstGeom>
        </p:spPr>
      </p:pic>
      <p:cxnSp>
        <p:nvCxnSpPr>
          <p:cNvPr id="13" name="Straight Connector 12">
            <a:extLst>
              <a:ext uri="{FF2B5EF4-FFF2-40B4-BE49-F238E27FC236}">
                <a16:creationId xmlns:a16="http://schemas.microsoft.com/office/drawing/2014/main" id="{0F92410D-763A-4CD5-B57E-52B3289170A8}"/>
              </a:ext>
            </a:extLst>
          </p:cNvPr>
          <p:cNvCxnSpPr>
            <a:cxnSpLocks/>
          </p:cNvCxnSpPr>
          <p:nvPr userDrawn="1"/>
        </p:nvCxnSpPr>
        <p:spPr>
          <a:xfrm>
            <a:off x="11259516" y="6457265"/>
            <a:ext cx="0" cy="169998"/>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pic>
        <p:nvPicPr>
          <p:cNvPr id="10" name="Picture 9">
            <a:hlinkClick r:id="rId5" action="ppaction://hlinksldjump"/>
            <a:extLst>
              <a:ext uri="{FF2B5EF4-FFF2-40B4-BE49-F238E27FC236}">
                <a16:creationId xmlns:a16="http://schemas.microsoft.com/office/drawing/2014/main" id="{57E0015D-3571-47EE-9FDA-42B762686AE9}"/>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0072949" y="281441"/>
            <a:ext cx="1770476" cy="336057"/>
          </a:xfrm>
          <a:prstGeom prst="rect">
            <a:avLst/>
          </a:prstGeom>
        </p:spPr>
      </p:pic>
    </p:spTree>
    <p:extLst>
      <p:ext uri="{BB962C8B-B14F-4D97-AF65-F5344CB8AC3E}">
        <p14:creationId xmlns:p14="http://schemas.microsoft.com/office/powerpoint/2010/main" val="36920893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49756-DC34-406D-946A-A21837454B33}"/>
              </a:ext>
            </a:extLst>
          </p:cNvPr>
          <p:cNvSpPr>
            <a:spLocks noGrp="1"/>
          </p:cNvSpPr>
          <p:nvPr>
            <p:ph type="title" hasCustomPrompt="1"/>
          </p:nvPr>
        </p:nvSpPr>
        <p:spPr>
          <a:xfrm>
            <a:off x="838200" y="594795"/>
            <a:ext cx="10826152" cy="929969"/>
          </a:xfrm>
        </p:spPr>
        <p:txBody>
          <a:bodyPr>
            <a:noAutofit/>
          </a:bodyPr>
          <a:lstStyle>
            <a:lvl1pPr>
              <a:defRPr>
                <a:solidFill>
                  <a:schemeClr val="bg1"/>
                </a:solidFill>
              </a:defRPr>
            </a:lvl1pPr>
          </a:lstStyle>
          <a:p>
            <a:r>
              <a:rPr lang="en-US" dirty="0"/>
              <a:t>Click to edit title</a:t>
            </a:r>
          </a:p>
        </p:txBody>
      </p:sp>
      <p:sp>
        <p:nvSpPr>
          <p:cNvPr id="7" name="Slide Number Placeholder 6">
            <a:extLst>
              <a:ext uri="{FF2B5EF4-FFF2-40B4-BE49-F238E27FC236}">
                <a16:creationId xmlns:a16="http://schemas.microsoft.com/office/drawing/2014/main" id="{95A8BFA8-9486-4933-92A9-64EF5592E404}"/>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‹Nº›</a:t>
            </a:fld>
            <a:endParaRPr lang="en-US" dirty="0"/>
          </a:p>
        </p:txBody>
      </p:sp>
      <p:pic>
        <p:nvPicPr>
          <p:cNvPr id="11" name="Picture 10" descr="001">
            <a:extLst>
              <a:ext uri="{FF2B5EF4-FFF2-40B4-BE49-F238E27FC236}">
                <a16:creationId xmlns:a16="http://schemas.microsoft.com/office/drawing/2014/main" id="{9FE8C7A1-8E8A-4151-9407-3431C60AE86D}"/>
              </a:ext>
            </a:extLst>
          </p:cNvPr>
          <p:cNvPicPr>
            <a:picLocks noChangeAspect="1"/>
          </p:cNvPicPr>
          <p:nvPr userDrawn="1"/>
        </p:nvPicPr>
        <p:blipFill>
          <a:blip r:embed="rId2"/>
          <a:stretch>
            <a:fillRect/>
          </a:stretch>
        </p:blipFill>
        <p:spPr>
          <a:xfrm>
            <a:off x="199155" y="624204"/>
            <a:ext cx="604704" cy="279044"/>
          </a:xfrm>
          <a:prstGeom prst="rect">
            <a:avLst/>
          </a:prstGeom>
          <a:noFill/>
          <a:ln w="9525">
            <a:noFill/>
          </a:ln>
        </p:spPr>
      </p:pic>
      <p:sp>
        <p:nvSpPr>
          <p:cNvPr id="9" name="Text Placeholder 3">
            <a:extLst>
              <a:ext uri="{FF2B5EF4-FFF2-40B4-BE49-F238E27FC236}">
                <a16:creationId xmlns:a16="http://schemas.microsoft.com/office/drawing/2014/main" id="{C395562E-CBCB-4006-9475-201CA8C275AD}"/>
              </a:ext>
            </a:extLst>
          </p:cNvPr>
          <p:cNvSpPr>
            <a:spLocks noGrp="1"/>
          </p:cNvSpPr>
          <p:nvPr>
            <p:ph type="body" sz="quarter" idx="14"/>
          </p:nvPr>
        </p:nvSpPr>
        <p:spPr>
          <a:xfrm>
            <a:off x="835389" y="1524764"/>
            <a:ext cx="10860492" cy="4831586"/>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9">
            <a:extLst>
              <a:ext uri="{FF2B5EF4-FFF2-40B4-BE49-F238E27FC236}">
                <a16:creationId xmlns:a16="http://schemas.microsoft.com/office/drawing/2014/main" id="{1DDCBCBA-D2E7-420F-8774-F0895E89EB9E}"/>
              </a:ext>
            </a:extLst>
          </p:cNvPr>
          <p:cNvSpPr>
            <a:spLocks noGrp="1"/>
          </p:cNvSpPr>
          <p:nvPr>
            <p:ph type="body" sz="quarter" idx="15" hasCustomPrompt="1"/>
          </p:nvPr>
        </p:nvSpPr>
        <p:spPr>
          <a:xfrm>
            <a:off x="835389" y="171976"/>
            <a:ext cx="10826152" cy="413766"/>
          </a:xfrm>
          <a:prstGeom prst="rect">
            <a:avLst/>
          </a:prstGeom>
        </p:spPr>
        <p:txBody>
          <a:bodyPr anchor="b">
            <a:noAutofit/>
          </a:bodyPr>
          <a:lstStyle>
            <a:lvl1pPr marL="0" indent="0">
              <a:buNone/>
              <a:defRPr lang="en-US" sz="1440" b="0" i="0" kern="1200" cap="none" spc="150" baseline="0" dirty="0">
                <a:solidFill>
                  <a:schemeClr val="bg2"/>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latinLnBrk="0" hangingPunct="1">
              <a:lnSpc>
                <a:spcPct val="110000"/>
              </a:lnSpc>
              <a:spcBef>
                <a:spcPts val="1200"/>
              </a:spcBef>
              <a:buClr>
                <a:schemeClr val="accent4"/>
              </a:buClr>
              <a:buFont typeface="Arial" panose="020B0604020202020204" pitchFamily="34" charset="0"/>
              <a:buNone/>
            </a:pPr>
            <a:r>
              <a:rPr lang="en-US" dirty="0"/>
              <a:t>Section Title</a:t>
            </a:r>
          </a:p>
        </p:txBody>
      </p:sp>
      <p:pic>
        <p:nvPicPr>
          <p:cNvPr id="10" name="Picture 9">
            <a:extLst>
              <a:ext uri="{FF2B5EF4-FFF2-40B4-BE49-F238E27FC236}">
                <a16:creationId xmlns:a16="http://schemas.microsoft.com/office/drawing/2014/main" id="{FF6D9A3A-F23A-4EB1-8745-718E78E2973F}"/>
              </a:ext>
            </a:extLst>
          </p:cNvPr>
          <p:cNvPicPr>
            <a:picLocks noChangeAspect="1"/>
          </p:cNvPicPr>
          <p:nvPr userDrawn="1"/>
        </p:nvPicPr>
        <p:blipFill>
          <a:blip r:embed="rId3">
            <a:biLevel thresh="25000"/>
            <a:extLst>
              <a:ext uri="{28A0092B-C50C-407E-A947-70E740481C1C}">
                <a14:useLocalDpi xmlns:a14="http://schemas.microsoft.com/office/drawing/2010/main" val="0"/>
              </a:ext>
            </a:extLst>
          </a:blip>
          <a:stretch>
            <a:fillRect/>
          </a:stretch>
        </p:blipFill>
        <p:spPr>
          <a:xfrm>
            <a:off x="10211355" y="6457265"/>
            <a:ext cx="904248" cy="169999"/>
          </a:xfrm>
          <a:prstGeom prst="rect">
            <a:avLst/>
          </a:prstGeom>
        </p:spPr>
      </p:pic>
      <p:cxnSp>
        <p:nvCxnSpPr>
          <p:cNvPr id="12" name="Straight Connector 11">
            <a:extLst>
              <a:ext uri="{FF2B5EF4-FFF2-40B4-BE49-F238E27FC236}">
                <a16:creationId xmlns:a16="http://schemas.microsoft.com/office/drawing/2014/main" id="{0D8DAC53-CEDE-44CE-A233-2B358307C381}"/>
              </a:ext>
            </a:extLst>
          </p:cNvPr>
          <p:cNvCxnSpPr>
            <a:cxnSpLocks/>
          </p:cNvCxnSpPr>
          <p:nvPr userDrawn="1"/>
        </p:nvCxnSpPr>
        <p:spPr>
          <a:xfrm>
            <a:off x="-30480" y="6836893"/>
            <a:ext cx="1225296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24509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 Rob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49756-DC34-406D-946A-A21837454B33}"/>
              </a:ext>
            </a:extLst>
          </p:cNvPr>
          <p:cNvSpPr>
            <a:spLocks noGrp="1"/>
          </p:cNvSpPr>
          <p:nvPr>
            <p:ph type="title" hasCustomPrompt="1"/>
          </p:nvPr>
        </p:nvSpPr>
        <p:spPr>
          <a:xfrm>
            <a:off x="838200" y="594795"/>
            <a:ext cx="10826152" cy="899592"/>
          </a:xfrm>
        </p:spPr>
        <p:txBody>
          <a:bodyPr>
            <a:noAutofit/>
          </a:bodyPr>
          <a:lstStyle/>
          <a:p>
            <a:r>
              <a:rPr lang="en-US" dirty="0"/>
              <a:t>Click to edit title</a:t>
            </a:r>
          </a:p>
        </p:txBody>
      </p:sp>
      <p:sp>
        <p:nvSpPr>
          <p:cNvPr id="7" name="Slide Number Placeholder 6">
            <a:extLst>
              <a:ext uri="{FF2B5EF4-FFF2-40B4-BE49-F238E27FC236}">
                <a16:creationId xmlns:a16="http://schemas.microsoft.com/office/drawing/2014/main" id="{95A8BFA8-9486-4933-92A9-64EF5592E404}"/>
              </a:ext>
            </a:extLst>
          </p:cNvPr>
          <p:cNvSpPr>
            <a:spLocks noGrp="1"/>
          </p:cNvSpPr>
          <p:nvPr>
            <p:ph type="sldNum" sz="quarter" idx="10"/>
          </p:nvPr>
        </p:nvSpPr>
        <p:spPr/>
        <p:txBody>
          <a:bodyPr/>
          <a:lstStyle>
            <a:lvl1pPr>
              <a:defRPr>
                <a:solidFill>
                  <a:schemeClr val="accent5"/>
                </a:solidFill>
              </a:defRPr>
            </a:lvl1pPr>
          </a:lstStyle>
          <a:p>
            <a:fld id="{151725ED-AB00-4B02-A764-80C23BBB66A4}" type="slidenum">
              <a:rPr lang="en-US" smtClean="0"/>
              <a:pPr/>
              <a:t>‹Nº›</a:t>
            </a:fld>
            <a:endParaRPr lang="en-US" dirty="0"/>
          </a:p>
        </p:txBody>
      </p:sp>
      <p:pic>
        <p:nvPicPr>
          <p:cNvPr id="11" name="Picture 10" descr="001">
            <a:extLst>
              <a:ext uri="{FF2B5EF4-FFF2-40B4-BE49-F238E27FC236}">
                <a16:creationId xmlns:a16="http://schemas.microsoft.com/office/drawing/2014/main" id="{9FE8C7A1-8E8A-4151-9407-3431C60AE86D}"/>
              </a:ext>
            </a:extLst>
          </p:cNvPr>
          <p:cNvPicPr>
            <a:picLocks noChangeAspect="1"/>
          </p:cNvPicPr>
          <p:nvPr userDrawn="1"/>
        </p:nvPicPr>
        <p:blipFill>
          <a:blip r:embed="rId2"/>
          <a:stretch>
            <a:fillRect/>
          </a:stretch>
        </p:blipFill>
        <p:spPr>
          <a:xfrm>
            <a:off x="199155" y="624204"/>
            <a:ext cx="604704" cy="279044"/>
          </a:xfrm>
          <a:prstGeom prst="rect">
            <a:avLst/>
          </a:prstGeom>
          <a:noFill/>
          <a:ln w="9525">
            <a:noFill/>
          </a:ln>
        </p:spPr>
      </p:pic>
      <p:pic>
        <p:nvPicPr>
          <p:cNvPr id="8" name="Picture 2">
            <a:extLst>
              <a:ext uri="{FF2B5EF4-FFF2-40B4-BE49-F238E27FC236}">
                <a16:creationId xmlns:a16="http://schemas.microsoft.com/office/drawing/2014/main" id="{B92CFA7E-CCFE-4FDA-96D5-73DA3AD10D1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0230089" y="4864987"/>
            <a:ext cx="1158240" cy="1208246"/>
          </a:xfrm>
          <a:prstGeom prst="rect">
            <a:avLst/>
          </a:prstGeom>
          <a:noFill/>
          <a:ln w="9525">
            <a:noFill/>
          </a:ln>
        </p:spPr>
      </p:pic>
      <p:sp>
        <p:nvSpPr>
          <p:cNvPr id="9" name="Text Placeholder 3">
            <a:extLst>
              <a:ext uri="{FF2B5EF4-FFF2-40B4-BE49-F238E27FC236}">
                <a16:creationId xmlns:a16="http://schemas.microsoft.com/office/drawing/2014/main" id="{D5591BCA-28D0-4B07-9D66-0B4EDCF9EE56}"/>
              </a:ext>
            </a:extLst>
          </p:cNvPr>
          <p:cNvSpPr>
            <a:spLocks noGrp="1"/>
          </p:cNvSpPr>
          <p:nvPr>
            <p:ph type="body" sz="quarter" idx="14"/>
          </p:nvPr>
        </p:nvSpPr>
        <p:spPr>
          <a:xfrm>
            <a:off x="835389" y="1524764"/>
            <a:ext cx="10860492" cy="4831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9">
            <a:extLst>
              <a:ext uri="{FF2B5EF4-FFF2-40B4-BE49-F238E27FC236}">
                <a16:creationId xmlns:a16="http://schemas.microsoft.com/office/drawing/2014/main" id="{6061CC8A-4EBA-4688-816E-2B172A88D6B9}"/>
              </a:ext>
            </a:extLst>
          </p:cNvPr>
          <p:cNvSpPr>
            <a:spLocks noGrp="1"/>
          </p:cNvSpPr>
          <p:nvPr>
            <p:ph type="body" sz="quarter" idx="15" hasCustomPrompt="1"/>
          </p:nvPr>
        </p:nvSpPr>
        <p:spPr>
          <a:xfrm>
            <a:off x="835389" y="171976"/>
            <a:ext cx="10826152" cy="413766"/>
          </a:xfrm>
          <a:prstGeom prst="rect">
            <a:avLst/>
          </a:prstGeom>
        </p:spPr>
        <p:txBody>
          <a:bodyPr anchor="b">
            <a:noAutofit/>
          </a:bodyPr>
          <a:lstStyle>
            <a:lvl1pPr marL="0" indent="0">
              <a:buNone/>
              <a:defRPr lang="en-US" sz="1440" b="0" i="0" kern="1200" cap="none" spc="150"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latinLnBrk="0" hangingPunct="1">
              <a:lnSpc>
                <a:spcPct val="110000"/>
              </a:lnSpc>
              <a:spcBef>
                <a:spcPts val="1200"/>
              </a:spcBef>
              <a:buClr>
                <a:schemeClr val="accent4"/>
              </a:buClr>
              <a:buFont typeface="Arial" panose="020B0604020202020204" pitchFamily="34" charset="0"/>
              <a:buNone/>
            </a:pPr>
            <a:r>
              <a:rPr lang="en-US" dirty="0"/>
              <a:t>Section Title</a:t>
            </a:r>
          </a:p>
        </p:txBody>
      </p:sp>
    </p:spTree>
    <p:extLst>
      <p:ext uri="{BB962C8B-B14F-4D97-AF65-F5344CB8AC3E}">
        <p14:creationId xmlns:p14="http://schemas.microsoft.com/office/powerpoint/2010/main" val="2477309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 BLUE, Robo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49756-DC34-406D-946A-A21837454B33}"/>
              </a:ext>
            </a:extLst>
          </p:cNvPr>
          <p:cNvSpPr>
            <a:spLocks noGrp="1"/>
          </p:cNvSpPr>
          <p:nvPr>
            <p:ph type="title" hasCustomPrompt="1"/>
          </p:nvPr>
        </p:nvSpPr>
        <p:spPr>
          <a:xfrm>
            <a:off x="838200" y="594795"/>
            <a:ext cx="10826152" cy="929969"/>
          </a:xfrm>
        </p:spPr>
        <p:txBody>
          <a:bodyPr>
            <a:noAutofit/>
          </a:bodyPr>
          <a:lstStyle>
            <a:lvl1pPr>
              <a:defRPr>
                <a:solidFill>
                  <a:schemeClr val="bg1"/>
                </a:solidFill>
              </a:defRPr>
            </a:lvl1pPr>
          </a:lstStyle>
          <a:p>
            <a:r>
              <a:rPr lang="en-US" dirty="0"/>
              <a:t>Click to edit title</a:t>
            </a:r>
          </a:p>
        </p:txBody>
      </p:sp>
      <p:sp>
        <p:nvSpPr>
          <p:cNvPr id="7" name="Slide Number Placeholder 6">
            <a:extLst>
              <a:ext uri="{FF2B5EF4-FFF2-40B4-BE49-F238E27FC236}">
                <a16:creationId xmlns:a16="http://schemas.microsoft.com/office/drawing/2014/main" id="{95A8BFA8-9486-4933-92A9-64EF5592E404}"/>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‹Nº›</a:t>
            </a:fld>
            <a:endParaRPr lang="en-US" dirty="0"/>
          </a:p>
        </p:txBody>
      </p:sp>
      <p:pic>
        <p:nvPicPr>
          <p:cNvPr id="11" name="Picture 10" descr="001">
            <a:extLst>
              <a:ext uri="{FF2B5EF4-FFF2-40B4-BE49-F238E27FC236}">
                <a16:creationId xmlns:a16="http://schemas.microsoft.com/office/drawing/2014/main" id="{9FE8C7A1-8E8A-4151-9407-3431C60AE86D}"/>
              </a:ext>
            </a:extLst>
          </p:cNvPr>
          <p:cNvPicPr>
            <a:picLocks noChangeAspect="1"/>
          </p:cNvPicPr>
          <p:nvPr userDrawn="1"/>
        </p:nvPicPr>
        <p:blipFill>
          <a:blip r:embed="rId2"/>
          <a:stretch>
            <a:fillRect/>
          </a:stretch>
        </p:blipFill>
        <p:spPr>
          <a:xfrm>
            <a:off x="199155" y="624204"/>
            <a:ext cx="604704" cy="279044"/>
          </a:xfrm>
          <a:prstGeom prst="rect">
            <a:avLst/>
          </a:prstGeom>
          <a:noFill/>
          <a:ln w="9525">
            <a:noFill/>
          </a:ln>
        </p:spPr>
      </p:pic>
      <p:pic>
        <p:nvPicPr>
          <p:cNvPr id="8" name="Picture 2">
            <a:extLst>
              <a:ext uri="{FF2B5EF4-FFF2-40B4-BE49-F238E27FC236}">
                <a16:creationId xmlns:a16="http://schemas.microsoft.com/office/drawing/2014/main" id="{B92CFA7E-CCFE-4FDA-96D5-73DA3AD10D1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0230089" y="4864987"/>
            <a:ext cx="1158240" cy="1208246"/>
          </a:xfrm>
          <a:prstGeom prst="rect">
            <a:avLst/>
          </a:prstGeom>
          <a:noFill/>
          <a:ln w="9525">
            <a:noFill/>
          </a:ln>
        </p:spPr>
      </p:pic>
      <p:sp>
        <p:nvSpPr>
          <p:cNvPr id="9" name="Text Placeholder 3">
            <a:extLst>
              <a:ext uri="{FF2B5EF4-FFF2-40B4-BE49-F238E27FC236}">
                <a16:creationId xmlns:a16="http://schemas.microsoft.com/office/drawing/2014/main" id="{3BD1C20E-653A-451F-90B8-13BCECA22747}"/>
              </a:ext>
            </a:extLst>
          </p:cNvPr>
          <p:cNvSpPr>
            <a:spLocks noGrp="1"/>
          </p:cNvSpPr>
          <p:nvPr>
            <p:ph type="body" sz="quarter" idx="14"/>
          </p:nvPr>
        </p:nvSpPr>
        <p:spPr>
          <a:xfrm>
            <a:off x="835389" y="1524764"/>
            <a:ext cx="10860492" cy="4831586"/>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9">
            <a:extLst>
              <a:ext uri="{FF2B5EF4-FFF2-40B4-BE49-F238E27FC236}">
                <a16:creationId xmlns:a16="http://schemas.microsoft.com/office/drawing/2014/main" id="{997DEE07-88D2-494D-8FEA-67828320763C}"/>
              </a:ext>
            </a:extLst>
          </p:cNvPr>
          <p:cNvSpPr>
            <a:spLocks noGrp="1"/>
          </p:cNvSpPr>
          <p:nvPr>
            <p:ph type="body" sz="quarter" idx="15" hasCustomPrompt="1"/>
          </p:nvPr>
        </p:nvSpPr>
        <p:spPr>
          <a:xfrm>
            <a:off x="835389" y="171976"/>
            <a:ext cx="10826152" cy="413766"/>
          </a:xfrm>
          <a:prstGeom prst="rect">
            <a:avLst/>
          </a:prstGeom>
        </p:spPr>
        <p:txBody>
          <a:bodyPr anchor="b">
            <a:noAutofit/>
          </a:bodyPr>
          <a:lstStyle>
            <a:lvl1pPr marL="0" indent="0">
              <a:buNone/>
              <a:defRPr lang="en-US" sz="1440" b="0" i="0" kern="1200" cap="none" spc="150" baseline="0" dirty="0">
                <a:solidFill>
                  <a:schemeClr val="bg2"/>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latinLnBrk="0" hangingPunct="1">
              <a:lnSpc>
                <a:spcPct val="110000"/>
              </a:lnSpc>
              <a:spcBef>
                <a:spcPts val="1200"/>
              </a:spcBef>
              <a:buClr>
                <a:schemeClr val="accent4"/>
              </a:buClr>
              <a:buFont typeface="Arial" panose="020B0604020202020204" pitchFamily="34" charset="0"/>
              <a:buNone/>
            </a:pPr>
            <a:r>
              <a:rPr lang="en-US" dirty="0"/>
              <a:t>Section Title</a:t>
            </a:r>
          </a:p>
        </p:txBody>
      </p:sp>
      <p:pic>
        <p:nvPicPr>
          <p:cNvPr id="13" name="Picture 12">
            <a:extLst>
              <a:ext uri="{FF2B5EF4-FFF2-40B4-BE49-F238E27FC236}">
                <a16:creationId xmlns:a16="http://schemas.microsoft.com/office/drawing/2014/main" id="{0098ED7F-DCB6-4910-B0F7-E19F23E0232C}"/>
              </a:ext>
            </a:extLst>
          </p:cNvPr>
          <p:cNvPicPr>
            <a:picLocks noChangeAspect="1"/>
          </p:cNvPicPr>
          <p:nvPr userDrawn="1"/>
        </p:nvPicPr>
        <p:blipFill>
          <a:blip r:embed="rId4">
            <a:biLevel thresh="25000"/>
            <a:extLst>
              <a:ext uri="{28A0092B-C50C-407E-A947-70E740481C1C}">
                <a14:useLocalDpi xmlns:a14="http://schemas.microsoft.com/office/drawing/2010/main" val="0"/>
              </a:ext>
            </a:extLst>
          </a:blip>
          <a:stretch>
            <a:fillRect/>
          </a:stretch>
        </p:blipFill>
        <p:spPr>
          <a:xfrm>
            <a:off x="10211355" y="6457265"/>
            <a:ext cx="904248" cy="169999"/>
          </a:xfrm>
          <a:prstGeom prst="rect">
            <a:avLst/>
          </a:prstGeom>
        </p:spPr>
      </p:pic>
      <p:cxnSp>
        <p:nvCxnSpPr>
          <p:cNvPr id="14" name="Straight Connector 13">
            <a:extLst>
              <a:ext uri="{FF2B5EF4-FFF2-40B4-BE49-F238E27FC236}">
                <a16:creationId xmlns:a16="http://schemas.microsoft.com/office/drawing/2014/main" id="{DEA9E4C5-08D2-4D59-B189-C463A44DADD7}"/>
              </a:ext>
            </a:extLst>
          </p:cNvPr>
          <p:cNvCxnSpPr>
            <a:cxnSpLocks/>
          </p:cNvCxnSpPr>
          <p:nvPr userDrawn="1"/>
        </p:nvCxnSpPr>
        <p:spPr>
          <a:xfrm>
            <a:off x="-30480" y="6836893"/>
            <a:ext cx="1225296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3448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5A8A-38E1-4A56-A8B7-68010049677A}"/>
              </a:ext>
            </a:extLst>
          </p:cNvPr>
          <p:cNvSpPr>
            <a:spLocks noGrp="1"/>
          </p:cNvSpPr>
          <p:nvPr>
            <p:ph type="title" hasCustomPrompt="1"/>
          </p:nvPr>
        </p:nvSpPr>
        <p:spPr>
          <a:xfrm>
            <a:off x="838200" y="594795"/>
            <a:ext cx="10826152" cy="965648"/>
          </a:xfrm>
        </p:spPr>
        <p:txBody>
          <a:bodyPr>
            <a:noAutofit/>
          </a:bodyPr>
          <a:lstStyle>
            <a:lvl1pPr>
              <a:defRPr/>
            </a:lvl1pPr>
          </a:lstStyle>
          <a:p>
            <a:r>
              <a:rPr lang="en-US" dirty="0"/>
              <a:t>Click to edit title</a:t>
            </a:r>
          </a:p>
        </p:txBody>
      </p:sp>
      <p:sp>
        <p:nvSpPr>
          <p:cNvPr id="6" name="Slide Number Placeholder 5">
            <a:extLst>
              <a:ext uri="{FF2B5EF4-FFF2-40B4-BE49-F238E27FC236}">
                <a16:creationId xmlns:a16="http://schemas.microsoft.com/office/drawing/2014/main" id="{6D496D87-42EF-46F4-931F-9D999C35CE72}"/>
              </a:ext>
            </a:extLst>
          </p:cNvPr>
          <p:cNvSpPr>
            <a:spLocks noGrp="1"/>
          </p:cNvSpPr>
          <p:nvPr>
            <p:ph type="sldNum" sz="quarter" idx="10"/>
          </p:nvPr>
        </p:nvSpPr>
        <p:spPr/>
        <p:txBody>
          <a:bodyPr/>
          <a:lstStyle/>
          <a:p>
            <a:fld id="{151725ED-AB00-4B02-A764-80C23BBB66A4}" type="slidenum">
              <a:rPr lang="en-US" smtClean="0"/>
              <a:t>‹Nº›</a:t>
            </a:fld>
            <a:endParaRPr lang="en-US"/>
          </a:p>
        </p:txBody>
      </p:sp>
      <p:pic>
        <p:nvPicPr>
          <p:cNvPr id="8" name="Picture 7" descr="001">
            <a:extLst>
              <a:ext uri="{FF2B5EF4-FFF2-40B4-BE49-F238E27FC236}">
                <a16:creationId xmlns:a16="http://schemas.microsoft.com/office/drawing/2014/main" id="{1740F83C-51D3-4F3A-A88E-159CF30BCB26}"/>
              </a:ext>
            </a:extLst>
          </p:cNvPr>
          <p:cNvPicPr>
            <a:picLocks noChangeAspect="1"/>
          </p:cNvPicPr>
          <p:nvPr userDrawn="1"/>
        </p:nvPicPr>
        <p:blipFill>
          <a:blip r:embed="rId2"/>
          <a:stretch>
            <a:fillRect/>
          </a:stretch>
        </p:blipFill>
        <p:spPr>
          <a:xfrm>
            <a:off x="199155" y="624204"/>
            <a:ext cx="604704" cy="279044"/>
          </a:xfrm>
          <a:prstGeom prst="rect">
            <a:avLst/>
          </a:prstGeom>
          <a:noFill/>
          <a:ln w="9525">
            <a:noFill/>
          </a:ln>
        </p:spPr>
      </p:pic>
      <p:sp>
        <p:nvSpPr>
          <p:cNvPr id="7" name="Text Placeholder 19">
            <a:extLst>
              <a:ext uri="{FF2B5EF4-FFF2-40B4-BE49-F238E27FC236}">
                <a16:creationId xmlns:a16="http://schemas.microsoft.com/office/drawing/2014/main" id="{35EA6525-2BF1-4E56-A25F-0E12B08A57D5}"/>
              </a:ext>
            </a:extLst>
          </p:cNvPr>
          <p:cNvSpPr>
            <a:spLocks noGrp="1"/>
          </p:cNvSpPr>
          <p:nvPr>
            <p:ph type="body" sz="quarter" idx="15" hasCustomPrompt="1"/>
          </p:nvPr>
        </p:nvSpPr>
        <p:spPr>
          <a:xfrm>
            <a:off x="835389" y="171976"/>
            <a:ext cx="10826152" cy="413766"/>
          </a:xfrm>
          <a:prstGeom prst="rect">
            <a:avLst/>
          </a:prstGeom>
        </p:spPr>
        <p:txBody>
          <a:bodyPr anchor="b">
            <a:noAutofit/>
          </a:bodyPr>
          <a:lstStyle>
            <a:lvl1pPr marL="0" indent="0">
              <a:buNone/>
              <a:defRPr lang="en-US" sz="1440" b="0" i="0" kern="1200" cap="none" spc="150"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latinLnBrk="0" hangingPunct="1">
              <a:lnSpc>
                <a:spcPct val="110000"/>
              </a:lnSpc>
              <a:spcBef>
                <a:spcPts val="1200"/>
              </a:spcBef>
              <a:buClr>
                <a:schemeClr val="accent4"/>
              </a:buClr>
              <a:buFont typeface="Arial" panose="020B0604020202020204" pitchFamily="34" charset="0"/>
              <a:buNone/>
            </a:pPr>
            <a:r>
              <a:rPr lang="en-US" dirty="0"/>
              <a:t>Section Title</a:t>
            </a:r>
          </a:p>
        </p:txBody>
      </p:sp>
    </p:spTree>
    <p:extLst>
      <p:ext uri="{BB962C8B-B14F-4D97-AF65-F5344CB8AC3E}">
        <p14:creationId xmlns:p14="http://schemas.microsoft.com/office/powerpoint/2010/main" val="7376037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lob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5A8A-38E1-4A56-A8B7-68010049677A}"/>
              </a:ext>
            </a:extLst>
          </p:cNvPr>
          <p:cNvSpPr>
            <a:spLocks noGrp="1"/>
          </p:cNvSpPr>
          <p:nvPr>
            <p:ph type="title" hasCustomPrompt="1"/>
          </p:nvPr>
        </p:nvSpPr>
        <p:spPr>
          <a:xfrm>
            <a:off x="838200" y="594795"/>
            <a:ext cx="10826152" cy="906014"/>
          </a:xfrm>
        </p:spPr>
        <p:txBody>
          <a:bodyPr>
            <a:noAutofit/>
          </a:bodyPr>
          <a:lstStyle>
            <a:lvl1pPr>
              <a:defRPr/>
            </a:lvl1pPr>
          </a:lstStyle>
          <a:p>
            <a:r>
              <a:rPr lang="en-US" dirty="0"/>
              <a:t>Click to edit title</a:t>
            </a:r>
          </a:p>
        </p:txBody>
      </p:sp>
      <p:sp>
        <p:nvSpPr>
          <p:cNvPr id="6" name="Slide Number Placeholder 5">
            <a:extLst>
              <a:ext uri="{FF2B5EF4-FFF2-40B4-BE49-F238E27FC236}">
                <a16:creationId xmlns:a16="http://schemas.microsoft.com/office/drawing/2014/main" id="{6D496D87-42EF-46F4-931F-9D999C35CE72}"/>
              </a:ext>
            </a:extLst>
          </p:cNvPr>
          <p:cNvSpPr>
            <a:spLocks noGrp="1"/>
          </p:cNvSpPr>
          <p:nvPr>
            <p:ph type="sldNum" sz="quarter" idx="10"/>
          </p:nvPr>
        </p:nvSpPr>
        <p:spPr/>
        <p:txBody>
          <a:bodyPr/>
          <a:lstStyle/>
          <a:p>
            <a:fld id="{151725ED-AB00-4B02-A764-80C23BBB66A4}" type="slidenum">
              <a:rPr lang="en-US" smtClean="0"/>
              <a:t>‹Nº›</a:t>
            </a:fld>
            <a:endParaRPr lang="en-US"/>
          </a:p>
        </p:txBody>
      </p:sp>
      <p:pic>
        <p:nvPicPr>
          <p:cNvPr id="8" name="Picture 7" descr="001">
            <a:extLst>
              <a:ext uri="{FF2B5EF4-FFF2-40B4-BE49-F238E27FC236}">
                <a16:creationId xmlns:a16="http://schemas.microsoft.com/office/drawing/2014/main" id="{1740F83C-51D3-4F3A-A88E-159CF30BCB26}"/>
              </a:ext>
            </a:extLst>
          </p:cNvPr>
          <p:cNvPicPr>
            <a:picLocks noChangeAspect="1"/>
          </p:cNvPicPr>
          <p:nvPr userDrawn="1"/>
        </p:nvPicPr>
        <p:blipFill>
          <a:blip r:embed="rId2"/>
          <a:stretch>
            <a:fillRect/>
          </a:stretch>
        </p:blipFill>
        <p:spPr>
          <a:xfrm>
            <a:off x="199155" y="624204"/>
            <a:ext cx="604704" cy="279044"/>
          </a:xfrm>
          <a:prstGeom prst="rect">
            <a:avLst/>
          </a:prstGeom>
          <a:noFill/>
          <a:ln w="9525">
            <a:noFill/>
          </a:ln>
        </p:spPr>
      </p:pic>
      <p:sp>
        <p:nvSpPr>
          <p:cNvPr id="7" name="Text Placeholder 19">
            <a:extLst>
              <a:ext uri="{FF2B5EF4-FFF2-40B4-BE49-F238E27FC236}">
                <a16:creationId xmlns:a16="http://schemas.microsoft.com/office/drawing/2014/main" id="{35EA6525-2BF1-4E56-A25F-0E12B08A57D5}"/>
              </a:ext>
            </a:extLst>
          </p:cNvPr>
          <p:cNvSpPr>
            <a:spLocks noGrp="1"/>
          </p:cNvSpPr>
          <p:nvPr>
            <p:ph type="body" sz="quarter" idx="15" hasCustomPrompt="1"/>
          </p:nvPr>
        </p:nvSpPr>
        <p:spPr>
          <a:xfrm>
            <a:off x="835389" y="171976"/>
            <a:ext cx="10826152" cy="413766"/>
          </a:xfrm>
          <a:prstGeom prst="rect">
            <a:avLst/>
          </a:prstGeom>
        </p:spPr>
        <p:txBody>
          <a:bodyPr anchor="b">
            <a:noAutofit/>
          </a:bodyPr>
          <a:lstStyle>
            <a:lvl1pPr marL="0" indent="0">
              <a:buNone/>
              <a:defRPr lang="en-US" sz="1440" b="0" i="0" kern="1200" cap="none" spc="150"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latinLnBrk="0" hangingPunct="1">
              <a:lnSpc>
                <a:spcPct val="110000"/>
              </a:lnSpc>
              <a:spcBef>
                <a:spcPts val="1200"/>
              </a:spcBef>
              <a:buClr>
                <a:schemeClr val="accent4"/>
              </a:buClr>
              <a:buFont typeface="Arial" panose="020B0604020202020204" pitchFamily="34" charset="0"/>
              <a:buNone/>
            </a:pPr>
            <a:r>
              <a:rPr lang="en-US" dirty="0"/>
              <a:t>Section Title</a:t>
            </a:r>
          </a:p>
        </p:txBody>
      </p:sp>
      <p:pic>
        <p:nvPicPr>
          <p:cNvPr id="9" name="Picture 8">
            <a:extLst>
              <a:ext uri="{FF2B5EF4-FFF2-40B4-BE49-F238E27FC236}">
                <a16:creationId xmlns:a16="http://schemas.microsoft.com/office/drawing/2014/main" id="{8B683B8D-FE2D-4A68-AAEA-D0DE0E7FC1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6436" y="1403111"/>
            <a:ext cx="8674183" cy="5141532"/>
          </a:xfrm>
          <a:prstGeom prst="rect">
            <a:avLst/>
          </a:prstGeom>
        </p:spPr>
      </p:pic>
      <p:pic>
        <p:nvPicPr>
          <p:cNvPr id="10" name="Picture 9">
            <a:extLst>
              <a:ext uri="{FF2B5EF4-FFF2-40B4-BE49-F238E27FC236}">
                <a16:creationId xmlns:a16="http://schemas.microsoft.com/office/drawing/2014/main" id="{5653A21F-4809-4FD4-80CD-9F41D6A693E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56135" y="5861070"/>
            <a:ext cx="2531293" cy="515633"/>
          </a:xfrm>
          <a:prstGeom prst="rect">
            <a:avLst/>
          </a:prstGeom>
        </p:spPr>
      </p:pic>
    </p:spTree>
    <p:extLst>
      <p:ext uri="{BB962C8B-B14F-4D97-AF65-F5344CB8AC3E}">
        <p14:creationId xmlns:p14="http://schemas.microsoft.com/office/powerpoint/2010/main" val="24317748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provement">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7A184B76-A8B0-41B4-A18B-1EC163129180}"/>
              </a:ext>
            </a:extLst>
          </p:cNvPr>
          <p:cNvPicPr>
            <a:picLocks noChangeAspect="1"/>
          </p:cNvPicPr>
          <p:nvPr userDrawn="1"/>
        </p:nvPicPr>
        <p:blipFill>
          <a:blip r:embed="rId2"/>
          <a:stretch>
            <a:fillRect/>
          </a:stretch>
        </p:blipFill>
        <p:spPr>
          <a:xfrm>
            <a:off x="1416053" y="1270097"/>
            <a:ext cx="9664824" cy="2690950"/>
          </a:xfrm>
          <a:prstGeom prst="rect">
            <a:avLst/>
          </a:prstGeom>
        </p:spPr>
      </p:pic>
      <p:sp>
        <p:nvSpPr>
          <p:cNvPr id="3" name="Slide Number Placeholder 2">
            <a:extLst>
              <a:ext uri="{FF2B5EF4-FFF2-40B4-BE49-F238E27FC236}">
                <a16:creationId xmlns:a16="http://schemas.microsoft.com/office/drawing/2014/main" id="{97FD68BB-756B-4896-97E8-CC8EF56B5803}"/>
              </a:ext>
            </a:extLst>
          </p:cNvPr>
          <p:cNvSpPr>
            <a:spLocks noGrp="1"/>
          </p:cNvSpPr>
          <p:nvPr>
            <p:ph type="sldNum" sz="quarter" idx="10"/>
          </p:nvPr>
        </p:nvSpPr>
        <p:spPr/>
        <p:txBody>
          <a:bodyPr/>
          <a:lstStyle/>
          <a:p>
            <a:fld id="{151725ED-AB00-4B02-A764-80C23BBB66A4}" type="slidenum">
              <a:rPr lang="en-US" smtClean="0"/>
              <a:pPr/>
              <a:t>‹Nº›</a:t>
            </a:fld>
            <a:endParaRPr lang="en-US" dirty="0"/>
          </a:p>
        </p:txBody>
      </p:sp>
      <p:sp>
        <p:nvSpPr>
          <p:cNvPr id="10" name="Text Placeholder 8">
            <a:extLst>
              <a:ext uri="{FF2B5EF4-FFF2-40B4-BE49-F238E27FC236}">
                <a16:creationId xmlns:a16="http://schemas.microsoft.com/office/drawing/2014/main" id="{E55214D2-584D-420F-9361-88C3EC2D3F1F}"/>
              </a:ext>
            </a:extLst>
          </p:cNvPr>
          <p:cNvSpPr>
            <a:spLocks noGrp="1"/>
          </p:cNvSpPr>
          <p:nvPr>
            <p:ph type="body" sz="quarter" idx="38" hasCustomPrompt="1"/>
          </p:nvPr>
        </p:nvSpPr>
        <p:spPr>
          <a:xfrm>
            <a:off x="750243" y="4610658"/>
            <a:ext cx="2613938" cy="1652548"/>
          </a:xfrm>
          <a:prstGeom prst="rect">
            <a:avLst/>
          </a:prstGeom>
        </p:spPr>
        <p:txBody>
          <a:bodyPr>
            <a:noAutofit/>
          </a:bodyPr>
          <a:lstStyle>
            <a:lvl1pPr marL="171450" marR="0" indent="-171450" algn="l" defTabSz="685800" rtl="0" eaLnBrk="1" fontAlgn="auto" latinLnBrk="0" hangingPunct="1">
              <a:lnSpc>
                <a:spcPct val="114000"/>
              </a:lnSpc>
              <a:spcBef>
                <a:spcPts val="0"/>
              </a:spcBef>
              <a:spcAft>
                <a:spcPts val="800"/>
              </a:spcAft>
              <a:buClr>
                <a:schemeClr val="accent4"/>
              </a:buClr>
              <a:buSzTx/>
              <a:buFont typeface="Arial" panose="020B0604020202020204" pitchFamily="34" charset="0"/>
              <a:buChar char="•"/>
              <a:tabLst/>
              <a:defRPr sz="1300" b="0" i="0" baseline="0">
                <a:solidFill>
                  <a:schemeClr val="accent5"/>
                </a:solidFill>
                <a:latin typeface="Arial" charset="0"/>
                <a:ea typeface="Arial" charset="0"/>
                <a:cs typeface="Arial" charset="0"/>
              </a:defRPr>
            </a:lvl1pPr>
          </a:lstStyle>
          <a:p>
            <a:pPr lvl="0"/>
            <a:r>
              <a:rPr lang="en-US" dirty="0"/>
              <a:t>Lorem ipsum dolor sit </a:t>
            </a:r>
            <a:r>
              <a:rPr lang="en-US" dirty="0" err="1"/>
              <a:t>amet</a:t>
            </a:r>
            <a:r>
              <a:rPr lang="en-US" dirty="0"/>
              <a:t>, </a:t>
            </a:r>
            <a:r>
              <a:rPr lang="en-US" dirty="0" err="1"/>
              <a:t>consectetur</a:t>
            </a:r>
            <a:r>
              <a:rPr lang="en-US" dirty="0"/>
              <a:t>.</a:t>
            </a:r>
          </a:p>
          <a:p>
            <a:pPr lvl="0"/>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p:txBody>
      </p:sp>
      <p:sp>
        <p:nvSpPr>
          <p:cNvPr id="12" name="Text Placeholder 8">
            <a:extLst>
              <a:ext uri="{FF2B5EF4-FFF2-40B4-BE49-F238E27FC236}">
                <a16:creationId xmlns:a16="http://schemas.microsoft.com/office/drawing/2014/main" id="{A06B64F8-917F-47EA-91EB-5D2B7B657A45}"/>
              </a:ext>
            </a:extLst>
          </p:cNvPr>
          <p:cNvSpPr>
            <a:spLocks noGrp="1"/>
          </p:cNvSpPr>
          <p:nvPr>
            <p:ph type="body" sz="quarter" idx="39" hasCustomPrompt="1"/>
          </p:nvPr>
        </p:nvSpPr>
        <p:spPr>
          <a:xfrm>
            <a:off x="3478534" y="4307133"/>
            <a:ext cx="2613938" cy="1956072"/>
          </a:xfrm>
          <a:prstGeom prst="rect">
            <a:avLst/>
          </a:prstGeom>
        </p:spPr>
        <p:txBody>
          <a:bodyPr vert="horz" lIns="91440" tIns="45720" rIns="91440" bIns="45720" rtlCol="0">
            <a:noAutofit/>
          </a:bodyPr>
          <a:lstStyle>
            <a:lvl1pPr>
              <a:defRPr lang="en-US" sz="1300" dirty="0">
                <a:latin typeface="Arial" charset="0"/>
                <a:ea typeface="Arial" charset="0"/>
                <a:cs typeface="Arial" charset="0"/>
              </a:defRPr>
            </a:lvl1pPr>
          </a:lstStyle>
          <a:p>
            <a:pPr marL="171450" marR="0" lvl="0" indent="-171450" defTabSz="685800" fontAlgn="auto">
              <a:lnSpc>
                <a:spcPct val="114000"/>
              </a:lnSpc>
              <a:spcBef>
                <a:spcPts val="0"/>
              </a:spcBef>
              <a:spcAft>
                <a:spcPts val="800"/>
              </a:spcAft>
              <a:buSzTx/>
              <a:tabLst/>
            </a:pPr>
            <a:r>
              <a:rPr lang="en-US" dirty="0"/>
              <a:t>Lorem ipsum dolor sit </a:t>
            </a:r>
            <a:r>
              <a:rPr lang="en-US" dirty="0" err="1"/>
              <a:t>amet</a:t>
            </a:r>
            <a:r>
              <a:rPr lang="en-US" dirty="0"/>
              <a:t>, </a:t>
            </a:r>
            <a:r>
              <a:rPr lang="en-US" dirty="0" err="1"/>
              <a:t>consectetur</a:t>
            </a:r>
            <a:r>
              <a:rPr lang="en-US" dirty="0"/>
              <a:t>.</a:t>
            </a:r>
          </a:p>
          <a:p>
            <a:pPr marL="171450" marR="0" lvl="0" indent="-171450" defTabSz="685800" fontAlgn="auto">
              <a:lnSpc>
                <a:spcPct val="114000"/>
              </a:lnSpc>
              <a:spcBef>
                <a:spcPts val="0"/>
              </a:spcBef>
              <a:spcAft>
                <a:spcPts val="800"/>
              </a:spcAft>
              <a:buSzTx/>
              <a:tabLst/>
            </a:pP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p:txBody>
      </p:sp>
      <p:sp>
        <p:nvSpPr>
          <p:cNvPr id="13" name="Text Placeholder 8">
            <a:extLst>
              <a:ext uri="{FF2B5EF4-FFF2-40B4-BE49-F238E27FC236}">
                <a16:creationId xmlns:a16="http://schemas.microsoft.com/office/drawing/2014/main" id="{DB124B90-FC89-43DB-90E2-E154766022DA}"/>
              </a:ext>
            </a:extLst>
          </p:cNvPr>
          <p:cNvSpPr>
            <a:spLocks noGrp="1"/>
          </p:cNvSpPr>
          <p:nvPr>
            <p:ph type="body" sz="quarter" idx="40" hasCustomPrompt="1"/>
          </p:nvPr>
        </p:nvSpPr>
        <p:spPr>
          <a:xfrm>
            <a:off x="6172713" y="3876181"/>
            <a:ext cx="2613938" cy="2387024"/>
          </a:xfrm>
          <a:prstGeom prst="rect">
            <a:avLst/>
          </a:prstGeom>
        </p:spPr>
        <p:txBody>
          <a:bodyPr vert="horz" lIns="91440" tIns="45720" rIns="91440" bIns="45720" rtlCol="0">
            <a:noAutofit/>
          </a:bodyPr>
          <a:lstStyle>
            <a:lvl1pPr>
              <a:defRPr lang="en-US" sz="1300" dirty="0">
                <a:latin typeface="Arial" charset="0"/>
                <a:ea typeface="Arial" charset="0"/>
                <a:cs typeface="Arial" charset="0"/>
              </a:defRPr>
            </a:lvl1pPr>
          </a:lstStyle>
          <a:p>
            <a:pPr marL="171450" marR="0" lvl="0" indent="-171450" defTabSz="685800" fontAlgn="auto">
              <a:lnSpc>
                <a:spcPct val="114000"/>
              </a:lnSpc>
              <a:spcBef>
                <a:spcPts val="0"/>
              </a:spcBef>
              <a:spcAft>
                <a:spcPts val="800"/>
              </a:spcAft>
              <a:buSzTx/>
              <a:tabLst/>
            </a:pPr>
            <a:r>
              <a:rPr lang="en-US" dirty="0"/>
              <a:t>Lorem ipsum dolor sit </a:t>
            </a:r>
            <a:r>
              <a:rPr lang="en-US" dirty="0" err="1"/>
              <a:t>amet</a:t>
            </a:r>
            <a:r>
              <a:rPr lang="en-US" dirty="0"/>
              <a:t>, </a:t>
            </a:r>
            <a:r>
              <a:rPr lang="en-US" dirty="0" err="1"/>
              <a:t>consectetur</a:t>
            </a:r>
            <a:r>
              <a:rPr lang="en-US" dirty="0"/>
              <a:t>.</a:t>
            </a:r>
          </a:p>
          <a:p>
            <a:pPr marL="171450" marR="0" lvl="0" indent="-171450" defTabSz="685800" fontAlgn="auto">
              <a:lnSpc>
                <a:spcPct val="114000"/>
              </a:lnSpc>
              <a:spcBef>
                <a:spcPts val="0"/>
              </a:spcBef>
              <a:spcAft>
                <a:spcPts val="800"/>
              </a:spcAft>
              <a:buSzTx/>
              <a:tabLst/>
            </a:pP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p:txBody>
      </p:sp>
      <p:sp>
        <p:nvSpPr>
          <p:cNvPr id="14" name="Text Placeholder 8">
            <a:extLst>
              <a:ext uri="{FF2B5EF4-FFF2-40B4-BE49-F238E27FC236}">
                <a16:creationId xmlns:a16="http://schemas.microsoft.com/office/drawing/2014/main" id="{AA3795D1-214C-4AAA-9914-43908D4133BF}"/>
              </a:ext>
            </a:extLst>
          </p:cNvPr>
          <p:cNvSpPr>
            <a:spLocks noGrp="1"/>
          </p:cNvSpPr>
          <p:nvPr>
            <p:ph type="body" sz="quarter" idx="41" hasCustomPrompt="1"/>
          </p:nvPr>
        </p:nvSpPr>
        <p:spPr>
          <a:xfrm>
            <a:off x="8895503" y="3430309"/>
            <a:ext cx="2613938" cy="2832896"/>
          </a:xfrm>
          <a:prstGeom prst="rect">
            <a:avLst/>
          </a:prstGeom>
        </p:spPr>
        <p:txBody>
          <a:bodyPr vert="horz" lIns="91440" tIns="45720" rIns="91440" bIns="45720" rtlCol="0">
            <a:noAutofit/>
          </a:bodyPr>
          <a:lstStyle>
            <a:lvl1pPr>
              <a:defRPr lang="en-US" sz="1300" dirty="0">
                <a:latin typeface="Arial" charset="0"/>
                <a:ea typeface="Arial" charset="0"/>
                <a:cs typeface="Arial" charset="0"/>
              </a:defRPr>
            </a:lvl1pPr>
          </a:lstStyle>
          <a:p>
            <a:pPr marL="171450" marR="0" lvl="0" indent="-171450" defTabSz="685800" fontAlgn="auto">
              <a:lnSpc>
                <a:spcPct val="114000"/>
              </a:lnSpc>
              <a:spcBef>
                <a:spcPts val="0"/>
              </a:spcBef>
              <a:spcAft>
                <a:spcPts val="800"/>
              </a:spcAft>
              <a:buSzTx/>
              <a:tabLst/>
            </a:pPr>
            <a:r>
              <a:rPr lang="en-US" dirty="0"/>
              <a:t>Lorem ipsum dolor sit </a:t>
            </a:r>
            <a:r>
              <a:rPr lang="en-US" dirty="0" err="1"/>
              <a:t>amet</a:t>
            </a:r>
            <a:r>
              <a:rPr lang="en-US" dirty="0"/>
              <a:t>, </a:t>
            </a:r>
            <a:r>
              <a:rPr lang="en-US" dirty="0" err="1"/>
              <a:t>consectetur</a:t>
            </a:r>
            <a:endParaRPr lang="en-US" dirty="0"/>
          </a:p>
          <a:p>
            <a:pPr marL="171450" marR="0" lvl="0" indent="-171450" defTabSz="685800" fontAlgn="auto">
              <a:lnSpc>
                <a:spcPct val="114000"/>
              </a:lnSpc>
              <a:spcBef>
                <a:spcPts val="0"/>
              </a:spcBef>
              <a:spcAft>
                <a:spcPts val="800"/>
              </a:spcAft>
              <a:buSzTx/>
              <a:tabLst/>
            </a:pP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p:txBody>
      </p:sp>
      <p:sp>
        <p:nvSpPr>
          <p:cNvPr id="15" name="Text Placeholder 8">
            <a:extLst>
              <a:ext uri="{FF2B5EF4-FFF2-40B4-BE49-F238E27FC236}">
                <a16:creationId xmlns:a16="http://schemas.microsoft.com/office/drawing/2014/main" id="{BEFC0A60-E025-4457-BCDA-2E9FE91E7556}"/>
              </a:ext>
            </a:extLst>
          </p:cNvPr>
          <p:cNvSpPr>
            <a:spLocks noGrp="1"/>
          </p:cNvSpPr>
          <p:nvPr>
            <p:ph type="body" sz="quarter" idx="42" hasCustomPrompt="1"/>
          </p:nvPr>
        </p:nvSpPr>
        <p:spPr>
          <a:xfrm>
            <a:off x="750246" y="3974672"/>
            <a:ext cx="2613934" cy="626803"/>
          </a:xfrm>
          <a:prstGeom prst="rect">
            <a:avLst/>
          </a:prstGeom>
        </p:spPr>
        <p:txBody>
          <a:bodyPr anchor="b">
            <a:noAutofit/>
          </a:bodyPr>
          <a:lstStyle>
            <a:lvl1pPr marL="0" marR="0" indent="0" algn="ctr" defTabSz="685800" rtl="0" eaLnBrk="1" fontAlgn="auto" latinLnBrk="0" hangingPunct="1">
              <a:lnSpc>
                <a:spcPts val="1800"/>
              </a:lnSpc>
              <a:spcBef>
                <a:spcPts val="0"/>
              </a:spcBef>
              <a:spcAft>
                <a:spcPts val="0"/>
              </a:spcAft>
              <a:buClrTx/>
              <a:buSzTx/>
              <a:buFont typeface="Calibri" panose="020F0502020204030204" charset="0"/>
              <a:buNone/>
              <a:tabLst/>
              <a:defRPr sz="1600" b="1" i="0" baseline="0">
                <a:solidFill>
                  <a:srgbClr val="9FA09F"/>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6" name="Text Placeholder 8">
            <a:extLst>
              <a:ext uri="{FF2B5EF4-FFF2-40B4-BE49-F238E27FC236}">
                <a16:creationId xmlns:a16="http://schemas.microsoft.com/office/drawing/2014/main" id="{3BBDABDA-3E9D-4B0B-97F3-8849E52D5074}"/>
              </a:ext>
            </a:extLst>
          </p:cNvPr>
          <p:cNvSpPr>
            <a:spLocks noGrp="1"/>
          </p:cNvSpPr>
          <p:nvPr>
            <p:ph type="body" sz="quarter" idx="43" hasCustomPrompt="1"/>
          </p:nvPr>
        </p:nvSpPr>
        <p:spPr>
          <a:xfrm>
            <a:off x="3470470" y="3640961"/>
            <a:ext cx="2613934" cy="626803"/>
          </a:xfrm>
          <a:prstGeom prst="rect">
            <a:avLst/>
          </a:prstGeom>
        </p:spPr>
        <p:txBody>
          <a:bodyPr anchor="b">
            <a:noAutofit/>
          </a:bodyPr>
          <a:lstStyle>
            <a:lvl1pPr marL="0" marR="0" indent="0" algn="ctr" defTabSz="685800" rtl="0" eaLnBrk="1" fontAlgn="auto" latinLnBrk="0" hangingPunct="1">
              <a:lnSpc>
                <a:spcPts val="1800"/>
              </a:lnSpc>
              <a:spcBef>
                <a:spcPts val="0"/>
              </a:spcBef>
              <a:spcAft>
                <a:spcPts val="0"/>
              </a:spcAft>
              <a:buClrTx/>
              <a:buSzTx/>
              <a:buFont typeface="Calibri" panose="020F0502020204030204" charset="0"/>
              <a:buNone/>
              <a:tabLst/>
              <a:defRPr sz="1600" b="1" i="0" baseline="0">
                <a:solidFill>
                  <a:srgbClr val="68696C"/>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7" name="Text Placeholder 8">
            <a:extLst>
              <a:ext uri="{FF2B5EF4-FFF2-40B4-BE49-F238E27FC236}">
                <a16:creationId xmlns:a16="http://schemas.microsoft.com/office/drawing/2014/main" id="{6E4CCCC4-F011-4C2A-B086-1EAF6023E34E}"/>
              </a:ext>
            </a:extLst>
          </p:cNvPr>
          <p:cNvSpPr>
            <a:spLocks noGrp="1"/>
          </p:cNvSpPr>
          <p:nvPr>
            <p:ph type="body" sz="quarter" idx="44" hasCustomPrompt="1"/>
          </p:nvPr>
        </p:nvSpPr>
        <p:spPr>
          <a:xfrm>
            <a:off x="6172716" y="3236966"/>
            <a:ext cx="2613934" cy="626803"/>
          </a:xfrm>
          <a:prstGeom prst="rect">
            <a:avLst/>
          </a:prstGeom>
        </p:spPr>
        <p:txBody>
          <a:bodyPr anchor="b">
            <a:noAutofit/>
          </a:bodyPr>
          <a:lstStyle>
            <a:lvl1pPr marL="0" marR="0" indent="0" algn="ctr" defTabSz="685800" rtl="0" eaLnBrk="1" fontAlgn="auto" latinLnBrk="0" hangingPunct="1">
              <a:lnSpc>
                <a:spcPts val="1800"/>
              </a:lnSpc>
              <a:spcBef>
                <a:spcPts val="0"/>
              </a:spcBef>
              <a:spcAft>
                <a:spcPts val="0"/>
              </a:spcAft>
              <a:buClrTx/>
              <a:buSzTx/>
              <a:buFont typeface="Calibri" panose="020F0502020204030204" charset="0"/>
              <a:buNone/>
              <a:tabLst/>
              <a:defRPr sz="1600" b="1" i="0" baseline="0">
                <a:solidFill>
                  <a:srgbClr val="00558C"/>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8" name="Text Placeholder 8">
            <a:extLst>
              <a:ext uri="{FF2B5EF4-FFF2-40B4-BE49-F238E27FC236}">
                <a16:creationId xmlns:a16="http://schemas.microsoft.com/office/drawing/2014/main" id="{B5C5AEFA-C226-46F7-ACA6-A663A7EFBDE9}"/>
              </a:ext>
            </a:extLst>
          </p:cNvPr>
          <p:cNvSpPr>
            <a:spLocks noGrp="1"/>
          </p:cNvSpPr>
          <p:nvPr>
            <p:ph type="body" sz="quarter" idx="45" hasCustomPrompt="1"/>
          </p:nvPr>
        </p:nvSpPr>
        <p:spPr>
          <a:xfrm>
            <a:off x="8895505" y="2782486"/>
            <a:ext cx="2613934" cy="626803"/>
          </a:xfrm>
          <a:prstGeom prst="rect">
            <a:avLst/>
          </a:prstGeom>
        </p:spPr>
        <p:txBody>
          <a:bodyPr anchor="b">
            <a:noAutofit/>
          </a:bodyPr>
          <a:lstStyle>
            <a:lvl1pPr marL="0" marR="0" indent="0" algn="ctr" defTabSz="685800" rtl="0" eaLnBrk="1" fontAlgn="auto" latinLnBrk="0" hangingPunct="1">
              <a:lnSpc>
                <a:spcPts val="1800"/>
              </a:lnSpc>
              <a:spcBef>
                <a:spcPts val="0"/>
              </a:spcBef>
              <a:spcAft>
                <a:spcPts val="0"/>
              </a:spcAft>
              <a:buClrTx/>
              <a:buSzTx/>
              <a:buFont typeface="Calibri" panose="020F0502020204030204" charset="0"/>
              <a:buNone/>
              <a:tabLst/>
              <a:defRPr sz="1600" b="1" i="0" baseline="0">
                <a:solidFill>
                  <a:srgbClr val="FFC60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9" name="Text Placeholder 11">
            <a:extLst>
              <a:ext uri="{FF2B5EF4-FFF2-40B4-BE49-F238E27FC236}">
                <a16:creationId xmlns:a16="http://schemas.microsoft.com/office/drawing/2014/main" id="{E68EDC2A-002F-42CD-B866-5F0CE0D39329}"/>
              </a:ext>
            </a:extLst>
          </p:cNvPr>
          <p:cNvSpPr>
            <a:spLocks noGrp="1"/>
          </p:cNvSpPr>
          <p:nvPr>
            <p:ph type="body" sz="quarter" idx="46" hasCustomPrompt="1"/>
          </p:nvPr>
        </p:nvSpPr>
        <p:spPr>
          <a:xfrm>
            <a:off x="1416054" y="2735754"/>
            <a:ext cx="1229492" cy="1225293"/>
          </a:xfrm>
          <a:prstGeom prst="rect">
            <a:avLst/>
          </a:prstGeom>
        </p:spPr>
        <p:txBody>
          <a:bodyPr anchor="ctr"/>
          <a:lstStyle>
            <a:lvl1pPr marL="0" indent="0" algn="ctr" defTabSz="685800" rtl="0" eaLnBrk="1" fontAlgn="auto" latinLnBrk="0" hangingPunct="1">
              <a:lnSpc>
                <a:spcPct val="90000"/>
              </a:lnSpc>
              <a:spcBef>
                <a:spcPct val="0"/>
              </a:spcBef>
              <a:spcAft>
                <a:spcPts val="0"/>
              </a:spcAft>
              <a:buNone/>
              <a:defRPr lang="en-US" sz="3600" b="1" i="0" kern="1200" dirty="0">
                <a:solidFill>
                  <a:schemeClr val="bg1"/>
                </a:solidFill>
                <a:latin typeface="Arial" charset="0"/>
                <a:ea typeface="Arial" charset="0"/>
                <a:cs typeface="Arial" charset="0"/>
              </a:defRPr>
            </a:lvl1pPr>
          </a:lstStyle>
          <a:p>
            <a:pPr lvl="0"/>
            <a:r>
              <a:rPr lang="en-US" dirty="0"/>
              <a:t>1</a:t>
            </a:r>
          </a:p>
        </p:txBody>
      </p:sp>
      <p:sp>
        <p:nvSpPr>
          <p:cNvPr id="22" name="Text Placeholder 11">
            <a:extLst>
              <a:ext uri="{FF2B5EF4-FFF2-40B4-BE49-F238E27FC236}">
                <a16:creationId xmlns:a16="http://schemas.microsoft.com/office/drawing/2014/main" id="{BBDD659F-FE8E-478E-9B2D-0208AA9BF157}"/>
              </a:ext>
            </a:extLst>
          </p:cNvPr>
          <p:cNvSpPr>
            <a:spLocks noGrp="1"/>
          </p:cNvSpPr>
          <p:nvPr>
            <p:ph type="body" sz="quarter" idx="49" hasCustomPrompt="1"/>
          </p:nvPr>
        </p:nvSpPr>
        <p:spPr>
          <a:xfrm>
            <a:off x="9564414" y="1545553"/>
            <a:ext cx="1248754" cy="1225292"/>
          </a:xfrm>
          <a:prstGeom prst="rect">
            <a:avLst/>
          </a:prstGeom>
        </p:spPr>
        <p:txBody>
          <a:bodyPr vert="horz" lIns="91440" tIns="45720" rIns="91440" bIns="45720" rtlCol="0" anchor="ctr">
            <a:normAutofit/>
          </a:bodyPr>
          <a:lstStyle>
            <a:lvl1pPr algn="ctr">
              <a:defRPr lang="en-US" sz="3600" b="1" dirty="0">
                <a:solidFill>
                  <a:schemeClr val="bg1"/>
                </a:solidFill>
                <a:latin typeface="Arial" charset="0"/>
                <a:ea typeface="Arial" charset="0"/>
                <a:cs typeface="Arial" charset="0"/>
              </a:defRPr>
            </a:lvl1pPr>
          </a:lstStyle>
          <a:p>
            <a:pPr marL="0" lvl="0" indent="0" algn="ctr" defTabSz="685800" fontAlgn="auto">
              <a:lnSpc>
                <a:spcPct val="90000"/>
              </a:lnSpc>
              <a:spcBef>
                <a:spcPct val="0"/>
              </a:spcBef>
              <a:spcAft>
                <a:spcPts val="0"/>
              </a:spcAft>
              <a:buNone/>
            </a:pPr>
            <a:r>
              <a:rPr lang="en-US" dirty="0"/>
              <a:t>4</a:t>
            </a:r>
          </a:p>
        </p:txBody>
      </p:sp>
      <p:sp>
        <p:nvSpPr>
          <p:cNvPr id="26" name="Title 1">
            <a:extLst>
              <a:ext uri="{FF2B5EF4-FFF2-40B4-BE49-F238E27FC236}">
                <a16:creationId xmlns:a16="http://schemas.microsoft.com/office/drawing/2014/main" id="{F1D82E4B-3DD3-4444-932E-9A45528CEBD9}"/>
              </a:ext>
            </a:extLst>
          </p:cNvPr>
          <p:cNvSpPr>
            <a:spLocks noGrp="1"/>
          </p:cNvSpPr>
          <p:nvPr>
            <p:ph type="title" hasCustomPrompt="1"/>
          </p:nvPr>
        </p:nvSpPr>
        <p:spPr>
          <a:xfrm>
            <a:off x="838200" y="594795"/>
            <a:ext cx="10826152" cy="808067"/>
          </a:xfrm>
        </p:spPr>
        <p:txBody>
          <a:bodyPr>
            <a:noAutofit/>
          </a:bodyPr>
          <a:lstStyle>
            <a:lvl1pPr>
              <a:defRPr/>
            </a:lvl1pPr>
          </a:lstStyle>
          <a:p>
            <a:r>
              <a:rPr lang="en-US" dirty="0"/>
              <a:t>Click to edit title</a:t>
            </a:r>
          </a:p>
        </p:txBody>
      </p:sp>
      <p:pic>
        <p:nvPicPr>
          <p:cNvPr id="27" name="Picture 26" descr="001">
            <a:extLst>
              <a:ext uri="{FF2B5EF4-FFF2-40B4-BE49-F238E27FC236}">
                <a16:creationId xmlns:a16="http://schemas.microsoft.com/office/drawing/2014/main" id="{D714F37A-D712-4D28-B185-92B1B1947718}"/>
              </a:ext>
            </a:extLst>
          </p:cNvPr>
          <p:cNvPicPr>
            <a:picLocks noChangeAspect="1"/>
          </p:cNvPicPr>
          <p:nvPr userDrawn="1"/>
        </p:nvPicPr>
        <p:blipFill>
          <a:blip r:embed="rId3"/>
          <a:stretch>
            <a:fillRect/>
          </a:stretch>
        </p:blipFill>
        <p:spPr>
          <a:xfrm>
            <a:off x="199155" y="624204"/>
            <a:ext cx="604704" cy="279044"/>
          </a:xfrm>
          <a:prstGeom prst="rect">
            <a:avLst/>
          </a:prstGeom>
          <a:noFill/>
          <a:ln w="9525">
            <a:noFill/>
          </a:ln>
        </p:spPr>
      </p:pic>
      <p:sp>
        <p:nvSpPr>
          <p:cNvPr id="28" name="Text Placeholder 19">
            <a:extLst>
              <a:ext uri="{FF2B5EF4-FFF2-40B4-BE49-F238E27FC236}">
                <a16:creationId xmlns:a16="http://schemas.microsoft.com/office/drawing/2014/main" id="{DF74949B-A379-43F5-84D8-8694B759FAA4}"/>
              </a:ext>
            </a:extLst>
          </p:cNvPr>
          <p:cNvSpPr>
            <a:spLocks noGrp="1"/>
          </p:cNvSpPr>
          <p:nvPr>
            <p:ph type="body" sz="quarter" idx="15" hasCustomPrompt="1"/>
          </p:nvPr>
        </p:nvSpPr>
        <p:spPr>
          <a:xfrm>
            <a:off x="835389" y="171976"/>
            <a:ext cx="10826152" cy="413766"/>
          </a:xfrm>
          <a:prstGeom prst="rect">
            <a:avLst/>
          </a:prstGeom>
        </p:spPr>
        <p:txBody>
          <a:bodyPr anchor="b">
            <a:noAutofit/>
          </a:bodyPr>
          <a:lstStyle>
            <a:lvl1pPr marL="0" indent="0">
              <a:buNone/>
              <a:defRPr lang="en-US" sz="1440" b="0" i="0" kern="1200" cap="none" spc="150"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latinLnBrk="0" hangingPunct="1">
              <a:lnSpc>
                <a:spcPct val="110000"/>
              </a:lnSpc>
              <a:spcBef>
                <a:spcPts val="1200"/>
              </a:spcBef>
              <a:buClr>
                <a:schemeClr val="accent4"/>
              </a:buClr>
              <a:buFont typeface="Arial" panose="020B0604020202020204" pitchFamily="34" charset="0"/>
              <a:buNone/>
            </a:pPr>
            <a:r>
              <a:rPr lang="en-US" dirty="0"/>
              <a:t>Section Title</a:t>
            </a:r>
          </a:p>
        </p:txBody>
      </p:sp>
      <p:sp>
        <p:nvSpPr>
          <p:cNvPr id="31" name="Text Placeholder 11">
            <a:extLst>
              <a:ext uri="{FF2B5EF4-FFF2-40B4-BE49-F238E27FC236}">
                <a16:creationId xmlns:a16="http://schemas.microsoft.com/office/drawing/2014/main" id="{1A3B5B8A-9B0C-4201-933E-467E2190FAFA}"/>
              </a:ext>
            </a:extLst>
          </p:cNvPr>
          <p:cNvSpPr>
            <a:spLocks noGrp="1"/>
          </p:cNvSpPr>
          <p:nvPr>
            <p:ph type="body" sz="quarter" idx="50" hasCustomPrompt="1"/>
          </p:nvPr>
        </p:nvSpPr>
        <p:spPr>
          <a:xfrm>
            <a:off x="4150164" y="2388909"/>
            <a:ext cx="1229492" cy="1225293"/>
          </a:xfrm>
          <a:prstGeom prst="rect">
            <a:avLst/>
          </a:prstGeom>
        </p:spPr>
        <p:txBody>
          <a:bodyPr anchor="ctr"/>
          <a:lstStyle>
            <a:lvl1pPr marL="0" indent="0" algn="ctr" defTabSz="685800" rtl="0" eaLnBrk="1" fontAlgn="auto" latinLnBrk="0" hangingPunct="1">
              <a:lnSpc>
                <a:spcPct val="90000"/>
              </a:lnSpc>
              <a:spcBef>
                <a:spcPct val="0"/>
              </a:spcBef>
              <a:spcAft>
                <a:spcPts val="0"/>
              </a:spcAft>
              <a:buNone/>
              <a:defRPr lang="en-US" sz="3600" b="1" i="0" kern="1200" dirty="0">
                <a:solidFill>
                  <a:schemeClr val="bg1"/>
                </a:solidFill>
                <a:latin typeface="Arial" charset="0"/>
                <a:ea typeface="Arial" charset="0"/>
                <a:cs typeface="Arial" charset="0"/>
              </a:defRPr>
            </a:lvl1pPr>
          </a:lstStyle>
          <a:p>
            <a:pPr lvl="0"/>
            <a:r>
              <a:rPr lang="en-US" dirty="0"/>
              <a:t>2</a:t>
            </a:r>
          </a:p>
        </p:txBody>
      </p:sp>
      <p:sp>
        <p:nvSpPr>
          <p:cNvPr id="32" name="Text Placeholder 11">
            <a:extLst>
              <a:ext uri="{FF2B5EF4-FFF2-40B4-BE49-F238E27FC236}">
                <a16:creationId xmlns:a16="http://schemas.microsoft.com/office/drawing/2014/main" id="{2D1AD67C-CEAA-451D-8F1B-A16892438755}"/>
              </a:ext>
            </a:extLst>
          </p:cNvPr>
          <p:cNvSpPr>
            <a:spLocks noGrp="1"/>
          </p:cNvSpPr>
          <p:nvPr>
            <p:ph type="body" sz="quarter" idx="51" hasCustomPrompt="1"/>
          </p:nvPr>
        </p:nvSpPr>
        <p:spPr>
          <a:xfrm>
            <a:off x="6851324" y="1983334"/>
            <a:ext cx="1229492" cy="1225293"/>
          </a:xfrm>
          <a:prstGeom prst="rect">
            <a:avLst/>
          </a:prstGeom>
        </p:spPr>
        <p:txBody>
          <a:bodyPr anchor="ctr"/>
          <a:lstStyle>
            <a:lvl1pPr marL="0" indent="0" algn="ctr" defTabSz="685800" rtl="0" eaLnBrk="1" fontAlgn="auto" latinLnBrk="0" hangingPunct="1">
              <a:lnSpc>
                <a:spcPct val="90000"/>
              </a:lnSpc>
              <a:spcBef>
                <a:spcPct val="0"/>
              </a:spcBef>
              <a:spcAft>
                <a:spcPts val="0"/>
              </a:spcAft>
              <a:buNone/>
              <a:defRPr lang="en-US" sz="3600" b="1" i="0" kern="1200" dirty="0">
                <a:solidFill>
                  <a:schemeClr val="bg1"/>
                </a:solidFill>
                <a:latin typeface="Arial" charset="0"/>
                <a:ea typeface="Arial" charset="0"/>
                <a:cs typeface="Arial" charset="0"/>
              </a:defRPr>
            </a:lvl1pPr>
          </a:lstStyle>
          <a:p>
            <a:pPr lvl="0"/>
            <a:r>
              <a:rPr lang="en-US" dirty="0"/>
              <a:t>3</a:t>
            </a:r>
          </a:p>
        </p:txBody>
      </p:sp>
    </p:spTree>
    <p:extLst>
      <p:ext uri="{BB962C8B-B14F-4D97-AF65-F5344CB8AC3E}">
        <p14:creationId xmlns:p14="http://schemas.microsoft.com/office/powerpoint/2010/main" val="1884491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Alternative">
    <p:bg>
      <p:bgPr>
        <a:solidFill>
          <a:schemeClr val="accent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48910F3-939F-4E1C-9516-D4E99E9E9C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8C115B4-BBAA-4FB9-BA30-9B8B2A85C317}"/>
              </a:ext>
            </a:extLst>
          </p:cNvPr>
          <p:cNvSpPr>
            <a:spLocks noGrp="1"/>
          </p:cNvSpPr>
          <p:nvPr>
            <p:ph type="ctrTitle"/>
          </p:nvPr>
        </p:nvSpPr>
        <p:spPr>
          <a:xfrm>
            <a:off x="679369" y="1532217"/>
            <a:ext cx="10833262" cy="2332320"/>
          </a:xfrm>
        </p:spPr>
        <p:txBody>
          <a:bodyPr anchor="b">
            <a:noAutofit/>
          </a:bodyPr>
          <a:lstStyle>
            <a:lvl1pPr algn="ctr">
              <a:defRPr sz="4500" cap="none" baseline="0">
                <a:solidFill>
                  <a:schemeClr val="accent4"/>
                </a:solidFill>
              </a:defRPr>
            </a:lvl1pPr>
          </a:lstStyle>
          <a:p>
            <a:r>
              <a:rPr lang="en-US" dirty="0"/>
              <a:t>Click to edit Master title style</a:t>
            </a:r>
          </a:p>
        </p:txBody>
      </p:sp>
      <p:sp>
        <p:nvSpPr>
          <p:cNvPr id="3" name="Subtitle 2">
            <a:extLst>
              <a:ext uri="{FF2B5EF4-FFF2-40B4-BE49-F238E27FC236}">
                <a16:creationId xmlns:a16="http://schemas.microsoft.com/office/drawing/2014/main" id="{11609073-81D1-4E02-9B27-06D9A62F3DB9}"/>
              </a:ext>
            </a:extLst>
          </p:cNvPr>
          <p:cNvSpPr>
            <a:spLocks noGrp="1"/>
          </p:cNvSpPr>
          <p:nvPr>
            <p:ph type="subTitle" idx="1"/>
          </p:nvPr>
        </p:nvSpPr>
        <p:spPr>
          <a:xfrm>
            <a:off x="679369" y="4005356"/>
            <a:ext cx="10833262" cy="1252444"/>
          </a:xfrm>
          <a:prstGeom prst="rect">
            <a:avLst/>
          </a:prstGeom>
        </p:spPr>
        <p:txBody>
          <a:bodyPr>
            <a:noAutofit/>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6">
            <a:extLst>
              <a:ext uri="{FF2B5EF4-FFF2-40B4-BE49-F238E27FC236}">
                <a16:creationId xmlns:a16="http://schemas.microsoft.com/office/drawing/2014/main" id="{5C7026EB-1164-44D6-8932-443DC91D4DA2}"/>
              </a:ext>
            </a:extLst>
          </p:cNvPr>
          <p:cNvSpPr>
            <a:spLocks noGrp="1"/>
          </p:cNvSpPr>
          <p:nvPr>
            <p:ph type="sldNum" sz="quarter" idx="10"/>
          </p:nvPr>
        </p:nvSpPr>
        <p:spPr/>
        <p:txBody>
          <a:bodyPr/>
          <a:lstStyle/>
          <a:p>
            <a:fld id="{151725ED-AB00-4B02-A764-80C23BBB66A4}" type="slidenum">
              <a:rPr lang="en-US" smtClean="0"/>
              <a:pPr/>
              <a:t>‹Nº›</a:t>
            </a:fld>
            <a:endParaRPr lang="en-US" dirty="0"/>
          </a:p>
        </p:txBody>
      </p:sp>
      <p:sp>
        <p:nvSpPr>
          <p:cNvPr id="8" name="Rectangle 7">
            <a:extLst>
              <a:ext uri="{FF2B5EF4-FFF2-40B4-BE49-F238E27FC236}">
                <a16:creationId xmlns:a16="http://schemas.microsoft.com/office/drawing/2014/main" id="{DF06D7E4-54A0-48AE-B033-9AA4EA13E01A}"/>
              </a:ext>
            </a:extLst>
          </p:cNvPr>
          <p:cNvSpPr/>
          <p:nvPr userDrawn="1"/>
        </p:nvSpPr>
        <p:spPr>
          <a:xfrm>
            <a:off x="-1" y="5398618"/>
            <a:ext cx="12192001" cy="1459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4">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5046B262-08D6-406E-9ECA-59C78F88CE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28022" y="957494"/>
            <a:ext cx="2285978" cy="433905"/>
          </a:xfrm>
          <a:prstGeom prst="rect">
            <a:avLst/>
          </a:prstGeom>
          <a:noFill/>
          <a:ln w="9525">
            <a:noFill/>
          </a:ln>
        </p:spPr>
      </p:pic>
      <p:sp>
        <p:nvSpPr>
          <p:cNvPr id="11" name="Picture Placeholder 17">
            <a:extLst>
              <a:ext uri="{FF2B5EF4-FFF2-40B4-BE49-F238E27FC236}">
                <a16:creationId xmlns:a16="http://schemas.microsoft.com/office/drawing/2014/main" id="{66E3F185-D024-4FD4-A86A-0586824EE947}"/>
              </a:ext>
            </a:extLst>
          </p:cNvPr>
          <p:cNvSpPr>
            <a:spLocks noGrp="1"/>
          </p:cNvSpPr>
          <p:nvPr>
            <p:ph type="pic" sz="quarter" idx="14"/>
          </p:nvPr>
        </p:nvSpPr>
        <p:spPr>
          <a:xfrm>
            <a:off x="546888" y="5693973"/>
            <a:ext cx="964449" cy="868006"/>
          </a:xfrm>
          <a:prstGeom prst="rect">
            <a:avLst/>
          </a:prstGeom>
          <a:solidFill>
            <a:schemeClr val="bg1"/>
          </a:solidFill>
        </p:spPr>
        <p:txBody>
          <a:bodyPr anchor="ctr">
            <a:normAutofit/>
          </a:bodyPr>
          <a:lstStyle>
            <a:lvl1pPr algn="ctr">
              <a:defRPr sz="1200" i="1">
                <a:solidFill>
                  <a:schemeClr val="accent5"/>
                </a:solidFill>
                <a:latin typeface="Arial" panose="020B0604020202020204" pitchFamily="34" charset="0"/>
                <a:cs typeface="Arial" panose="020B0604020202020204" pitchFamily="34" charset="0"/>
              </a:defRPr>
            </a:lvl1pPr>
          </a:lstStyle>
          <a:p>
            <a:pPr marL="205732" marR="0" lvl="0" indent="-205732" algn="l" defTabSz="822928" rtl="0" eaLnBrk="1" fontAlgn="auto" latinLnBrk="0" hangingPunct="1">
              <a:lnSpc>
                <a:spcPct val="90000"/>
              </a:lnSpc>
              <a:spcBef>
                <a:spcPts val="900"/>
              </a:spcBef>
              <a:spcAft>
                <a:spcPts val="0"/>
              </a:spcAft>
              <a:buClrTx/>
              <a:buSzTx/>
              <a:buFont typeface="Calibri" panose="020F0502020204030204" charset="0"/>
              <a:buNone/>
              <a:tabLst/>
              <a:defRPr/>
            </a:pPr>
            <a:endParaRPr lang="en-US" dirty="0"/>
          </a:p>
        </p:txBody>
      </p:sp>
      <p:sp>
        <p:nvSpPr>
          <p:cNvPr id="12" name="Text Placeholder 19">
            <a:extLst>
              <a:ext uri="{FF2B5EF4-FFF2-40B4-BE49-F238E27FC236}">
                <a16:creationId xmlns:a16="http://schemas.microsoft.com/office/drawing/2014/main" id="{DCD5E721-035D-4FD4-989E-3F2FD69E0809}"/>
              </a:ext>
            </a:extLst>
          </p:cNvPr>
          <p:cNvSpPr>
            <a:spLocks noGrp="1"/>
          </p:cNvSpPr>
          <p:nvPr>
            <p:ph type="body" sz="quarter" idx="15" hasCustomPrompt="1"/>
          </p:nvPr>
        </p:nvSpPr>
        <p:spPr>
          <a:xfrm>
            <a:off x="1688835" y="5694503"/>
            <a:ext cx="6493393" cy="310238"/>
          </a:xfrm>
          <a:prstGeom prst="rect">
            <a:avLst/>
          </a:prstGeom>
        </p:spPr>
        <p:txBody>
          <a:bodyPr>
            <a:noAutofit/>
          </a:bodyPr>
          <a:lstStyle>
            <a:lvl1pPr marL="0" indent="0">
              <a:buNone/>
              <a:defRPr lang="en-US" sz="1800" b="1" i="0" kern="1200" cap="none" baseline="0" dirty="0">
                <a:solidFill>
                  <a:srgbClr val="00558C"/>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latinLnBrk="0" hangingPunct="1">
              <a:lnSpc>
                <a:spcPct val="90000"/>
              </a:lnSpc>
              <a:spcBef>
                <a:spcPts val="1000"/>
              </a:spcBef>
              <a:buClr>
                <a:schemeClr val="accent4"/>
              </a:buClr>
              <a:buFont typeface="Arial" panose="020B0604020202020204" pitchFamily="34" charset="0"/>
              <a:buNone/>
            </a:pPr>
            <a:r>
              <a:rPr lang="en-US" dirty="0"/>
              <a:t>Presenter name</a:t>
            </a:r>
          </a:p>
        </p:txBody>
      </p:sp>
      <p:sp>
        <p:nvSpPr>
          <p:cNvPr id="13" name="Text Placeholder 22">
            <a:extLst>
              <a:ext uri="{FF2B5EF4-FFF2-40B4-BE49-F238E27FC236}">
                <a16:creationId xmlns:a16="http://schemas.microsoft.com/office/drawing/2014/main" id="{05CEC7C9-6261-43BB-8039-43AC58657475}"/>
              </a:ext>
            </a:extLst>
          </p:cNvPr>
          <p:cNvSpPr>
            <a:spLocks noGrp="1"/>
          </p:cNvSpPr>
          <p:nvPr>
            <p:ph type="body" sz="quarter" idx="16" hasCustomPrompt="1"/>
          </p:nvPr>
        </p:nvSpPr>
        <p:spPr>
          <a:xfrm>
            <a:off x="1688834" y="6037408"/>
            <a:ext cx="6493394" cy="553998"/>
          </a:xfrm>
          <a:prstGeom prst="rect">
            <a:avLst/>
          </a:prstGeom>
        </p:spPr>
        <p:txBody>
          <a:bodyPr>
            <a:noAutofit/>
          </a:bodyPr>
          <a:lstStyle>
            <a:lvl1pPr marL="0" indent="0">
              <a:lnSpc>
                <a:spcPct val="100000"/>
              </a:lnSpc>
              <a:spcBef>
                <a:spcPts val="0"/>
              </a:spcBef>
              <a:buNone/>
              <a:defRPr lang="en-US" sz="1600"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vl2pPr marL="411463" indent="0">
              <a:buNone/>
              <a:defRPr lang="en-US" b="0" i="0" dirty="0" smtClean="0">
                <a:solidFill>
                  <a:schemeClr val="bg1"/>
                </a:solidFill>
                <a:latin typeface="TT Norms" charset="0"/>
                <a:ea typeface="TT Norms" charset="0"/>
                <a:cs typeface="TT Norms" charset="0"/>
              </a:defRPr>
            </a:lvl2pPr>
            <a:lvl3pPr marL="822928" indent="0">
              <a:buNone/>
              <a:defRPr lang="en-US" b="0" i="0" dirty="0" smtClean="0">
                <a:solidFill>
                  <a:schemeClr val="bg1"/>
                </a:solidFill>
                <a:latin typeface="TT Norms" charset="0"/>
                <a:ea typeface="TT Norms" charset="0"/>
                <a:cs typeface="TT Norms" charset="0"/>
              </a:defRPr>
            </a:lvl3pPr>
            <a:lvl4pPr marL="1234391" indent="0">
              <a:buNone/>
              <a:defRPr lang="en-US" b="0" i="0" dirty="0" smtClean="0">
                <a:solidFill>
                  <a:schemeClr val="bg1"/>
                </a:solidFill>
                <a:latin typeface="TT Norms" charset="0"/>
                <a:ea typeface="TT Norms" charset="0"/>
                <a:cs typeface="TT Norms" charset="0"/>
              </a:defRPr>
            </a:lvl4pPr>
            <a:lvl5pPr marL="1645854" indent="0">
              <a:buNone/>
              <a:defRPr lang="en-US" b="0" i="0" dirty="0">
                <a:solidFill>
                  <a:schemeClr val="bg1"/>
                </a:solidFill>
                <a:latin typeface="TT Norms" charset="0"/>
                <a:ea typeface="TT Norms" charset="0"/>
                <a:cs typeface="TT Norms" charset="0"/>
              </a:defRPr>
            </a:lvl5pPr>
          </a:lstStyle>
          <a:p>
            <a:pPr marL="0" lvl="0" indent="0" algn="l" defTabSz="914400" rtl="0" eaLnBrk="1" latinLnBrk="0" hangingPunct="1">
              <a:lnSpc>
                <a:spcPct val="100000"/>
              </a:lnSpc>
              <a:spcBef>
                <a:spcPts val="0"/>
              </a:spcBef>
              <a:buClr>
                <a:schemeClr val="accent4"/>
              </a:buClr>
              <a:buFont typeface="Arial" panose="020B0604020202020204" pitchFamily="34" charset="0"/>
              <a:buNone/>
            </a:pPr>
            <a:r>
              <a:rPr lang="en-US" dirty="0"/>
              <a:t>Presenter Title, Company, Date</a:t>
            </a:r>
          </a:p>
        </p:txBody>
      </p:sp>
      <p:pic>
        <p:nvPicPr>
          <p:cNvPr id="16" name="Picture 15">
            <a:extLst>
              <a:ext uri="{FF2B5EF4-FFF2-40B4-BE49-F238E27FC236}">
                <a16:creationId xmlns:a16="http://schemas.microsoft.com/office/drawing/2014/main" id="{5CB2BA5D-60D1-490F-83FA-CF88F9028FF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94078" y="5861298"/>
            <a:ext cx="2651034" cy="543568"/>
          </a:xfrm>
          <a:prstGeom prst="rect">
            <a:avLst/>
          </a:prstGeom>
        </p:spPr>
      </p:pic>
      <p:sp>
        <p:nvSpPr>
          <p:cNvPr id="17" name="Rectangle 16">
            <a:extLst>
              <a:ext uri="{FF2B5EF4-FFF2-40B4-BE49-F238E27FC236}">
                <a16:creationId xmlns:a16="http://schemas.microsoft.com/office/drawing/2014/main" id="{9031B837-96C0-40E5-8C30-B42ECAC9BD9D}"/>
              </a:ext>
            </a:extLst>
          </p:cNvPr>
          <p:cNvSpPr/>
          <p:nvPr userDrawn="1"/>
        </p:nvSpPr>
        <p:spPr>
          <a:xfrm>
            <a:off x="7430387" y="6493871"/>
            <a:ext cx="4281230" cy="230832"/>
          </a:xfrm>
          <a:prstGeom prst="rect">
            <a:avLst/>
          </a:prstGeom>
        </p:spPr>
        <p:txBody>
          <a:bodyPr wrap="square">
            <a:spAutoFit/>
          </a:bodyPr>
          <a:lstStyle/>
          <a:p>
            <a:pPr algn="r"/>
            <a:r>
              <a:rPr lang="en-IN" sz="900" dirty="0">
                <a:solidFill>
                  <a:schemeClr val="tx1">
                    <a:lumMod val="50000"/>
                    <a:lumOff val="50000"/>
                  </a:schemeClr>
                </a:solidFill>
                <a:latin typeface="Arial" panose="020B0604020202020204" pitchFamily="34" charset="0"/>
                <a:cs typeface="Arial" panose="020B0604020202020204" pitchFamily="34" charset="0"/>
              </a:rPr>
              <a:t>© 2020 Kofax</a:t>
            </a:r>
          </a:p>
        </p:txBody>
      </p:sp>
    </p:spTree>
    <p:extLst>
      <p:ext uri="{BB962C8B-B14F-4D97-AF65-F5344CB8AC3E}">
        <p14:creationId xmlns:p14="http://schemas.microsoft.com/office/powerpoint/2010/main" val="8760447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ocess - 4 Items">
    <p:bg>
      <p:bgPr>
        <a:solidFill>
          <a:schemeClr val="bg1"/>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959BBD90-AC40-422A-B70C-F50CE8EE4046}"/>
              </a:ext>
            </a:extLst>
          </p:cNvPr>
          <p:cNvSpPr>
            <a:spLocks noGrp="1"/>
          </p:cNvSpPr>
          <p:nvPr>
            <p:ph type="title" hasCustomPrompt="1"/>
          </p:nvPr>
        </p:nvSpPr>
        <p:spPr>
          <a:xfrm>
            <a:off x="838200" y="594795"/>
            <a:ext cx="10826152" cy="808067"/>
          </a:xfrm>
        </p:spPr>
        <p:txBody>
          <a:bodyPr>
            <a:noAutofit/>
          </a:bodyPr>
          <a:lstStyle>
            <a:lvl1pPr>
              <a:defRPr/>
            </a:lvl1pPr>
          </a:lstStyle>
          <a:p>
            <a:r>
              <a:rPr lang="en-US" dirty="0"/>
              <a:t>Click to edit title</a:t>
            </a:r>
          </a:p>
        </p:txBody>
      </p:sp>
      <p:pic>
        <p:nvPicPr>
          <p:cNvPr id="23" name="Picture 22" descr="001">
            <a:extLst>
              <a:ext uri="{FF2B5EF4-FFF2-40B4-BE49-F238E27FC236}">
                <a16:creationId xmlns:a16="http://schemas.microsoft.com/office/drawing/2014/main" id="{21E324C1-3DA8-4A72-9366-E0D81C24513C}"/>
              </a:ext>
            </a:extLst>
          </p:cNvPr>
          <p:cNvPicPr>
            <a:picLocks noChangeAspect="1"/>
          </p:cNvPicPr>
          <p:nvPr userDrawn="1"/>
        </p:nvPicPr>
        <p:blipFill>
          <a:blip r:embed="rId2"/>
          <a:stretch>
            <a:fillRect/>
          </a:stretch>
        </p:blipFill>
        <p:spPr>
          <a:xfrm>
            <a:off x="199155" y="624204"/>
            <a:ext cx="604704" cy="279044"/>
          </a:xfrm>
          <a:prstGeom prst="rect">
            <a:avLst/>
          </a:prstGeom>
          <a:noFill/>
          <a:ln w="9525">
            <a:noFill/>
          </a:ln>
        </p:spPr>
      </p:pic>
      <p:sp>
        <p:nvSpPr>
          <p:cNvPr id="24" name="Text Placeholder 19">
            <a:extLst>
              <a:ext uri="{FF2B5EF4-FFF2-40B4-BE49-F238E27FC236}">
                <a16:creationId xmlns:a16="http://schemas.microsoft.com/office/drawing/2014/main" id="{6F54962F-B75C-4D88-BAEA-50CDE9478001}"/>
              </a:ext>
            </a:extLst>
          </p:cNvPr>
          <p:cNvSpPr>
            <a:spLocks noGrp="1"/>
          </p:cNvSpPr>
          <p:nvPr>
            <p:ph type="body" sz="quarter" idx="15" hasCustomPrompt="1"/>
          </p:nvPr>
        </p:nvSpPr>
        <p:spPr>
          <a:xfrm>
            <a:off x="835389" y="171976"/>
            <a:ext cx="10826152" cy="413766"/>
          </a:xfrm>
          <a:prstGeom prst="rect">
            <a:avLst/>
          </a:prstGeom>
        </p:spPr>
        <p:txBody>
          <a:bodyPr anchor="b">
            <a:noAutofit/>
          </a:bodyPr>
          <a:lstStyle>
            <a:lvl1pPr marL="0" indent="0">
              <a:buNone/>
              <a:defRPr lang="en-US" sz="1440" b="0" i="0" kern="1200" cap="none" spc="150"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latinLnBrk="0" hangingPunct="1">
              <a:lnSpc>
                <a:spcPct val="110000"/>
              </a:lnSpc>
              <a:spcBef>
                <a:spcPts val="1200"/>
              </a:spcBef>
              <a:buClr>
                <a:schemeClr val="accent4"/>
              </a:buClr>
              <a:buFont typeface="Arial" panose="020B0604020202020204" pitchFamily="34" charset="0"/>
              <a:buNone/>
            </a:pPr>
            <a:r>
              <a:rPr lang="en-US" dirty="0"/>
              <a:t>Section Title</a:t>
            </a:r>
          </a:p>
        </p:txBody>
      </p:sp>
      <p:pic>
        <p:nvPicPr>
          <p:cNvPr id="7" name="Picture 6">
            <a:extLst>
              <a:ext uri="{FF2B5EF4-FFF2-40B4-BE49-F238E27FC236}">
                <a16:creationId xmlns:a16="http://schemas.microsoft.com/office/drawing/2014/main" id="{B2B3CF10-F296-45CE-BA3D-94C79AE24865}"/>
              </a:ext>
            </a:extLst>
          </p:cNvPr>
          <p:cNvPicPr>
            <a:picLocks noChangeAspect="1"/>
          </p:cNvPicPr>
          <p:nvPr userDrawn="1"/>
        </p:nvPicPr>
        <p:blipFill>
          <a:blip r:embed="rId3"/>
          <a:stretch>
            <a:fillRect/>
          </a:stretch>
        </p:blipFill>
        <p:spPr>
          <a:xfrm>
            <a:off x="803859" y="1936893"/>
            <a:ext cx="10851821" cy="865707"/>
          </a:xfrm>
          <a:prstGeom prst="rect">
            <a:avLst/>
          </a:prstGeom>
        </p:spPr>
      </p:pic>
      <p:sp>
        <p:nvSpPr>
          <p:cNvPr id="39" name="Text Placeholder 8">
            <a:extLst>
              <a:ext uri="{FF2B5EF4-FFF2-40B4-BE49-F238E27FC236}">
                <a16:creationId xmlns:a16="http://schemas.microsoft.com/office/drawing/2014/main" id="{1E2B23B3-CD86-4FC9-835D-B431939D7272}"/>
              </a:ext>
            </a:extLst>
          </p:cNvPr>
          <p:cNvSpPr>
            <a:spLocks noGrp="1"/>
          </p:cNvSpPr>
          <p:nvPr>
            <p:ph type="body" sz="quarter" idx="39" hasCustomPrompt="1"/>
          </p:nvPr>
        </p:nvSpPr>
        <p:spPr>
          <a:xfrm>
            <a:off x="803665" y="2953285"/>
            <a:ext cx="2392296" cy="3309920"/>
          </a:xfrm>
          <a:prstGeom prst="rect">
            <a:avLst/>
          </a:prstGeom>
        </p:spPr>
        <p:txBody>
          <a:bodyPr vert="horz" lIns="91440" tIns="45720" rIns="91440" bIns="45720" rtlCol="0">
            <a:noAutofit/>
          </a:bodyPr>
          <a:lstStyle>
            <a:lvl1pPr>
              <a:defRPr lang="en-US" sz="1300" dirty="0">
                <a:latin typeface="Arial" charset="0"/>
                <a:ea typeface="Arial" charset="0"/>
                <a:cs typeface="Arial" charset="0"/>
              </a:defRPr>
            </a:lvl1pPr>
          </a:lstStyle>
          <a:p>
            <a:pPr marL="171450" marR="0" lvl="0" indent="-171450" defTabSz="685800" fontAlgn="auto">
              <a:lnSpc>
                <a:spcPct val="114000"/>
              </a:lnSpc>
              <a:spcBef>
                <a:spcPts val="0"/>
              </a:spcBef>
              <a:spcAft>
                <a:spcPts val="800"/>
              </a:spcAft>
              <a:buSzTx/>
              <a:tabLst/>
            </a:pPr>
            <a:r>
              <a:rPr lang="en-US" dirty="0"/>
              <a:t>Lorem ipsum dolor sit </a:t>
            </a:r>
            <a:r>
              <a:rPr lang="en-US" dirty="0" err="1"/>
              <a:t>amet</a:t>
            </a:r>
            <a:r>
              <a:rPr lang="en-US" dirty="0"/>
              <a:t>, </a:t>
            </a:r>
            <a:r>
              <a:rPr lang="en-US" dirty="0" err="1"/>
              <a:t>consectetur</a:t>
            </a:r>
            <a:r>
              <a:rPr lang="en-US" dirty="0"/>
              <a:t>. </a:t>
            </a: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a:p>
            <a:pPr marL="171450" marR="0" lvl="0" indent="-171450" defTabSz="685800" fontAlgn="auto">
              <a:lnSpc>
                <a:spcPct val="114000"/>
              </a:lnSpc>
              <a:spcBef>
                <a:spcPts val="0"/>
              </a:spcBef>
              <a:spcAft>
                <a:spcPts val="800"/>
              </a:spcAft>
              <a:buSzTx/>
              <a:tabLst/>
            </a:pPr>
            <a:r>
              <a:rPr lang="en-US" dirty="0"/>
              <a:t> </a:t>
            </a:r>
          </a:p>
        </p:txBody>
      </p:sp>
      <p:sp>
        <p:nvSpPr>
          <p:cNvPr id="40" name="Text Placeholder 8">
            <a:extLst>
              <a:ext uri="{FF2B5EF4-FFF2-40B4-BE49-F238E27FC236}">
                <a16:creationId xmlns:a16="http://schemas.microsoft.com/office/drawing/2014/main" id="{5E73426B-0BD8-4819-B56A-22D23D262254}"/>
              </a:ext>
            </a:extLst>
          </p:cNvPr>
          <p:cNvSpPr>
            <a:spLocks noGrp="1"/>
          </p:cNvSpPr>
          <p:nvPr>
            <p:ph type="body" sz="quarter" idx="43" hasCustomPrompt="1"/>
          </p:nvPr>
        </p:nvSpPr>
        <p:spPr>
          <a:xfrm>
            <a:off x="870416" y="2012036"/>
            <a:ext cx="2325545" cy="715424"/>
          </a:xfrm>
          <a:prstGeom prst="rect">
            <a:avLst/>
          </a:prstGeom>
        </p:spPr>
        <p:txBody>
          <a:bodyPr anchor="ctr">
            <a:normAutofit/>
          </a:bodyPr>
          <a:lstStyle>
            <a:lvl1pPr marL="0" marR="0" indent="0" algn="ctr" defTabSz="822960" rtl="0" eaLnBrk="1" fontAlgn="auto" latinLnBrk="0" hangingPunct="1">
              <a:lnSpc>
                <a:spcPct val="90000"/>
              </a:lnSpc>
              <a:spcBef>
                <a:spcPts val="0"/>
              </a:spcBef>
              <a:spcAft>
                <a:spcPts val="0"/>
              </a:spcAft>
              <a:buClrTx/>
              <a:buSzTx/>
              <a:buFont typeface="Calibri" panose="020F0502020204030204" charset="0"/>
              <a:buNone/>
              <a:tabLst/>
              <a:defRPr sz="13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Item Title</a:t>
            </a:r>
          </a:p>
        </p:txBody>
      </p:sp>
      <p:sp>
        <p:nvSpPr>
          <p:cNvPr id="41" name="Text Placeholder 8">
            <a:extLst>
              <a:ext uri="{FF2B5EF4-FFF2-40B4-BE49-F238E27FC236}">
                <a16:creationId xmlns:a16="http://schemas.microsoft.com/office/drawing/2014/main" id="{5FE0F9C0-1748-415D-BA81-FB028490C9C8}"/>
              </a:ext>
            </a:extLst>
          </p:cNvPr>
          <p:cNvSpPr>
            <a:spLocks noGrp="1"/>
          </p:cNvSpPr>
          <p:nvPr>
            <p:ph type="body" sz="quarter" idx="44" hasCustomPrompt="1"/>
          </p:nvPr>
        </p:nvSpPr>
        <p:spPr>
          <a:xfrm>
            <a:off x="3667304" y="2012035"/>
            <a:ext cx="2262979" cy="715424"/>
          </a:xfrm>
          <a:prstGeom prst="rect">
            <a:avLst/>
          </a:prstGeom>
        </p:spPr>
        <p:txBody>
          <a:bodyPr anchor="ctr"/>
          <a:lstStyle>
            <a:lvl1pPr marL="0" marR="0" indent="0" algn="ctr" defTabSz="822960" rtl="0" eaLnBrk="1" fontAlgn="auto" latinLnBrk="0" hangingPunct="1">
              <a:lnSpc>
                <a:spcPct val="90000"/>
              </a:lnSpc>
              <a:spcBef>
                <a:spcPts val="0"/>
              </a:spcBef>
              <a:spcAft>
                <a:spcPts val="0"/>
              </a:spcAft>
              <a:buClrTx/>
              <a:buSzTx/>
              <a:buFont typeface="Calibri" panose="020F0502020204030204" charset="0"/>
              <a:buNone/>
              <a:tabLst/>
              <a:defRPr sz="13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Item Title</a:t>
            </a:r>
          </a:p>
        </p:txBody>
      </p:sp>
      <p:sp>
        <p:nvSpPr>
          <p:cNvPr id="42" name="Text Placeholder 8">
            <a:extLst>
              <a:ext uri="{FF2B5EF4-FFF2-40B4-BE49-F238E27FC236}">
                <a16:creationId xmlns:a16="http://schemas.microsoft.com/office/drawing/2014/main" id="{E5A6BBF5-B23A-4A2A-91A2-7F57B528889D}"/>
              </a:ext>
            </a:extLst>
          </p:cNvPr>
          <p:cNvSpPr>
            <a:spLocks noGrp="1"/>
          </p:cNvSpPr>
          <p:nvPr>
            <p:ph type="body" sz="quarter" idx="45" hasCustomPrompt="1"/>
          </p:nvPr>
        </p:nvSpPr>
        <p:spPr>
          <a:xfrm>
            <a:off x="6401629" y="2012035"/>
            <a:ext cx="2342876" cy="715424"/>
          </a:xfrm>
          <a:prstGeom prst="rect">
            <a:avLst/>
          </a:prstGeom>
        </p:spPr>
        <p:txBody>
          <a:bodyPr anchor="ctr"/>
          <a:lstStyle>
            <a:lvl1pPr marL="0" marR="0" indent="0" algn="ctr" defTabSz="822960" rtl="0" eaLnBrk="1" fontAlgn="auto" latinLnBrk="0" hangingPunct="1">
              <a:lnSpc>
                <a:spcPct val="90000"/>
              </a:lnSpc>
              <a:spcBef>
                <a:spcPts val="0"/>
              </a:spcBef>
              <a:spcAft>
                <a:spcPts val="0"/>
              </a:spcAft>
              <a:buClrTx/>
              <a:buSzTx/>
              <a:buFont typeface="Calibri" panose="020F0502020204030204" charset="0"/>
              <a:buNone/>
              <a:tabLst/>
              <a:defRPr sz="13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Item Title</a:t>
            </a:r>
          </a:p>
        </p:txBody>
      </p:sp>
      <p:sp>
        <p:nvSpPr>
          <p:cNvPr id="43" name="Text Placeholder 8">
            <a:extLst>
              <a:ext uri="{FF2B5EF4-FFF2-40B4-BE49-F238E27FC236}">
                <a16:creationId xmlns:a16="http://schemas.microsoft.com/office/drawing/2014/main" id="{1B02EAE7-D31B-473A-9457-F6FC89954EAE}"/>
              </a:ext>
            </a:extLst>
          </p:cNvPr>
          <p:cNvSpPr>
            <a:spLocks noGrp="1"/>
          </p:cNvSpPr>
          <p:nvPr>
            <p:ph type="body" sz="quarter" idx="46" hasCustomPrompt="1"/>
          </p:nvPr>
        </p:nvSpPr>
        <p:spPr>
          <a:xfrm>
            <a:off x="9184378" y="2012036"/>
            <a:ext cx="2409090" cy="715424"/>
          </a:xfrm>
          <a:prstGeom prst="rect">
            <a:avLst/>
          </a:prstGeom>
        </p:spPr>
        <p:txBody>
          <a:bodyPr anchor="ctr">
            <a:normAutofit/>
          </a:bodyPr>
          <a:lstStyle>
            <a:lvl1pPr marL="0" marR="0" indent="0" algn="ctr" defTabSz="822960" rtl="0" eaLnBrk="1" fontAlgn="auto" latinLnBrk="0" hangingPunct="1">
              <a:lnSpc>
                <a:spcPct val="90000"/>
              </a:lnSpc>
              <a:spcBef>
                <a:spcPts val="0"/>
              </a:spcBef>
              <a:spcAft>
                <a:spcPts val="0"/>
              </a:spcAft>
              <a:buClrTx/>
              <a:buSzTx/>
              <a:buFont typeface="Calibri" panose="020F0502020204030204" charset="0"/>
              <a:buNone/>
              <a:tabLst/>
              <a:defRPr sz="13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Item Title</a:t>
            </a:r>
          </a:p>
        </p:txBody>
      </p:sp>
      <p:sp>
        <p:nvSpPr>
          <p:cNvPr id="44" name="Text Placeholder 8">
            <a:extLst>
              <a:ext uri="{FF2B5EF4-FFF2-40B4-BE49-F238E27FC236}">
                <a16:creationId xmlns:a16="http://schemas.microsoft.com/office/drawing/2014/main" id="{EE55688A-CCC2-4C76-8935-26A6F53946DB}"/>
              </a:ext>
            </a:extLst>
          </p:cNvPr>
          <p:cNvSpPr>
            <a:spLocks noGrp="1"/>
          </p:cNvSpPr>
          <p:nvPr>
            <p:ph type="body" sz="quarter" idx="47" hasCustomPrompt="1"/>
          </p:nvPr>
        </p:nvSpPr>
        <p:spPr>
          <a:xfrm>
            <a:off x="3667304" y="2953285"/>
            <a:ext cx="2262979" cy="3309920"/>
          </a:xfrm>
          <a:prstGeom prst="rect">
            <a:avLst/>
          </a:prstGeom>
        </p:spPr>
        <p:txBody>
          <a:bodyPr vert="horz" lIns="91440" tIns="45720" rIns="91440" bIns="45720" rtlCol="0">
            <a:noAutofit/>
          </a:bodyPr>
          <a:lstStyle>
            <a:lvl1pPr>
              <a:defRPr lang="en-US" sz="1300" dirty="0">
                <a:latin typeface="Arial" charset="0"/>
                <a:ea typeface="Arial" charset="0"/>
                <a:cs typeface="Arial" charset="0"/>
              </a:defRPr>
            </a:lvl1pPr>
          </a:lstStyle>
          <a:p>
            <a:pPr marL="171450" marR="0" lvl="0" indent="-171450" defTabSz="685800" fontAlgn="auto">
              <a:lnSpc>
                <a:spcPct val="114000"/>
              </a:lnSpc>
              <a:spcBef>
                <a:spcPts val="0"/>
              </a:spcBef>
              <a:spcAft>
                <a:spcPts val="800"/>
              </a:spcAft>
              <a:buSzTx/>
              <a:tabLst/>
            </a:pPr>
            <a:r>
              <a:rPr lang="en-US" dirty="0"/>
              <a:t>Lorem ipsum dolor sit </a:t>
            </a:r>
            <a:r>
              <a:rPr lang="en-US" dirty="0" err="1"/>
              <a:t>amet</a:t>
            </a:r>
            <a:r>
              <a:rPr lang="en-US" dirty="0"/>
              <a:t>, </a:t>
            </a:r>
            <a:r>
              <a:rPr lang="en-US" dirty="0" err="1"/>
              <a:t>consectetur</a:t>
            </a:r>
            <a:r>
              <a:rPr lang="en-US" dirty="0"/>
              <a:t>. </a:t>
            </a: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a:p>
            <a:pPr marL="171450" marR="0" lvl="0" indent="-171450" defTabSz="685800" fontAlgn="auto">
              <a:lnSpc>
                <a:spcPct val="114000"/>
              </a:lnSpc>
              <a:spcBef>
                <a:spcPts val="0"/>
              </a:spcBef>
              <a:spcAft>
                <a:spcPts val="800"/>
              </a:spcAft>
              <a:buSzTx/>
              <a:tabLst/>
            </a:pPr>
            <a:r>
              <a:rPr lang="en-US" dirty="0"/>
              <a:t> </a:t>
            </a:r>
          </a:p>
        </p:txBody>
      </p:sp>
      <p:sp>
        <p:nvSpPr>
          <p:cNvPr id="45" name="Text Placeholder 8">
            <a:extLst>
              <a:ext uri="{FF2B5EF4-FFF2-40B4-BE49-F238E27FC236}">
                <a16:creationId xmlns:a16="http://schemas.microsoft.com/office/drawing/2014/main" id="{F710EFA3-8203-4B1A-94BD-95D4C7C1670A}"/>
              </a:ext>
            </a:extLst>
          </p:cNvPr>
          <p:cNvSpPr>
            <a:spLocks noGrp="1"/>
          </p:cNvSpPr>
          <p:nvPr>
            <p:ph type="body" sz="quarter" idx="48" hasCustomPrompt="1"/>
          </p:nvPr>
        </p:nvSpPr>
        <p:spPr>
          <a:xfrm>
            <a:off x="6396489" y="2953285"/>
            <a:ext cx="2348016" cy="3309920"/>
          </a:xfrm>
          <a:prstGeom prst="rect">
            <a:avLst/>
          </a:prstGeom>
        </p:spPr>
        <p:txBody>
          <a:bodyPr vert="horz" lIns="91440" tIns="45720" rIns="91440" bIns="45720" rtlCol="0">
            <a:noAutofit/>
          </a:bodyPr>
          <a:lstStyle>
            <a:lvl1pPr>
              <a:defRPr lang="en-US" sz="1300" dirty="0">
                <a:latin typeface="Arial" charset="0"/>
                <a:ea typeface="Arial" charset="0"/>
                <a:cs typeface="Arial" charset="0"/>
              </a:defRPr>
            </a:lvl1pPr>
          </a:lstStyle>
          <a:p>
            <a:pPr marL="171450" marR="0" lvl="0" indent="-171450" defTabSz="685800" fontAlgn="auto">
              <a:lnSpc>
                <a:spcPct val="114000"/>
              </a:lnSpc>
              <a:spcBef>
                <a:spcPts val="0"/>
              </a:spcBef>
              <a:spcAft>
                <a:spcPts val="800"/>
              </a:spcAft>
              <a:buSzTx/>
              <a:tabLst/>
            </a:pPr>
            <a:r>
              <a:rPr lang="en-US" dirty="0"/>
              <a:t>Lorem ipsum dolor sit </a:t>
            </a:r>
            <a:r>
              <a:rPr lang="en-US" dirty="0" err="1"/>
              <a:t>amet</a:t>
            </a:r>
            <a:r>
              <a:rPr lang="en-US" dirty="0"/>
              <a:t>, </a:t>
            </a:r>
            <a:r>
              <a:rPr lang="en-US" dirty="0" err="1"/>
              <a:t>consectetur</a:t>
            </a:r>
            <a:r>
              <a:rPr lang="en-US" dirty="0"/>
              <a:t>. </a:t>
            </a: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a:p>
            <a:pPr marL="171450" marR="0" lvl="0" indent="-171450" defTabSz="685800" fontAlgn="auto">
              <a:lnSpc>
                <a:spcPct val="114000"/>
              </a:lnSpc>
              <a:spcBef>
                <a:spcPts val="0"/>
              </a:spcBef>
              <a:spcAft>
                <a:spcPts val="800"/>
              </a:spcAft>
              <a:buSzTx/>
              <a:tabLst/>
            </a:pPr>
            <a:r>
              <a:rPr lang="en-US" dirty="0"/>
              <a:t> </a:t>
            </a:r>
          </a:p>
        </p:txBody>
      </p:sp>
      <p:sp>
        <p:nvSpPr>
          <p:cNvPr id="46" name="Text Placeholder 8">
            <a:extLst>
              <a:ext uri="{FF2B5EF4-FFF2-40B4-BE49-F238E27FC236}">
                <a16:creationId xmlns:a16="http://schemas.microsoft.com/office/drawing/2014/main" id="{0F827753-3E55-4B58-AED5-2769F646B5C2}"/>
              </a:ext>
            </a:extLst>
          </p:cNvPr>
          <p:cNvSpPr>
            <a:spLocks noGrp="1"/>
          </p:cNvSpPr>
          <p:nvPr>
            <p:ph type="body" sz="quarter" idx="49" hasCustomPrompt="1"/>
          </p:nvPr>
        </p:nvSpPr>
        <p:spPr>
          <a:xfrm>
            <a:off x="9184379" y="2953285"/>
            <a:ext cx="2409090" cy="3309920"/>
          </a:xfrm>
          <a:prstGeom prst="rect">
            <a:avLst/>
          </a:prstGeom>
        </p:spPr>
        <p:txBody>
          <a:bodyPr vert="horz" lIns="91440" tIns="45720" rIns="91440" bIns="45720" rtlCol="0">
            <a:noAutofit/>
          </a:bodyPr>
          <a:lstStyle>
            <a:lvl1pPr>
              <a:defRPr lang="en-US" sz="1300" dirty="0">
                <a:latin typeface="Arial" charset="0"/>
                <a:ea typeface="Arial" charset="0"/>
                <a:cs typeface="Arial" charset="0"/>
              </a:defRPr>
            </a:lvl1pPr>
          </a:lstStyle>
          <a:p>
            <a:pPr marL="171450" marR="0" lvl="0" indent="-171450" defTabSz="685800" fontAlgn="auto">
              <a:lnSpc>
                <a:spcPct val="114000"/>
              </a:lnSpc>
              <a:spcBef>
                <a:spcPts val="0"/>
              </a:spcBef>
              <a:spcAft>
                <a:spcPts val="800"/>
              </a:spcAft>
              <a:buSzTx/>
              <a:tabLst/>
            </a:pPr>
            <a:r>
              <a:rPr lang="en-US" dirty="0"/>
              <a:t>Lorem ipsum dolor sit </a:t>
            </a:r>
            <a:r>
              <a:rPr lang="en-US" dirty="0" err="1"/>
              <a:t>amet</a:t>
            </a:r>
            <a:r>
              <a:rPr lang="en-US" dirty="0"/>
              <a:t>, </a:t>
            </a:r>
            <a:r>
              <a:rPr lang="en-US" dirty="0" err="1"/>
              <a:t>consectetur</a:t>
            </a:r>
            <a:r>
              <a:rPr lang="en-US" dirty="0"/>
              <a:t>. </a:t>
            </a: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a:p>
            <a:pPr marL="171450" marR="0" lvl="0" indent="-171450" defTabSz="685800" fontAlgn="auto">
              <a:lnSpc>
                <a:spcPct val="114000"/>
              </a:lnSpc>
              <a:spcBef>
                <a:spcPts val="0"/>
              </a:spcBef>
              <a:spcAft>
                <a:spcPts val="800"/>
              </a:spcAft>
              <a:buSzTx/>
              <a:tabLst/>
            </a:pPr>
            <a:r>
              <a:rPr lang="en-US" dirty="0"/>
              <a:t> </a:t>
            </a:r>
          </a:p>
        </p:txBody>
      </p:sp>
      <p:sp>
        <p:nvSpPr>
          <p:cNvPr id="15" name="Slide Number Placeholder 2">
            <a:extLst>
              <a:ext uri="{FF2B5EF4-FFF2-40B4-BE49-F238E27FC236}">
                <a16:creationId xmlns:a16="http://schemas.microsoft.com/office/drawing/2014/main" id="{AA877555-0898-4550-8211-CE086ACA44AC}"/>
              </a:ext>
            </a:extLst>
          </p:cNvPr>
          <p:cNvSpPr>
            <a:spLocks noGrp="1"/>
          </p:cNvSpPr>
          <p:nvPr>
            <p:ph type="sldNum" sz="quarter" idx="10"/>
          </p:nvPr>
        </p:nvSpPr>
        <p:spPr>
          <a:xfrm>
            <a:off x="11326439" y="6356350"/>
            <a:ext cx="613311" cy="365125"/>
          </a:xfrm>
        </p:spPr>
        <p:txBody>
          <a:bodyPr/>
          <a:lstStyle/>
          <a:p>
            <a:fld id="{151725ED-AB00-4B02-A764-80C23BBB66A4}" type="slidenum">
              <a:rPr lang="en-US" smtClean="0"/>
              <a:pPr/>
              <a:t>‹Nº›</a:t>
            </a:fld>
            <a:endParaRPr lang="en-US" dirty="0"/>
          </a:p>
        </p:txBody>
      </p:sp>
    </p:spTree>
    <p:extLst>
      <p:ext uri="{BB962C8B-B14F-4D97-AF65-F5344CB8AC3E}">
        <p14:creationId xmlns:p14="http://schemas.microsoft.com/office/powerpoint/2010/main" val="12800211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ocess - 5 Items">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059010-B5E0-4BC5-B569-46F04E6E5C66}"/>
              </a:ext>
            </a:extLst>
          </p:cNvPr>
          <p:cNvPicPr>
            <a:picLocks noChangeAspect="1"/>
          </p:cNvPicPr>
          <p:nvPr userDrawn="1"/>
        </p:nvPicPr>
        <p:blipFill>
          <a:blip r:embed="rId2"/>
          <a:stretch>
            <a:fillRect/>
          </a:stretch>
        </p:blipFill>
        <p:spPr>
          <a:xfrm>
            <a:off x="362121" y="1981060"/>
            <a:ext cx="11357832" cy="804742"/>
          </a:xfrm>
          <a:prstGeom prst="rect">
            <a:avLst/>
          </a:prstGeom>
        </p:spPr>
      </p:pic>
      <p:sp>
        <p:nvSpPr>
          <p:cNvPr id="21" name="Text Placeholder 8">
            <a:extLst>
              <a:ext uri="{FF2B5EF4-FFF2-40B4-BE49-F238E27FC236}">
                <a16:creationId xmlns:a16="http://schemas.microsoft.com/office/drawing/2014/main" id="{A50C8DB2-FF90-EC48-AC80-8F02DA709AC0}"/>
              </a:ext>
            </a:extLst>
          </p:cNvPr>
          <p:cNvSpPr>
            <a:spLocks noGrp="1"/>
          </p:cNvSpPr>
          <p:nvPr userDrawn="1">
            <p:ph type="body" sz="quarter" idx="38" hasCustomPrompt="1"/>
          </p:nvPr>
        </p:nvSpPr>
        <p:spPr>
          <a:xfrm>
            <a:off x="366374" y="2917655"/>
            <a:ext cx="2141979" cy="3309920"/>
          </a:xfrm>
          <a:prstGeom prst="rect">
            <a:avLst/>
          </a:prstGeom>
        </p:spPr>
        <p:txBody>
          <a:bodyPr vert="horz" lIns="91440" tIns="45720" rIns="91440" bIns="45720" rtlCol="0">
            <a:noAutofit/>
          </a:bodyPr>
          <a:lstStyle>
            <a:lvl1pPr>
              <a:defRPr lang="en-US" sz="1300" dirty="0">
                <a:latin typeface="Arial" charset="0"/>
                <a:ea typeface="Arial" charset="0"/>
                <a:cs typeface="Arial" charset="0"/>
              </a:defRPr>
            </a:lvl1pPr>
          </a:lstStyle>
          <a:p>
            <a:pPr marL="171450" marR="0" lvl="0" indent="-171450" defTabSz="685800" fontAlgn="auto">
              <a:lnSpc>
                <a:spcPct val="114000"/>
              </a:lnSpc>
              <a:spcBef>
                <a:spcPts val="0"/>
              </a:spcBef>
              <a:spcAft>
                <a:spcPts val="800"/>
              </a:spcAft>
              <a:buSzTx/>
              <a:tabLst/>
            </a:pPr>
            <a:r>
              <a:rPr lang="en-US" dirty="0"/>
              <a:t>Lorem ipsum dolor sit </a:t>
            </a:r>
            <a:r>
              <a:rPr lang="en-US" dirty="0" err="1"/>
              <a:t>amet</a:t>
            </a:r>
            <a:r>
              <a:rPr lang="en-US" dirty="0"/>
              <a:t>, </a:t>
            </a:r>
            <a:r>
              <a:rPr lang="en-US" dirty="0" err="1"/>
              <a:t>consectetur</a:t>
            </a:r>
            <a:r>
              <a:rPr lang="en-US" dirty="0"/>
              <a:t>. </a:t>
            </a: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p:txBody>
      </p:sp>
      <p:sp>
        <p:nvSpPr>
          <p:cNvPr id="22" name="Text Placeholder 8">
            <a:extLst>
              <a:ext uri="{FF2B5EF4-FFF2-40B4-BE49-F238E27FC236}">
                <a16:creationId xmlns:a16="http://schemas.microsoft.com/office/drawing/2014/main" id="{A36E7E13-1BFC-5C49-B9D5-42789BCCF910}"/>
              </a:ext>
            </a:extLst>
          </p:cNvPr>
          <p:cNvSpPr>
            <a:spLocks noGrp="1"/>
          </p:cNvSpPr>
          <p:nvPr>
            <p:ph type="body" sz="quarter" idx="39" hasCustomPrompt="1"/>
          </p:nvPr>
        </p:nvSpPr>
        <p:spPr>
          <a:xfrm>
            <a:off x="2651466" y="2953285"/>
            <a:ext cx="2141979" cy="3309920"/>
          </a:xfrm>
          <a:prstGeom prst="rect">
            <a:avLst/>
          </a:prstGeom>
        </p:spPr>
        <p:txBody>
          <a:bodyPr vert="horz" lIns="91440" tIns="45720" rIns="91440" bIns="45720" rtlCol="0">
            <a:noAutofit/>
          </a:bodyPr>
          <a:lstStyle>
            <a:lvl1pPr>
              <a:defRPr lang="en-US" sz="1300" dirty="0">
                <a:latin typeface="Arial" charset="0"/>
                <a:ea typeface="Arial" charset="0"/>
                <a:cs typeface="Arial" charset="0"/>
              </a:defRPr>
            </a:lvl1pPr>
          </a:lstStyle>
          <a:p>
            <a:pPr marL="171450" marR="0" lvl="0" indent="-171450" defTabSz="685800" fontAlgn="auto">
              <a:lnSpc>
                <a:spcPct val="114000"/>
              </a:lnSpc>
              <a:spcBef>
                <a:spcPts val="0"/>
              </a:spcBef>
              <a:spcAft>
                <a:spcPts val="800"/>
              </a:spcAft>
              <a:buSzTx/>
              <a:tabLst/>
            </a:pPr>
            <a:r>
              <a:rPr lang="en-US" dirty="0"/>
              <a:t>Lorem ipsum dolor sit </a:t>
            </a:r>
            <a:r>
              <a:rPr lang="en-US" dirty="0" err="1"/>
              <a:t>amet</a:t>
            </a:r>
            <a:r>
              <a:rPr lang="en-US" dirty="0"/>
              <a:t>, </a:t>
            </a:r>
            <a:r>
              <a:rPr lang="en-US" dirty="0" err="1"/>
              <a:t>consectetur</a:t>
            </a:r>
            <a:r>
              <a:rPr lang="en-US" dirty="0"/>
              <a:t>. </a:t>
            </a: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a:p>
            <a:pPr marL="171450" marR="0" lvl="0" indent="-171450" defTabSz="685800" fontAlgn="auto">
              <a:lnSpc>
                <a:spcPct val="114000"/>
              </a:lnSpc>
              <a:spcBef>
                <a:spcPts val="0"/>
              </a:spcBef>
              <a:spcAft>
                <a:spcPts val="800"/>
              </a:spcAft>
              <a:buSzTx/>
              <a:tabLst/>
            </a:pPr>
            <a:r>
              <a:rPr lang="en-US" dirty="0"/>
              <a:t> </a:t>
            </a:r>
          </a:p>
        </p:txBody>
      </p:sp>
      <p:sp>
        <p:nvSpPr>
          <p:cNvPr id="26" name="Text Placeholder 8">
            <a:extLst>
              <a:ext uri="{FF2B5EF4-FFF2-40B4-BE49-F238E27FC236}">
                <a16:creationId xmlns:a16="http://schemas.microsoft.com/office/drawing/2014/main" id="{731972E0-1061-6841-84DC-1557D6D3EAC7}"/>
              </a:ext>
            </a:extLst>
          </p:cNvPr>
          <p:cNvSpPr>
            <a:spLocks noGrp="1"/>
          </p:cNvSpPr>
          <p:nvPr>
            <p:ph type="body" sz="quarter" idx="42" hasCustomPrompt="1"/>
          </p:nvPr>
        </p:nvSpPr>
        <p:spPr>
          <a:xfrm>
            <a:off x="363052" y="2012036"/>
            <a:ext cx="2145301" cy="715424"/>
          </a:xfrm>
          <a:prstGeom prst="rect">
            <a:avLst/>
          </a:prstGeom>
        </p:spPr>
        <p:txBody>
          <a:bodyPr anchor="ctr"/>
          <a:lstStyle>
            <a:lvl1pPr marL="0" marR="0" indent="0" algn="ctr" defTabSz="822960" rtl="0" eaLnBrk="1" fontAlgn="auto" latinLnBrk="0" hangingPunct="1">
              <a:lnSpc>
                <a:spcPct val="90000"/>
              </a:lnSpc>
              <a:spcBef>
                <a:spcPts val="0"/>
              </a:spcBef>
              <a:spcAft>
                <a:spcPts val="0"/>
              </a:spcAft>
              <a:buClrTx/>
              <a:buSzTx/>
              <a:buFont typeface="Calibri" panose="020F0502020204030204" charset="0"/>
              <a:buNone/>
              <a:tabLst/>
              <a:defRPr sz="13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Item Title</a:t>
            </a:r>
          </a:p>
        </p:txBody>
      </p:sp>
      <p:sp>
        <p:nvSpPr>
          <p:cNvPr id="25" name="Text Placeholder 8">
            <a:extLst>
              <a:ext uri="{FF2B5EF4-FFF2-40B4-BE49-F238E27FC236}">
                <a16:creationId xmlns:a16="http://schemas.microsoft.com/office/drawing/2014/main" id="{04C067DC-B7C8-984B-8E7F-698F4A461DCD}"/>
              </a:ext>
            </a:extLst>
          </p:cNvPr>
          <p:cNvSpPr>
            <a:spLocks noGrp="1"/>
          </p:cNvSpPr>
          <p:nvPr>
            <p:ph type="body" sz="quarter" idx="43" hasCustomPrompt="1"/>
          </p:nvPr>
        </p:nvSpPr>
        <p:spPr>
          <a:xfrm>
            <a:off x="2718217" y="2012036"/>
            <a:ext cx="2088631" cy="715424"/>
          </a:xfrm>
          <a:prstGeom prst="rect">
            <a:avLst/>
          </a:prstGeom>
        </p:spPr>
        <p:txBody>
          <a:bodyPr anchor="ctr">
            <a:normAutofit/>
          </a:bodyPr>
          <a:lstStyle>
            <a:lvl1pPr marL="0" marR="0" indent="0" algn="ctr" defTabSz="822960" rtl="0" eaLnBrk="1" fontAlgn="auto" latinLnBrk="0" hangingPunct="1">
              <a:lnSpc>
                <a:spcPct val="90000"/>
              </a:lnSpc>
              <a:spcBef>
                <a:spcPts val="0"/>
              </a:spcBef>
              <a:spcAft>
                <a:spcPts val="0"/>
              </a:spcAft>
              <a:buClrTx/>
              <a:buSzTx/>
              <a:buFont typeface="Calibri" panose="020F0502020204030204" charset="0"/>
              <a:buNone/>
              <a:tabLst/>
              <a:defRPr sz="13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Item Title</a:t>
            </a:r>
          </a:p>
        </p:txBody>
      </p:sp>
      <p:sp>
        <p:nvSpPr>
          <p:cNvPr id="30" name="Text Placeholder 8">
            <a:extLst>
              <a:ext uri="{FF2B5EF4-FFF2-40B4-BE49-F238E27FC236}">
                <a16:creationId xmlns:a16="http://schemas.microsoft.com/office/drawing/2014/main" id="{BED1DD97-D90E-D348-873A-6B542DCB5C68}"/>
              </a:ext>
            </a:extLst>
          </p:cNvPr>
          <p:cNvSpPr>
            <a:spLocks noGrp="1"/>
          </p:cNvSpPr>
          <p:nvPr>
            <p:ph type="body" sz="quarter" idx="44" hasCustomPrompt="1"/>
          </p:nvPr>
        </p:nvSpPr>
        <p:spPr>
          <a:xfrm>
            <a:off x="5016710" y="2012035"/>
            <a:ext cx="2048655" cy="715424"/>
          </a:xfrm>
          <a:prstGeom prst="rect">
            <a:avLst/>
          </a:prstGeom>
        </p:spPr>
        <p:txBody>
          <a:bodyPr anchor="ctr"/>
          <a:lstStyle>
            <a:lvl1pPr marL="0" marR="0" indent="0" algn="ctr" defTabSz="822960" rtl="0" eaLnBrk="1" fontAlgn="auto" latinLnBrk="0" hangingPunct="1">
              <a:lnSpc>
                <a:spcPct val="90000"/>
              </a:lnSpc>
              <a:spcBef>
                <a:spcPts val="0"/>
              </a:spcBef>
              <a:spcAft>
                <a:spcPts val="0"/>
              </a:spcAft>
              <a:buClrTx/>
              <a:buSzTx/>
              <a:buFont typeface="Calibri" panose="020F0502020204030204" charset="0"/>
              <a:buNone/>
              <a:tabLst/>
              <a:defRPr sz="13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Item Title</a:t>
            </a:r>
          </a:p>
        </p:txBody>
      </p:sp>
      <p:sp>
        <p:nvSpPr>
          <p:cNvPr id="32" name="Text Placeholder 8">
            <a:extLst>
              <a:ext uri="{FF2B5EF4-FFF2-40B4-BE49-F238E27FC236}">
                <a16:creationId xmlns:a16="http://schemas.microsoft.com/office/drawing/2014/main" id="{AE344762-F8F3-C541-AB97-3FDA1F8AF002}"/>
              </a:ext>
            </a:extLst>
          </p:cNvPr>
          <p:cNvSpPr>
            <a:spLocks noGrp="1"/>
          </p:cNvSpPr>
          <p:nvPr>
            <p:ph type="body" sz="quarter" idx="45" hasCustomPrompt="1"/>
          </p:nvPr>
        </p:nvSpPr>
        <p:spPr>
          <a:xfrm>
            <a:off x="7315203" y="2012035"/>
            <a:ext cx="2098620" cy="715424"/>
          </a:xfrm>
          <a:prstGeom prst="rect">
            <a:avLst/>
          </a:prstGeom>
        </p:spPr>
        <p:txBody>
          <a:bodyPr anchor="ctr"/>
          <a:lstStyle>
            <a:lvl1pPr marL="0" marR="0" indent="0" algn="ctr" defTabSz="822960" rtl="0" eaLnBrk="1" fontAlgn="auto" latinLnBrk="0" hangingPunct="1">
              <a:lnSpc>
                <a:spcPct val="90000"/>
              </a:lnSpc>
              <a:spcBef>
                <a:spcPts val="0"/>
              </a:spcBef>
              <a:spcAft>
                <a:spcPts val="0"/>
              </a:spcAft>
              <a:buClrTx/>
              <a:buSzTx/>
              <a:buFont typeface="Calibri" panose="020F0502020204030204" charset="0"/>
              <a:buNone/>
              <a:tabLst/>
              <a:defRPr sz="13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Item Title</a:t>
            </a:r>
          </a:p>
        </p:txBody>
      </p:sp>
      <p:sp>
        <p:nvSpPr>
          <p:cNvPr id="15" name="Text Placeholder 8">
            <a:extLst>
              <a:ext uri="{FF2B5EF4-FFF2-40B4-BE49-F238E27FC236}">
                <a16:creationId xmlns:a16="http://schemas.microsoft.com/office/drawing/2014/main" id="{B35768DF-D63E-754D-ABB1-803D705CE204}"/>
              </a:ext>
            </a:extLst>
          </p:cNvPr>
          <p:cNvSpPr>
            <a:spLocks noGrp="1"/>
          </p:cNvSpPr>
          <p:nvPr>
            <p:ph type="body" sz="quarter" idx="46" hasCustomPrompt="1"/>
          </p:nvPr>
        </p:nvSpPr>
        <p:spPr>
          <a:xfrm>
            <a:off x="9623685" y="2012036"/>
            <a:ext cx="2013672" cy="715424"/>
          </a:xfrm>
          <a:prstGeom prst="rect">
            <a:avLst/>
          </a:prstGeom>
        </p:spPr>
        <p:txBody>
          <a:bodyPr anchor="ctr">
            <a:normAutofit/>
          </a:bodyPr>
          <a:lstStyle>
            <a:lvl1pPr marL="0" marR="0" indent="0" algn="ctr" defTabSz="822960" rtl="0" eaLnBrk="1" fontAlgn="auto" latinLnBrk="0" hangingPunct="1">
              <a:lnSpc>
                <a:spcPct val="90000"/>
              </a:lnSpc>
              <a:spcBef>
                <a:spcPts val="0"/>
              </a:spcBef>
              <a:spcAft>
                <a:spcPts val="0"/>
              </a:spcAft>
              <a:buClrTx/>
              <a:buSzTx/>
              <a:buFont typeface="Calibri" panose="020F0502020204030204" charset="0"/>
              <a:buNone/>
              <a:tabLst/>
              <a:defRPr sz="13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Item Title</a:t>
            </a:r>
          </a:p>
        </p:txBody>
      </p:sp>
      <p:sp>
        <p:nvSpPr>
          <p:cNvPr id="16" name="Text Placeholder 8">
            <a:extLst>
              <a:ext uri="{FF2B5EF4-FFF2-40B4-BE49-F238E27FC236}">
                <a16:creationId xmlns:a16="http://schemas.microsoft.com/office/drawing/2014/main" id="{11E25922-FD24-5E4D-9BC3-0FA762395213}"/>
              </a:ext>
            </a:extLst>
          </p:cNvPr>
          <p:cNvSpPr>
            <a:spLocks noGrp="1"/>
          </p:cNvSpPr>
          <p:nvPr>
            <p:ph type="body" sz="quarter" idx="47" hasCustomPrompt="1"/>
          </p:nvPr>
        </p:nvSpPr>
        <p:spPr>
          <a:xfrm>
            <a:off x="4985203" y="2953285"/>
            <a:ext cx="2080162" cy="3309920"/>
          </a:xfrm>
          <a:prstGeom prst="rect">
            <a:avLst/>
          </a:prstGeom>
        </p:spPr>
        <p:txBody>
          <a:bodyPr vert="horz" lIns="91440" tIns="45720" rIns="91440" bIns="45720" rtlCol="0">
            <a:noAutofit/>
          </a:bodyPr>
          <a:lstStyle>
            <a:lvl1pPr>
              <a:defRPr lang="en-US" sz="1300" dirty="0">
                <a:latin typeface="Arial" charset="0"/>
                <a:ea typeface="Arial" charset="0"/>
                <a:cs typeface="Arial" charset="0"/>
              </a:defRPr>
            </a:lvl1pPr>
          </a:lstStyle>
          <a:p>
            <a:pPr marL="171450" marR="0" lvl="0" indent="-171450" defTabSz="685800" fontAlgn="auto">
              <a:lnSpc>
                <a:spcPct val="114000"/>
              </a:lnSpc>
              <a:spcBef>
                <a:spcPts val="0"/>
              </a:spcBef>
              <a:spcAft>
                <a:spcPts val="800"/>
              </a:spcAft>
              <a:buSzTx/>
              <a:tabLst/>
            </a:pPr>
            <a:r>
              <a:rPr lang="en-US" dirty="0"/>
              <a:t>Lorem ipsum dolor sit </a:t>
            </a:r>
            <a:r>
              <a:rPr lang="en-US" dirty="0" err="1"/>
              <a:t>amet</a:t>
            </a:r>
            <a:r>
              <a:rPr lang="en-US" dirty="0"/>
              <a:t>, </a:t>
            </a:r>
            <a:r>
              <a:rPr lang="en-US" dirty="0" err="1"/>
              <a:t>consectetur</a:t>
            </a:r>
            <a:r>
              <a:rPr lang="en-US" dirty="0"/>
              <a:t>. </a:t>
            </a: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a:p>
            <a:pPr marL="171450" marR="0" lvl="0" indent="-171450" defTabSz="685800" fontAlgn="auto">
              <a:lnSpc>
                <a:spcPct val="114000"/>
              </a:lnSpc>
              <a:spcBef>
                <a:spcPts val="0"/>
              </a:spcBef>
              <a:spcAft>
                <a:spcPts val="800"/>
              </a:spcAft>
              <a:buSzTx/>
              <a:tabLst/>
            </a:pPr>
            <a:r>
              <a:rPr lang="en-US" dirty="0"/>
              <a:t> </a:t>
            </a:r>
          </a:p>
        </p:txBody>
      </p:sp>
      <p:sp>
        <p:nvSpPr>
          <p:cNvPr id="17" name="Text Placeholder 8">
            <a:extLst>
              <a:ext uri="{FF2B5EF4-FFF2-40B4-BE49-F238E27FC236}">
                <a16:creationId xmlns:a16="http://schemas.microsoft.com/office/drawing/2014/main" id="{355A3F5A-CEC3-A64E-957D-0C286CAEBC13}"/>
              </a:ext>
            </a:extLst>
          </p:cNvPr>
          <p:cNvSpPr>
            <a:spLocks noGrp="1"/>
          </p:cNvSpPr>
          <p:nvPr>
            <p:ph type="body" sz="quarter" idx="48" hasCustomPrompt="1"/>
          </p:nvPr>
        </p:nvSpPr>
        <p:spPr>
          <a:xfrm>
            <a:off x="7257123" y="2953285"/>
            <a:ext cx="2141980" cy="3309920"/>
          </a:xfrm>
          <a:prstGeom prst="rect">
            <a:avLst/>
          </a:prstGeom>
        </p:spPr>
        <p:txBody>
          <a:bodyPr vert="horz" lIns="91440" tIns="45720" rIns="91440" bIns="45720" rtlCol="0">
            <a:noAutofit/>
          </a:bodyPr>
          <a:lstStyle>
            <a:lvl1pPr>
              <a:defRPr lang="en-US" sz="1300" dirty="0">
                <a:latin typeface="Arial" charset="0"/>
                <a:ea typeface="Arial" charset="0"/>
                <a:cs typeface="Arial" charset="0"/>
              </a:defRPr>
            </a:lvl1pPr>
          </a:lstStyle>
          <a:p>
            <a:pPr marL="171450" marR="0" lvl="0" indent="-171450" defTabSz="685800" fontAlgn="auto">
              <a:lnSpc>
                <a:spcPct val="114000"/>
              </a:lnSpc>
              <a:spcBef>
                <a:spcPts val="0"/>
              </a:spcBef>
              <a:spcAft>
                <a:spcPts val="800"/>
              </a:spcAft>
              <a:buSzTx/>
              <a:tabLst/>
            </a:pPr>
            <a:r>
              <a:rPr lang="en-US" dirty="0"/>
              <a:t>Lorem ipsum dolor sit </a:t>
            </a:r>
            <a:r>
              <a:rPr lang="en-US" dirty="0" err="1"/>
              <a:t>amet</a:t>
            </a:r>
            <a:r>
              <a:rPr lang="en-US" dirty="0"/>
              <a:t>, </a:t>
            </a:r>
            <a:r>
              <a:rPr lang="en-US" dirty="0" err="1"/>
              <a:t>consectetur</a:t>
            </a:r>
            <a:r>
              <a:rPr lang="en-US" dirty="0"/>
              <a:t>. </a:t>
            </a: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a:p>
            <a:pPr marL="171450" marR="0" lvl="0" indent="-171450" defTabSz="685800" fontAlgn="auto">
              <a:lnSpc>
                <a:spcPct val="114000"/>
              </a:lnSpc>
              <a:spcBef>
                <a:spcPts val="0"/>
              </a:spcBef>
              <a:spcAft>
                <a:spcPts val="800"/>
              </a:spcAft>
              <a:buSzTx/>
              <a:tabLst/>
            </a:pPr>
            <a:r>
              <a:rPr lang="en-US" dirty="0"/>
              <a:t> </a:t>
            </a:r>
          </a:p>
        </p:txBody>
      </p:sp>
      <p:sp>
        <p:nvSpPr>
          <p:cNvPr id="18" name="Text Placeholder 8">
            <a:extLst>
              <a:ext uri="{FF2B5EF4-FFF2-40B4-BE49-F238E27FC236}">
                <a16:creationId xmlns:a16="http://schemas.microsoft.com/office/drawing/2014/main" id="{93C968CC-A88C-0E4F-A9D7-DF0EE72C3483}"/>
              </a:ext>
            </a:extLst>
          </p:cNvPr>
          <p:cNvSpPr>
            <a:spLocks noGrp="1"/>
          </p:cNvSpPr>
          <p:nvPr>
            <p:ph type="body" sz="quarter" idx="49" hasCustomPrompt="1"/>
          </p:nvPr>
        </p:nvSpPr>
        <p:spPr>
          <a:xfrm>
            <a:off x="9590861" y="2953285"/>
            <a:ext cx="2002607" cy="3309920"/>
          </a:xfrm>
          <a:prstGeom prst="rect">
            <a:avLst/>
          </a:prstGeom>
        </p:spPr>
        <p:txBody>
          <a:bodyPr vert="horz" lIns="91440" tIns="45720" rIns="91440" bIns="45720" rtlCol="0">
            <a:noAutofit/>
          </a:bodyPr>
          <a:lstStyle>
            <a:lvl1pPr>
              <a:defRPr lang="en-US" sz="1300" dirty="0">
                <a:latin typeface="Arial" charset="0"/>
                <a:ea typeface="Arial" charset="0"/>
                <a:cs typeface="Arial" charset="0"/>
              </a:defRPr>
            </a:lvl1pPr>
          </a:lstStyle>
          <a:p>
            <a:pPr marL="171450" marR="0" lvl="0" indent="-171450" defTabSz="685800" fontAlgn="auto">
              <a:lnSpc>
                <a:spcPct val="114000"/>
              </a:lnSpc>
              <a:spcBef>
                <a:spcPts val="0"/>
              </a:spcBef>
              <a:spcAft>
                <a:spcPts val="800"/>
              </a:spcAft>
              <a:buSzTx/>
              <a:tabLst/>
            </a:pPr>
            <a:r>
              <a:rPr lang="en-US" dirty="0"/>
              <a:t>Lorem ipsum dolor sit </a:t>
            </a:r>
            <a:r>
              <a:rPr lang="en-US" dirty="0" err="1"/>
              <a:t>amet</a:t>
            </a:r>
            <a:r>
              <a:rPr lang="en-US" dirty="0"/>
              <a:t>, </a:t>
            </a:r>
            <a:r>
              <a:rPr lang="en-US" dirty="0" err="1"/>
              <a:t>consectetur</a:t>
            </a:r>
            <a:r>
              <a:rPr lang="en-US" dirty="0"/>
              <a:t>. </a:t>
            </a: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a:p>
            <a:pPr marL="171450" marR="0" lvl="0" indent="-171450" defTabSz="685800" fontAlgn="auto">
              <a:lnSpc>
                <a:spcPct val="114000"/>
              </a:lnSpc>
              <a:spcBef>
                <a:spcPts val="0"/>
              </a:spcBef>
              <a:spcAft>
                <a:spcPts val="800"/>
              </a:spcAft>
              <a:buSzTx/>
              <a:tabLst/>
            </a:pPr>
            <a:r>
              <a:rPr lang="en-US" dirty="0"/>
              <a:t> </a:t>
            </a:r>
          </a:p>
        </p:txBody>
      </p:sp>
      <p:sp>
        <p:nvSpPr>
          <p:cNvPr id="20" name="Title 1">
            <a:extLst>
              <a:ext uri="{FF2B5EF4-FFF2-40B4-BE49-F238E27FC236}">
                <a16:creationId xmlns:a16="http://schemas.microsoft.com/office/drawing/2014/main" id="{959BBD90-AC40-422A-B70C-F50CE8EE4046}"/>
              </a:ext>
            </a:extLst>
          </p:cNvPr>
          <p:cNvSpPr>
            <a:spLocks noGrp="1"/>
          </p:cNvSpPr>
          <p:nvPr>
            <p:ph type="title" hasCustomPrompt="1"/>
          </p:nvPr>
        </p:nvSpPr>
        <p:spPr>
          <a:xfrm>
            <a:off x="838200" y="594795"/>
            <a:ext cx="10826152" cy="808067"/>
          </a:xfrm>
        </p:spPr>
        <p:txBody>
          <a:bodyPr>
            <a:noAutofit/>
          </a:bodyPr>
          <a:lstStyle>
            <a:lvl1pPr>
              <a:defRPr/>
            </a:lvl1pPr>
          </a:lstStyle>
          <a:p>
            <a:r>
              <a:rPr lang="en-US" dirty="0"/>
              <a:t>Click to edit title</a:t>
            </a:r>
          </a:p>
        </p:txBody>
      </p:sp>
      <p:pic>
        <p:nvPicPr>
          <p:cNvPr id="23" name="Picture 22" descr="001">
            <a:extLst>
              <a:ext uri="{FF2B5EF4-FFF2-40B4-BE49-F238E27FC236}">
                <a16:creationId xmlns:a16="http://schemas.microsoft.com/office/drawing/2014/main" id="{21E324C1-3DA8-4A72-9366-E0D81C24513C}"/>
              </a:ext>
            </a:extLst>
          </p:cNvPr>
          <p:cNvPicPr>
            <a:picLocks noChangeAspect="1"/>
          </p:cNvPicPr>
          <p:nvPr userDrawn="1"/>
        </p:nvPicPr>
        <p:blipFill>
          <a:blip r:embed="rId3"/>
          <a:stretch>
            <a:fillRect/>
          </a:stretch>
        </p:blipFill>
        <p:spPr>
          <a:xfrm>
            <a:off x="199155" y="624204"/>
            <a:ext cx="604704" cy="279044"/>
          </a:xfrm>
          <a:prstGeom prst="rect">
            <a:avLst/>
          </a:prstGeom>
          <a:noFill/>
          <a:ln w="9525">
            <a:noFill/>
          </a:ln>
        </p:spPr>
      </p:pic>
      <p:sp>
        <p:nvSpPr>
          <p:cNvPr id="24" name="Text Placeholder 19">
            <a:extLst>
              <a:ext uri="{FF2B5EF4-FFF2-40B4-BE49-F238E27FC236}">
                <a16:creationId xmlns:a16="http://schemas.microsoft.com/office/drawing/2014/main" id="{6F54962F-B75C-4D88-BAEA-50CDE9478001}"/>
              </a:ext>
            </a:extLst>
          </p:cNvPr>
          <p:cNvSpPr>
            <a:spLocks noGrp="1"/>
          </p:cNvSpPr>
          <p:nvPr>
            <p:ph type="body" sz="quarter" idx="15" hasCustomPrompt="1"/>
          </p:nvPr>
        </p:nvSpPr>
        <p:spPr>
          <a:xfrm>
            <a:off x="835389" y="171976"/>
            <a:ext cx="10826152" cy="413766"/>
          </a:xfrm>
          <a:prstGeom prst="rect">
            <a:avLst/>
          </a:prstGeom>
        </p:spPr>
        <p:txBody>
          <a:bodyPr anchor="b">
            <a:noAutofit/>
          </a:bodyPr>
          <a:lstStyle>
            <a:lvl1pPr marL="0" indent="0">
              <a:buNone/>
              <a:defRPr lang="en-US" sz="1440" b="0" i="0" kern="1200" cap="none" spc="150"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latinLnBrk="0" hangingPunct="1">
              <a:lnSpc>
                <a:spcPct val="110000"/>
              </a:lnSpc>
              <a:spcBef>
                <a:spcPts val="1200"/>
              </a:spcBef>
              <a:buClr>
                <a:schemeClr val="accent4"/>
              </a:buClr>
              <a:buFont typeface="Arial" panose="020B0604020202020204" pitchFamily="34" charset="0"/>
              <a:buNone/>
            </a:pPr>
            <a:r>
              <a:rPr lang="en-US" dirty="0"/>
              <a:t>Section Title</a:t>
            </a:r>
          </a:p>
        </p:txBody>
      </p:sp>
      <p:sp>
        <p:nvSpPr>
          <p:cNvPr id="31" name="Slide Number Placeholder 2">
            <a:extLst>
              <a:ext uri="{FF2B5EF4-FFF2-40B4-BE49-F238E27FC236}">
                <a16:creationId xmlns:a16="http://schemas.microsoft.com/office/drawing/2014/main" id="{F4D1AF9F-DCC9-4EA4-9C9F-FC2831CC15C2}"/>
              </a:ext>
            </a:extLst>
          </p:cNvPr>
          <p:cNvSpPr>
            <a:spLocks noGrp="1"/>
          </p:cNvSpPr>
          <p:nvPr>
            <p:ph type="sldNum" sz="quarter" idx="10"/>
          </p:nvPr>
        </p:nvSpPr>
        <p:spPr>
          <a:xfrm>
            <a:off x="11326439" y="6356350"/>
            <a:ext cx="613311" cy="365125"/>
          </a:xfrm>
        </p:spPr>
        <p:txBody>
          <a:bodyPr/>
          <a:lstStyle/>
          <a:p>
            <a:fld id="{151725ED-AB00-4B02-A764-80C23BBB66A4}" type="slidenum">
              <a:rPr lang="en-US" smtClean="0"/>
              <a:pPr/>
              <a:t>‹Nº›</a:t>
            </a:fld>
            <a:endParaRPr lang="en-US" dirty="0"/>
          </a:p>
        </p:txBody>
      </p:sp>
    </p:spTree>
    <p:extLst>
      <p:ext uri="{BB962C8B-B14F-4D97-AF65-F5344CB8AC3E}">
        <p14:creationId xmlns:p14="http://schemas.microsoft.com/office/powerpoint/2010/main" val="28579303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rocess Cycle">
    <p:bg>
      <p:bgPr>
        <a:solidFill>
          <a:schemeClr val="bg1"/>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959BBD90-AC40-422A-B70C-F50CE8EE4046}"/>
              </a:ext>
            </a:extLst>
          </p:cNvPr>
          <p:cNvSpPr>
            <a:spLocks noGrp="1"/>
          </p:cNvSpPr>
          <p:nvPr>
            <p:ph type="title" hasCustomPrompt="1"/>
          </p:nvPr>
        </p:nvSpPr>
        <p:spPr>
          <a:xfrm>
            <a:off x="838200" y="594795"/>
            <a:ext cx="10826152" cy="808067"/>
          </a:xfrm>
        </p:spPr>
        <p:txBody>
          <a:bodyPr>
            <a:noAutofit/>
          </a:bodyPr>
          <a:lstStyle>
            <a:lvl1pPr>
              <a:defRPr/>
            </a:lvl1pPr>
          </a:lstStyle>
          <a:p>
            <a:r>
              <a:rPr lang="en-US" dirty="0"/>
              <a:t>Click to edit title</a:t>
            </a:r>
          </a:p>
        </p:txBody>
      </p:sp>
      <p:pic>
        <p:nvPicPr>
          <p:cNvPr id="23" name="Picture 22" descr="001">
            <a:extLst>
              <a:ext uri="{FF2B5EF4-FFF2-40B4-BE49-F238E27FC236}">
                <a16:creationId xmlns:a16="http://schemas.microsoft.com/office/drawing/2014/main" id="{21E324C1-3DA8-4A72-9366-E0D81C24513C}"/>
              </a:ext>
            </a:extLst>
          </p:cNvPr>
          <p:cNvPicPr>
            <a:picLocks noChangeAspect="1"/>
          </p:cNvPicPr>
          <p:nvPr userDrawn="1"/>
        </p:nvPicPr>
        <p:blipFill>
          <a:blip r:embed="rId2"/>
          <a:stretch>
            <a:fillRect/>
          </a:stretch>
        </p:blipFill>
        <p:spPr>
          <a:xfrm>
            <a:off x="199155" y="624204"/>
            <a:ext cx="604704" cy="279044"/>
          </a:xfrm>
          <a:prstGeom prst="rect">
            <a:avLst/>
          </a:prstGeom>
          <a:noFill/>
          <a:ln w="9525">
            <a:noFill/>
          </a:ln>
        </p:spPr>
      </p:pic>
      <p:sp>
        <p:nvSpPr>
          <p:cNvPr id="24" name="Text Placeholder 19">
            <a:extLst>
              <a:ext uri="{FF2B5EF4-FFF2-40B4-BE49-F238E27FC236}">
                <a16:creationId xmlns:a16="http://schemas.microsoft.com/office/drawing/2014/main" id="{6F54962F-B75C-4D88-BAEA-50CDE9478001}"/>
              </a:ext>
            </a:extLst>
          </p:cNvPr>
          <p:cNvSpPr>
            <a:spLocks noGrp="1"/>
          </p:cNvSpPr>
          <p:nvPr>
            <p:ph type="body" sz="quarter" idx="15" hasCustomPrompt="1"/>
          </p:nvPr>
        </p:nvSpPr>
        <p:spPr>
          <a:xfrm>
            <a:off x="835389" y="171976"/>
            <a:ext cx="10826152" cy="413766"/>
          </a:xfrm>
          <a:prstGeom prst="rect">
            <a:avLst/>
          </a:prstGeom>
        </p:spPr>
        <p:txBody>
          <a:bodyPr anchor="b">
            <a:noAutofit/>
          </a:bodyPr>
          <a:lstStyle>
            <a:lvl1pPr marL="0" indent="0">
              <a:buNone/>
              <a:defRPr lang="en-US" sz="1440" b="0" i="0" kern="1200" cap="none" spc="150"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latinLnBrk="0" hangingPunct="1">
              <a:lnSpc>
                <a:spcPct val="110000"/>
              </a:lnSpc>
              <a:spcBef>
                <a:spcPts val="1200"/>
              </a:spcBef>
              <a:buClr>
                <a:schemeClr val="accent4"/>
              </a:buClr>
              <a:buFont typeface="Arial" panose="020B0604020202020204" pitchFamily="34" charset="0"/>
              <a:buNone/>
            </a:pPr>
            <a:r>
              <a:rPr lang="en-US" dirty="0"/>
              <a:t>Section Title</a:t>
            </a:r>
          </a:p>
        </p:txBody>
      </p:sp>
      <p:pic>
        <p:nvPicPr>
          <p:cNvPr id="3" name="Picture 2">
            <a:extLst>
              <a:ext uri="{FF2B5EF4-FFF2-40B4-BE49-F238E27FC236}">
                <a16:creationId xmlns:a16="http://schemas.microsoft.com/office/drawing/2014/main" id="{202AD6C7-EFD1-42D3-BF13-54507D61186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52963" y="1219746"/>
            <a:ext cx="5505494" cy="5501729"/>
          </a:xfrm>
          <a:prstGeom prst="rect">
            <a:avLst/>
          </a:prstGeom>
        </p:spPr>
      </p:pic>
      <p:sp>
        <p:nvSpPr>
          <p:cNvPr id="34" name="Text Placeholder 11">
            <a:extLst>
              <a:ext uri="{FF2B5EF4-FFF2-40B4-BE49-F238E27FC236}">
                <a16:creationId xmlns:a16="http://schemas.microsoft.com/office/drawing/2014/main" id="{DB5F9630-953E-427B-8061-677CEAFCC6B5}"/>
              </a:ext>
            </a:extLst>
          </p:cNvPr>
          <p:cNvSpPr>
            <a:spLocks noGrp="1"/>
          </p:cNvSpPr>
          <p:nvPr>
            <p:ph type="body" sz="quarter" idx="33" hasCustomPrompt="1"/>
          </p:nvPr>
        </p:nvSpPr>
        <p:spPr>
          <a:xfrm>
            <a:off x="7096386" y="3059794"/>
            <a:ext cx="2045352" cy="1785508"/>
          </a:xfrm>
          <a:prstGeom prst="rect">
            <a:avLst/>
          </a:prstGeom>
        </p:spPr>
        <p:txBody>
          <a:bodyPr anchor="ctr">
            <a:noAutofit/>
          </a:bodyPr>
          <a:lstStyle>
            <a:lvl1pPr marL="0" indent="0" algn="ctr" defTabSz="685800" rtl="0" eaLnBrk="1" fontAlgn="auto" latinLnBrk="0" hangingPunct="1">
              <a:lnSpc>
                <a:spcPct val="90000"/>
              </a:lnSpc>
              <a:spcBef>
                <a:spcPct val="0"/>
              </a:spcBef>
              <a:spcAft>
                <a:spcPts val="0"/>
              </a:spcAft>
              <a:buNone/>
              <a:defRPr lang="en-US" sz="2000" b="1" i="0" kern="1200" dirty="0">
                <a:solidFill>
                  <a:srgbClr val="00558C"/>
                </a:solidFill>
                <a:latin typeface="Arial" charset="0"/>
                <a:ea typeface="Arial" charset="0"/>
                <a:cs typeface="Arial" charset="0"/>
              </a:defRPr>
            </a:lvl1pPr>
          </a:lstStyle>
          <a:p>
            <a:pPr marL="285750" lvl="0" indent="-285750" algn="ctr"/>
            <a:r>
              <a:rPr lang="en-US" dirty="0"/>
              <a:t>Add Text Here</a:t>
            </a:r>
          </a:p>
        </p:txBody>
      </p:sp>
      <p:sp>
        <p:nvSpPr>
          <p:cNvPr id="35" name="Text Placeholder 11">
            <a:extLst>
              <a:ext uri="{FF2B5EF4-FFF2-40B4-BE49-F238E27FC236}">
                <a16:creationId xmlns:a16="http://schemas.microsoft.com/office/drawing/2014/main" id="{B39222DE-834A-4F3A-8E9B-01F3B4A47BD5}"/>
              </a:ext>
            </a:extLst>
          </p:cNvPr>
          <p:cNvSpPr>
            <a:spLocks noGrp="1"/>
          </p:cNvSpPr>
          <p:nvPr>
            <p:ph type="body" sz="quarter" idx="34" hasCustomPrompt="1"/>
          </p:nvPr>
        </p:nvSpPr>
        <p:spPr>
          <a:xfrm>
            <a:off x="7826974" y="1411314"/>
            <a:ext cx="1559342" cy="1640028"/>
          </a:xfrm>
          <a:prstGeom prst="rect">
            <a:avLst/>
          </a:prstGeom>
        </p:spPr>
        <p:txBody>
          <a:bodyPr anchor="ctr">
            <a:noAutofit/>
          </a:bodyPr>
          <a:lstStyle>
            <a:lvl1pPr marL="0" indent="0" algn="ctr" defTabSz="685800" rtl="0" eaLnBrk="1" fontAlgn="auto" latinLnBrk="0" hangingPunct="1">
              <a:lnSpc>
                <a:spcPct val="90000"/>
              </a:lnSpc>
              <a:spcBef>
                <a:spcPct val="0"/>
              </a:spcBef>
              <a:spcAft>
                <a:spcPts val="0"/>
              </a:spcAft>
              <a:buNone/>
              <a:defRPr lang="en-US" sz="1600" b="1" i="0" kern="1200" dirty="0">
                <a:solidFill>
                  <a:schemeClr val="bg1"/>
                </a:solidFill>
                <a:latin typeface="Arial" charset="0"/>
                <a:ea typeface="Arial" charset="0"/>
                <a:cs typeface="Arial" charset="0"/>
              </a:defRPr>
            </a:lvl1pPr>
          </a:lstStyle>
          <a:p>
            <a:pPr lvl="0"/>
            <a:r>
              <a:rPr lang="en-US" dirty="0"/>
              <a:t>Lorem ipsum</a:t>
            </a:r>
          </a:p>
        </p:txBody>
      </p:sp>
      <p:sp>
        <p:nvSpPr>
          <p:cNvPr id="36" name="Text Placeholder 11">
            <a:extLst>
              <a:ext uri="{FF2B5EF4-FFF2-40B4-BE49-F238E27FC236}">
                <a16:creationId xmlns:a16="http://schemas.microsoft.com/office/drawing/2014/main" id="{80363964-8F17-40B1-9441-3684A3705F3A}"/>
              </a:ext>
            </a:extLst>
          </p:cNvPr>
          <p:cNvSpPr>
            <a:spLocks noGrp="1"/>
          </p:cNvSpPr>
          <p:nvPr>
            <p:ph type="body" sz="quarter" idx="35" hasCustomPrompt="1"/>
          </p:nvPr>
        </p:nvSpPr>
        <p:spPr>
          <a:xfrm>
            <a:off x="9141738" y="3660621"/>
            <a:ext cx="1559342" cy="1640028"/>
          </a:xfrm>
          <a:prstGeom prst="rect">
            <a:avLst/>
          </a:prstGeom>
        </p:spPr>
        <p:txBody>
          <a:bodyPr anchor="ctr">
            <a:noAutofit/>
          </a:bodyPr>
          <a:lstStyle>
            <a:lvl1pPr marL="0" indent="0" algn="ctr" defTabSz="685800" rtl="0" eaLnBrk="1" fontAlgn="auto" latinLnBrk="0" hangingPunct="1">
              <a:lnSpc>
                <a:spcPct val="90000"/>
              </a:lnSpc>
              <a:spcBef>
                <a:spcPct val="0"/>
              </a:spcBef>
              <a:spcAft>
                <a:spcPts val="0"/>
              </a:spcAft>
              <a:buNone/>
              <a:defRPr lang="en-US" sz="1600" b="1" i="0" kern="1200" dirty="0">
                <a:solidFill>
                  <a:schemeClr val="bg1"/>
                </a:solidFill>
                <a:latin typeface="Arial" charset="0"/>
                <a:ea typeface="Arial" charset="0"/>
                <a:cs typeface="Arial" charset="0"/>
              </a:defRPr>
            </a:lvl1pPr>
          </a:lstStyle>
          <a:p>
            <a:pPr lvl="0"/>
            <a:r>
              <a:rPr lang="en-US" dirty="0"/>
              <a:t>Lorem ipsum</a:t>
            </a:r>
          </a:p>
        </p:txBody>
      </p:sp>
      <p:sp>
        <p:nvSpPr>
          <p:cNvPr id="37" name="Text Placeholder 11">
            <a:extLst>
              <a:ext uri="{FF2B5EF4-FFF2-40B4-BE49-F238E27FC236}">
                <a16:creationId xmlns:a16="http://schemas.microsoft.com/office/drawing/2014/main" id="{FC610751-5FDC-4A2F-9E1D-93BF2C71C866}"/>
              </a:ext>
            </a:extLst>
          </p:cNvPr>
          <p:cNvSpPr>
            <a:spLocks noGrp="1"/>
          </p:cNvSpPr>
          <p:nvPr>
            <p:ph type="body" sz="quarter" idx="36" hasCustomPrompt="1"/>
          </p:nvPr>
        </p:nvSpPr>
        <p:spPr>
          <a:xfrm>
            <a:off x="6840664" y="4845302"/>
            <a:ext cx="1559342" cy="1640028"/>
          </a:xfrm>
          <a:prstGeom prst="rect">
            <a:avLst/>
          </a:prstGeom>
        </p:spPr>
        <p:txBody>
          <a:bodyPr anchor="ctr">
            <a:noAutofit/>
          </a:bodyPr>
          <a:lstStyle>
            <a:lvl1pPr marL="0" indent="0" algn="ctr" defTabSz="685800" rtl="0" eaLnBrk="1" fontAlgn="auto" latinLnBrk="0" hangingPunct="1">
              <a:lnSpc>
                <a:spcPct val="90000"/>
              </a:lnSpc>
              <a:spcBef>
                <a:spcPct val="0"/>
              </a:spcBef>
              <a:spcAft>
                <a:spcPts val="0"/>
              </a:spcAft>
              <a:buNone/>
              <a:defRPr lang="en-US" sz="1600" b="1" i="0" kern="1200" dirty="0">
                <a:solidFill>
                  <a:schemeClr val="bg1"/>
                </a:solidFill>
                <a:latin typeface="Arial" charset="0"/>
                <a:ea typeface="Arial" charset="0"/>
                <a:cs typeface="Arial" charset="0"/>
              </a:defRPr>
            </a:lvl1pPr>
          </a:lstStyle>
          <a:p>
            <a:pPr lvl="0"/>
            <a:r>
              <a:rPr lang="en-US" dirty="0"/>
              <a:t>Lorem ipsum</a:t>
            </a:r>
          </a:p>
        </p:txBody>
      </p:sp>
      <p:sp>
        <p:nvSpPr>
          <p:cNvPr id="38" name="Text Placeholder 11">
            <a:extLst>
              <a:ext uri="{FF2B5EF4-FFF2-40B4-BE49-F238E27FC236}">
                <a16:creationId xmlns:a16="http://schemas.microsoft.com/office/drawing/2014/main" id="{8284959F-957B-4C77-9722-3A8D687F3EB3}"/>
              </a:ext>
            </a:extLst>
          </p:cNvPr>
          <p:cNvSpPr>
            <a:spLocks noGrp="1"/>
          </p:cNvSpPr>
          <p:nvPr>
            <p:ph type="body" sz="quarter" idx="37" hasCustomPrompt="1"/>
          </p:nvPr>
        </p:nvSpPr>
        <p:spPr>
          <a:xfrm>
            <a:off x="5495003" y="2596057"/>
            <a:ext cx="1559342" cy="1640028"/>
          </a:xfrm>
          <a:prstGeom prst="rect">
            <a:avLst/>
          </a:prstGeom>
        </p:spPr>
        <p:txBody>
          <a:bodyPr anchor="ctr">
            <a:noAutofit/>
          </a:bodyPr>
          <a:lstStyle>
            <a:lvl1pPr marL="0" indent="0" algn="ctr" defTabSz="685800" rtl="0" eaLnBrk="1" fontAlgn="auto" latinLnBrk="0" hangingPunct="1">
              <a:lnSpc>
                <a:spcPct val="90000"/>
              </a:lnSpc>
              <a:spcBef>
                <a:spcPct val="0"/>
              </a:spcBef>
              <a:spcAft>
                <a:spcPts val="0"/>
              </a:spcAft>
              <a:buNone/>
              <a:defRPr lang="en-US" sz="1600" b="1" i="0" kern="1200" dirty="0">
                <a:solidFill>
                  <a:schemeClr val="bg1"/>
                </a:solidFill>
                <a:latin typeface="Arial" charset="0"/>
                <a:ea typeface="Arial" charset="0"/>
                <a:cs typeface="Arial" charset="0"/>
              </a:defRPr>
            </a:lvl1pPr>
          </a:lstStyle>
          <a:p>
            <a:pPr lvl="0"/>
            <a:r>
              <a:rPr lang="en-US" dirty="0"/>
              <a:t>Lorem ipsum</a:t>
            </a:r>
          </a:p>
        </p:txBody>
      </p:sp>
      <p:sp>
        <p:nvSpPr>
          <p:cNvPr id="6" name="Text Placeholder 5">
            <a:extLst>
              <a:ext uri="{FF2B5EF4-FFF2-40B4-BE49-F238E27FC236}">
                <a16:creationId xmlns:a16="http://schemas.microsoft.com/office/drawing/2014/main" id="{DF9EF42D-D90C-4B1F-B72D-2AAE37F5A32F}"/>
              </a:ext>
            </a:extLst>
          </p:cNvPr>
          <p:cNvSpPr>
            <a:spLocks noGrp="1"/>
          </p:cNvSpPr>
          <p:nvPr>
            <p:ph type="body" sz="quarter" idx="51"/>
          </p:nvPr>
        </p:nvSpPr>
        <p:spPr>
          <a:xfrm>
            <a:off x="835025" y="1524001"/>
            <a:ext cx="4445000" cy="5025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2">
            <a:extLst>
              <a:ext uri="{FF2B5EF4-FFF2-40B4-BE49-F238E27FC236}">
                <a16:creationId xmlns:a16="http://schemas.microsoft.com/office/drawing/2014/main" id="{69E71E03-3A7C-4798-A4D0-36C78FC7CCA2}"/>
              </a:ext>
            </a:extLst>
          </p:cNvPr>
          <p:cNvSpPr>
            <a:spLocks noGrp="1"/>
          </p:cNvSpPr>
          <p:nvPr>
            <p:ph type="sldNum" sz="quarter" idx="10"/>
          </p:nvPr>
        </p:nvSpPr>
        <p:spPr>
          <a:xfrm>
            <a:off x="11326439" y="6356350"/>
            <a:ext cx="613311" cy="365125"/>
          </a:xfrm>
        </p:spPr>
        <p:txBody>
          <a:bodyPr/>
          <a:lstStyle/>
          <a:p>
            <a:fld id="{151725ED-AB00-4B02-A764-80C23BBB66A4}" type="slidenum">
              <a:rPr lang="en-US" smtClean="0"/>
              <a:pPr/>
              <a:t>‹Nº›</a:t>
            </a:fld>
            <a:endParaRPr lang="en-US" dirty="0"/>
          </a:p>
        </p:txBody>
      </p:sp>
    </p:spTree>
    <p:extLst>
      <p:ext uri="{BB962C8B-B14F-4D97-AF65-F5344CB8AC3E}">
        <p14:creationId xmlns:p14="http://schemas.microsoft.com/office/powerpoint/2010/main" val="24874467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5A8A-38E1-4A56-A8B7-68010049677A}"/>
              </a:ext>
            </a:extLst>
          </p:cNvPr>
          <p:cNvSpPr>
            <a:spLocks noGrp="1"/>
          </p:cNvSpPr>
          <p:nvPr>
            <p:ph type="title" hasCustomPrompt="1"/>
          </p:nvPr>
        </p:nvSpPr>
        <p:spPr>
          <a:xfrm>
            <a:off x="838200" y="594795"/>
            <a:ext cx="10826152" cy="866253"/>
          </a:xfrm>
        </p:spPr>
        <p:txBody>
          <a:bodyPr>
            <a:noAutofit/>
          </a:bodyPr>
          <a:lstStyle>
            <a:lvl1pPr>
              <a:defRPr>
                <a:solidFill>
                  <a:schemeClr val="bg2"/>
                </a:solidFill>
              </a:defRPr>
            </a:lvl1pPr>
          </a:lstStyle>
          <a:p>
            <a:r>
              <a:rPr lang="en-US" dirty="0"/>
              <a:t>Click to edit title</a:t>
            </a:r>
          </a:p>
        </p:txBody>
      </p:sp>
      <p:sp>
        <p:nvSpPr>
          <p:cNvPr id="6" name="Slide Number Placeholder 5">
            <a:extLst>
              <a:ext uri="{FF2B5EF4-FFF2-40B4-BE49-F238E27FC236}">
                <a16:creationId xmlns:a16="http://schemas.microsoft.com/office/drawing/2014/main" id="{6D496D87-42EF-46F4-931F-9D999C35CE72}"/>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‹Nº›</a:t>
            </a:fld>
            <a:endParaRPr lang="en-US" dirty="0"/>
          </a:p>
        </p:txBody>
      </p:sp>
      <p:pic>
        <p:nvPicPr>
          <p:cNvPr id="8" name="Picture 7" descr="001">
            <a:extLst>
              <a:ext uri="{FF2B5EF4-FFF2-40B4-BE49-F238E27FC236}">
                <a16:creationId xmlns:a16="http://schemas.microsoft.com/office/drawing/2014/main" id="{1740F83C-51D3-4F3A-A88E-159CF30BCB26}"/>
              </a:ext>
            </a:extLst>
          </p:cNvPr>
          <p:cNvPicPr>
            <a:picLocks noChangeAspect="1"/>
          </p:cNvPicPr>
          <p:nvPr userDrawn="1"/>
        </p:nvPicPr>
        <p:blipFill>
          <a:blip r:embed="rId2"/>
          <a:stretch>
            <a:fillRect/>
          </a:stretch>
        </p:blipFill>
        <p:spPr>
          <a:xfrm>
            <a:off x="199155" y="624204"/>
            <a:ext cx="604704" cy="279044"/>
          </a:xfrm>
          <a:prstGeom prst="rect">
            <a:avLst/>
          </a:prstGeom>
          <a:noFill/>
          <a:ln w="9525">
            <a:noFill/>
          </a:ln>
        </p:spPr>
      </p:pic>
      <p:sp>
        <p:nvSpPr>
          <p:cNvPr id="7" name="Text Placeholder 19">
            <a:extLst>
              <a:ext uri="{FF2B5EF4-FFF2-40B4-BE49-F238E27FC236}">
                <a16:creationId xmlns:a16="http://schemas.microsoft.com/office/drawing/2014/main" id="{181E3087-8601-4E1A-9A1F-A682F61DA830}"/>
              </a:ext>
            </a:extLst>
          </p:cNvPr>
          <p:cNvSpPr>
            <a:spLocks noGrp="1"/>
          </p:cNvSpPr>
          <p:nvPr>
            <p:ph type="body" sz="quarter" idx="15" hasCustomPrompt="1"/>
          </p:nvPr>
        </p:nvSpPr>
        <p:spPr>
          <a:xfrm>
            <a:off x="835389" y="171976"/>
            <a:ext cx="10826152" cy="413766"/>
          </a:xfrm>
          <a:prstGeom prst="rect">
            <a:avLst/>
          </a:prstGeom>
        </p:spPr>
        <p:txBody>
          <a:bodyPr anchor="b">
            <a:noAutofit/>
          </a:bodyPr>
          <a:lstStyle>
            <a:lvl1pPr marL="0" indent="0">
              <a:buNone/>
              <a:defRPr lang="en-US" sz="1440" b="0" i="0" kern="1200" cap="none" spc="150" baseline="0" dirty="0">
                <a:solidFill>
                  <a:schemeClr val="bg2"/>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latinLnBrk="0" hangingPunct="1">
              <a:lnSpc>
                <a:spcPct val="110000"/>
              </a:lnSpc>
              <a:spcBef>
                <a:spcPts val="1200"/>
              </a:spcBef>
              <a:buClr>
                <a:schemeClr val="accent4"/>
              </a:buClr>
              <a:buFont typeface="Arial" panose="020B0604020202020204" pitchFamily="34" charset="0"/>
              <a:buNone/>
            </a:pPr>
            <a:r>
              <a:rPr lang="en-US" dirty="0"/>
              <a:t>Section Title</a:t>
            </a:r>
          </a:p>
        </p:txBody>
      </p:sp>
      <p:pic>
        <p:nvPicPr>
          <p:cNvPr id="10" name="Picture 9">
            <a:extLst>
              <a:ext uri="{FF2B5EF4-FFF2-40B4-BE49-F238E27FC236}">
                <a16:creationId xmlns:a16="http://schemas.microsoft.com/office/drawing/2014/main" id="{C9374097-3BE9-4575-974B-0D0FB2B2FAE5}"/>
              </a:ext>
            </a:extLst>
          </p:cNvPr>
          <p:cNvPicPr>
            <a:picLocks noChangeAspect="1"/>
          </p:cNvPicPr>
          <p:nvPr userDrawn="1"/>
        </p:nvPicPr>
        <p:blipFill>
          <a:blip r:embed="rId3">
            <a:biLevel thresh="25000"/>
            <a:extLst>
              <a:ext uri="{28A0092B-C50C-407E-A947-70E740481C1C}">
                <a14:useLocalDpi xmlns:a14="http://schemas.microsoft.com/office/drawing/2010/main" val="0"/>
              </a:ext>
            </a:extLst>
          </a:blip>
          <a:stretch>
            <a:fillRect/>
          </a:stretch>
        </p:blipFill>
        <p:spPr>
          <a:xfrm>
            <a:off x="10211355" y="6457265"/>
            <a:ext cx="904248" cy="169999"/>
          </a:xfrm>
          <a:prstGeom prst="rect">
            <a:avLst/>
          </a:prstGeom>
        </p:spPr>
      </p:pic>
      <p:cxnSp>
        <p:nvCxnSpPr>
          <p:cNvPr id="11" name="Straight Connector 10">
            <a:extLst>
              <a:ext uri="{FF2B5EF4-FFF2-40B4-BE49-F238E27FC236}">
                <a16:creationId xmlns:a16="http://schemas.microsoft.com/office/drawing/2014/main" id="{ED5F3B27-6B95-47DF-AAFE-A5BD97225ECE}"/>
              </a:ext>
            </a:extLst>
          </p:cNvPr>
          <p:cNvCxnSpPr>
            <a:cxnSpLocks/>
          </p:cNvCxnSpPr>
          <p:nvPr userDrawn="1"/>
        </p:nvCxnSpPr>
        <p:spPr>
          <a:xfrm>
            <a:off x="-30480" y="6836893"/>
            <a:ext cx="1225296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02742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CD196FB-CFE5-4D9E-B2F8-3F3E4742B970}"/>
              </a:ext>
            </a:extLst>
          </p:cNvPr>
          <p:cNvSpPr>
            <a:spLocks noGrp="1"/>
          </p:cNvSpPr>
          <p:nvPr>
            <p:ph type="sldNum" sz="quarter" idx="10"/>
          </p:nvPr>
        </p:nvSpPr>
        <p:spPr/>
        <p:txBody>
          <a:bodyPr/>
          <a:lstStyle/>
          <a:p>
            <a:fld id="{151725ED-AB00-4B02-A764-80C23BBB66A4}" type="slidenum">
              <a:rPr lang="en-US" smtClean="0"/>
              <a:t>‹Nº›</a:t>
            </a:fld>
            <a:endParaRPr lang="en-US"/>
          </a:p>
        </p:txBody>
      </p:sp>
    </p:spTree>
    <p:extLst>
      <p:ext uri="{BB962C8B-B14F-4D97-AF65-F5344CB8AC3E}">
        <p14:creationId xmlns:p14="http://schemas.microsoft.com/office/powerpoint/2010/main" val="40170522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 BLUE">
    <p:bg>
      <p:bgPr>
        <a:solidFill>
          <a:schemeClr val="accent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CD196FB-CFE5-4D9E-B2F8-3F3E4742B970}"/>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‹Nº›</a:t>
            </a:fld>
            <a:endParaRPr lang="en-US" dirty="0"/>
          </a:p>
        </p:txBody>
      </p:sp>
      <p:pic>
        <p:nvPicPr>
          <p:cNvPr id="4" name="Picture 3">
            <a:extLst>
              <a:ext uri="{FF2B5EF4-FFF2-40B4-BE49-F238E27FC236}">
                <a16:creationId xmlns:a16="http://schemas.microsoft.com/office/drawing/2014/main" id="{81C36AEF-377B-4425-85AA-033EB06E00E9}"/>
              </a:ext>
            </a:extLst>
          </p:cNvPr>
          <p:cNvPicPr>
            <a:picLocks noChangeAspect="1"/>
          </p:cNvPicPr>
          <p:nvPr userDrawn="1"/>
        </p:nvPicPr>
        <p:blipFill>
          <a:blip r:embed="rId2">
            <a:biLevel thresh="25000"/>
            <a:extLst>
              <a:ext uri="{28A0092B-C50C-407E-A947-70E740481C1C}">
                <a14:useLocalDpi xmlns:a14="http://schemas.microsoft.com/office/drawing/2010/main" val="0"/>
              </a:ext>
            </a:extLst>
          </a:blip>
          <a:stretch>
            <a:fillRect/>
          </a:stretch>
        </p:blipFill>
        <p:spPr>
          <a:xfrm>
            <a:off x="10211355" y="6457265"/>
            <a:ext cx="904248" cy="169999"/>
          </a:xfrm>
          <a:prstGeom prst="rect">
            <a:avLst/>
          </a:prstGeom>
        </p:spPr>
      </p:pic>
      <p:cxnSp>
        <p:nvCxnSpPr>
          <p:cNvPr id="6" name="Straight Connector 5">
            <a:extLst>
              <a:ext uri="{FF2B5EF4-FFF2-40B4-BE49-F238E27FC236}">
                <a16:creationId xmlns:a16="http://schemas.microsoft.com/office/drawing/2014/main" id="{27556110-A54C-4680-B847-1C137FEC420D}"/>
              </a:ext>
            </a:extLst>
          </p:cNvPr>
          <p:cNvCxnSpPr>
            <a:cxnSpLocks/>
          </p:cNvCxnSpPr>
          <p:nvPr userDrawn="1"/>
        </p:nvCxnSpPr>
        <p:spPr>
          <a:xfrm>
            <a:off x="-30480" y="6836893"/>
            <a:ext cx="1225296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44943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 BLUE">
    <p:bg>
      <p:bgPr>
        <a:solidFill>
          <a:schemeClr val="accent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CD196FB-CFE5-4D9E-B2F8-3F3E4742B970}"/>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‹Nº›</a:t>
            </a:fld>
            <a:endParaRPr lang="en-US" dirty="0"/>
          </a:p>
        </p:txBody>
      </p:sp>
      <p:sp>
        <p:nvSpPr>
          <p:cNvPr id="4" name="Text Placeholder 15">
            <a:extLst>
              <a:ext uri="{FF2B5EF4-FFF2-40B4-BE49-F238E27FC236}">
                <a16:creationId xmlns:a16="http://schemas.microsoft.com/office/drawing/2014/main" id="{034CAFAA-0064-40C4-9D3E-E680CEAD0AAC}"/>
              </a:ext>
            </a:extLst>
          </p:cNvPr>
          <p:cNvSpPr>
            <a:spLocks noGrp="1"/>
          </p:cNvSpPr>
          <p:nvPr>
            <p:ph type="body" sz="quarter" idx="12" hasCustomPrompt="1"/>
          </p:nvPr>
        </p:nvSpPr>
        <p:spPr>
          <a:xfrm>
            <a:off x="1986068" y="790575"/>
            <a:ext cx="9211559" cy="2917929"/>
          </a:xfrm>
          <a:prstGeom prst="rect">
            <a:avLst/>
          </a:prstGeom>
        </p:spPr>
        <p:txBody>
          <a:bodyPr anchor="b">
            <a:noAutofit/>
          </a:bodyPr>
          <a:lstStyle>
            <a:lvl1pPr marL="0" indent="0">
              <a:lnSpc>
                <a:spcPct val="100000"/>
              </a:lnSpc>
              <a:buNone/>
              <a:defRPr sz="3200" b="0"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“Add quote text here.”</a:t>
            </a:r>
          </a:p>
        </p:txBody>
      </p:sp>
      <p:pic>
        <p:nvPicPr>
          <p:cNvPr id="6" name="Picture 5">
            <a:extLst>
              <a:ext uri="{FF2B5EF4-FFF2-40B4-BE49-F238E27FC236}">
                <a16:creationId xmlns:a16="http://schemas.microsoft.com/office/drawing/2014/main" id="{0D99697F-C3BD-4258-BB49-10F0556BFF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3924" y="1668399"/>
            <a:ext cx="649269" cy="2145792"/>
          </a:xfrm>
          <a:prstGeom prst="rect">
            <a:avLst/>
          </a:prstGeom>
        </p:spPr>
      </p:pic>
      <p:sp>
        <p:nvSpPr>
          <p:cNvPr id="7" name="Text Placeholder 19">
            <a:extLst>
              <a:ext uri="{FF2B5EF4-FFF2-40B4-BE49-F238E27FC236}">
                <a16:creationId xmlns:a16="http://schemas.microsoft.com/office/drawing/2014/main" id="{2759F84A-22BB-46D4-BAD3-352618033F1B}"/>
              </a:ext>
            </a:extLst>
          </p:cNvPr>
          <p:cNvSpPr>
            <a:spLocks noGrp="1"/>
          </p:cNvSpPr>
          <p:nvPr>
            <p:ph type="body" sz="quarter" idx="15" hasCustomPrompt="1"/>
          </p:nvPr>
        </p:nvSpPr>
        <p:spPr>
          <a:xfrm>
            <a:off x="1986072" y="3938016"/>
            <a:ext cx="9211555" cy="310238"/>
          </a:xfrm>
          <a:prstGeom prst="rect">
            <a:avLst/>
          </a:prstGeom>
        </p:spPr>
        <p:txBody>
          <a:bodyPr>
            <a:noAutofit/>
          </a:bodyPr>
          <a:lstStyle>
            <a:lvl1pPr marL="0" indent="0">
              <a:buNone/>
              <a:defRPr sz="1600" b="1" i="0" cap="none" baseline="0">
                <a:solidFill>
                  <a:schemeClr val="bg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First Name Last Name</a:t>
            </a:r>
          </a:p>
        </p:txBody>
      </p:sp>
      <p:sp>
        <p:nvSpPr>
          <p:cNvPr id="8" name="Text Placeholder 22">
            <a:extLst>
              <a:ext uri="{FF2B5EF4-FFF2-40B4-BE49-F238E27FC236}">
                <a16:creationId xmlns:a16="http://schemas.microsoft.com/office/drawing/2014/main" id="{74EDCECD-527C-4431-A5D9-AC0D323CA2E1}"/>
              </a:ext>
            </a:extLst>
          </p:cNvPr>
          <p:cNvSpPr>
            <a:spLocks noGrp="1"/>
          </p:cNvSpPr>
          <p:nvPr>
            <p:ph type="body" sz="quarter" idx="16" hasCustomPrompt="1"/>
          </p:nvPr>
        </p:nvSpPr>
        <p:spPr>
          <a:xfrm>
            <a:off x="1986070" y="4273706"/>
            <a:ext cx="9211554" cy="1028595"/>
          </a:xfrm>
          <a:prstGeom prst="rect">
            <a:avLst/>
          </a:prstGeom>
        </p:spPr>
        <p:txBody>
          <a:bodyPr>
            <a:noAutofit/>
          </a:bodyPr>
          <a:lstStyle>
            <a:lvl1pPr marL="0" indent="0">
              <a:lnSpc>
                <a:spcPct val="100000"/>
              </a:lnSpc>
              <a:spcBef>
                <a:spcPts val="0"/>
              </a:spcBef>
              <a:buNone/>
              <a:defRPr lang="en-US" sz="1440" b="0" i="0" baseline="0" dirty="0" smtClean="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11463" indent="0">
              <a:buNone/>
              <a:defRPr lang="en-US" b="0" i="0" dirty="0" smtClean="0">
                <a:solidFill>
                  <a:schemeClr val="bg1"/>
                </a:solidFill>
                <a:latin typeface="TT Norms" charset="0"/>
                <a:ea typeface="TT Norms" charset="0"/>
                <a:cs typeface="TT Norms" charset="0"/>
              </a:defRPr>
            </a:lvl2pPr>
            <a:lvl3pPr marL="822928" indent="0">
              <a:buNone/>
              <a:defRPr lang="en-US" b="0" i="0" dirty="0" smtClean="0">
                <a:solidFill>
                  <a:schemeClr val="bg1"/>
                </a:solidFill>
                <a:latin typeface="TT Norms" charset="0"/>
                <a:ea typeface="TT Norms" charset="0"/>
                <a:cs typeface="TT Norms" charset="0"/>
              </a:defRPr>
            </a:lvl3pPr>
            <a:lvl4pPr marL="1234391" indent="0">
              <a:buNone/>
              <a:defRPr lang="en-US" b="0" i="0" dirty="0" smtClean="0">
                <a:solidFill>
                  <a:schemeClr val="bg1"/>
                </a:solidFill>
                <a:latin typeface="TT Norms" charset="0"/>
                <a:ea typeface="TT Norms" charset="0"/>
                <a:cs typeface="TT Norms" charset="0"/>
              </a:defRPr>
            </a:lvl4pPr>
            <a:lvl5pPr marL="1645854" indent="0">
              <a:buNone/>
              <a:defRPr lang="en-US" b="0" i="0" dirty="0">
                <a:solidFill>
                  <a:schemeClr val="bg1"/>
                </a:solidFill>
                <a:latin typeface="TT Norms" charset="0"/>
                <a:ea typeface="TT Norms" charset="0"/>
                <a:cs typeface="TT Norms" charset="0"/>
              </a:defRPr>
            </a:lvl5pPr>
          </a:lstStyle>
          <a:p>
            <a:pPr lvl="0"/>
            <a:r>
              <a:rPr lang="en-US" dirty="0"/>
              <a:t>Job Title/Position, Company Name</a:t>
            </a:r>
          </a:p>
        </p:txBody>
      </p:sp>
      <p:pic>
        <p:nvPicPr>
          <p:cNvPr id="9" name="Picture 8">
            <a:extLst>
              <a:ext uri="{FF2B5EF4-FFF2-40B4-BE49-F238E27FC236}">
                <a16:creationId xmlns:a16="http://schemas.microsoft.com/office/drawing/2014/main" id="{3ED603B2-4319-45BF-BC61-38AC6617DAA1}"/>
              </a:ext>
            </a:extLst>
          </p:cNvPr>
          <p:cNvPicPr>
            <a:picLocks noChangeAspect="1"/>
          </p:cNvPicPr>
          <p:nvPr userDrawn="1"/>
        </p:nvPicPr>
        <p:blipFill>
          <a:blip r:embed="rId3">
            <a:biLevel thresh="25000"/>
            <a:extLst>
              <a:ext uri="{28A0092B-C50C-407E-A947-70E740481C1C}">
                <a14:useLocalDpi xmlns:a14="http://schemas.microsoft.com/office/drawing/2010/main" val="0"/>
              </a:ext>
            </a:extLst>
          </a:blip>
          <a:stretch>
            <a:fillRect/>
          </a:stretch>
        </p:blipFill>
        <p:spPr>
          <a:xfrm>
            <a:off x="10211355" y="6457265"/>
            <a:ext cx="904248" cy="169999"/>
          </a:xfrm>
          <a:prstGeom prst="rect">
            <a:avLst/>
          </a:prstGeom>
        </p:spPr>
      </p:pic>
      <p:cxnSp>
        <p:nvCxnSpPr>
          <p:cNvPr id="10" name="Straight Connector 9">
            <a:extLst>
              <a:ext uri="{FF2B5EF4-FFF2-40B4-BE49-F238E27FC236}">
                <a16:creationId xmlns:a16="http://schemas.microsoft.com/office/drawing/2014/main" id="{266D8943-4E33-4F7D-8BD2-3F121EDC52A4}"/>
              </a:ext>
            </a:extLst>
          </p:cNvPr>
          <p:cNvCxnSpPr>
            <a:cxnSpLocks/>
          </p:cNvCxnSpPr>
          <p:nvPr userDrawn="1"/>
        </p:nvCxnSpPr>
        <p:spPr>
          <a:xfrm>
            <a:off x="-30480" y="6836893"/>
            <a:ext cx="1225296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39609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 5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5A8A-38E1-4A56-A8B7-68010049677A}"/>
              </a:ext>
            </a:extLst>
          </p:cNvPr>
          <p:cNvSpPr>
            <a:spLocks noGrp="1"/>
          </p:cNvSpPr>
          <p:nvPr>
            <p:ph type="title" hasCustomPrompt="1"/>
          </p:nvPr>
        </p:nvSpPr>
        <p:spPr/>
        <p:txBody>
          <a:bodyPr>
            <a:noAutofit/>
          </a:bodyPr>
          <a:lstStyle>
            <a:lvl1pPr>
              <a:defRPr/>
            </a:lvl1pPr>
          </a:lstStyle>
          <a:p>
            <a:r>
              <a:rPr lang="en-US" dirty="0"/>
              <a:t>Click to edit title</a:t>
            </a:r>
          </a:p>
        </p:txBody>
      </p:sp>
      <p:sp>
        <p:nvSpPr>
          <p:cNvPr id="6" name="Slide Number Placeholder 5">
            <a:extLst>
              <a:ext uri="{FF2B5EF4-FFF2-40B4-BE49-F238E27FC236}">
                <a16:creationId xmlns:a16="http://schemas.microsoft.com/office/drawing/2014/main" id="{6D496D87-42EF-46F4-931F-9D999C35CE72}"/>
              </a:ext>
            </a:extLst>
          </p:cNvPr>
          <p:cNvSpPr>
            <a:spLocks noGrp="1"/>
          </p:cNvSpPr>
          <p:nvPr>
            <p:ph type="sldNum" sz="quarter" idx="10"/>
          </p:nvPr>
        </p:nvSpPr>
        <p:spPr/>
        <p:txBody>
          <a:bodyPr/>
          <a:lstStyle/>
          <a:p>
            <a:fld id="{151725ED-AB00-4B02-A764-80C23BBB66A4}" type="slidenum">
              <a:rPr lang="en-US" smtClean="0"/>
              <a:t>‹Nº›</a:t>
            </a:fld>
            <a:endParaRPr lang="en-US"/>
          </a:p>
        </p:txBody>
      </p:sp>
      <p:pic>
        <p:nvPicPr>
          <p:cNvPr id="8" name="Picture 7" descr="001">
            <a:extLst>
              <a:ext uri="{FF2B5EF4-FFF2-40B4-BE49-F238E27FC236}">
                <a16:creationId xmlns:a16="http://schemas.microsoft.com/office/drawing/2014/main" id="{1740F83C-51D3-4F3A-A88E-159CF30BCB26}"/>
              </a:ext>
            </a:extLst>
          </p:cNvPr>
          <p:cNvPicPr>
            <a:picLocks noChangeAspect="1"/>
          </p:cNvPicPr>
          <p:nvPr userDrawn="1"/>
        </p:nvPicPr>
        <p:blipFill>
          <a:blip r:embed="rId2"/>
          <a:stretch>
            <a:fillRect/>
          </a:stretch>
        </p:blipFill>
        <p:spPr>
          <a:xfrm>
            <a:off x="199155" y="624204"/>
            <a:ext cx="604704" cy="279044"/>
          </a:xfrm>
          <a:prstGeom prst="rect">
            <a:avLst/>
          </a:prstGeom>
          <a:noFill/>
          <a:ln w="9525">
            <a:noFill/>
          </a:ln>
        </p:spPr>
      </p:pic>
      <p:pic>
        <p:nvPicPr>
          <p:cNvPr id="9" name="Picture 8">
            <a:extLst>
              <a:ext uri="{FF2B5EF4-FFF2-40B4-BE49-F238E27FC236}">
                <a16:creationId xmlns:a16="http://schemas.microsoft.com/office/drawing/2014/main" id="{FD99AE1E-37A2-462B-A138-20595B8E80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1124969" y="4111832"/>
            <a:ext cx="941605" cy="278813"/>
          </a:xfrm>
          <a:prstGeom prst="rect">
            <a:avLst/>
          </a:prstGeom>
        </p:spPr>
      </p:pic>
      <p:sp>
        <p:nvSpPr>
          <p:cNvPr id="10" name="Text Placeholder 3">
            <a:extLst>
              <a:ext uri="{FF2B5EF4-FFF2-40B4-BE49-F238E27FC236}">
                <a16:creationId xmlns:a16="http://schemas.microsoft.com/office/drawing/2014/main" id="{2A90FFA6-53E7-434A-97E0-F0E0E05D7B07}"/>
              </a:ext>
            </a:extLst>
          </p:cNvPr>
          <p:cNvSpPr>
            <a:spLocks noGrp="1"/>
          </p:cNvSpPr>
          <p:nvPr>
            <p:ph type="body" sz="quarter" idx="12" hasCustomPrompt="1"/>
          </p:nvPr>
        </p:nvSpPr>
        <p:spPr>
          <a:xfrm>
            <a:off x="529814" y="3481550"/>
            <a:ext cx="2131914" cy="626692"/>
          </a:xfrm>
          <a:prstGeom prst="rect">
            <a:avLst/>
          </a:prstGeom>
        </p:spPr>
        <p:txBody>
          <a:bodyPr anchor="b">
            <a:noAutofit/>
          </a:bodyPr>
          <a:lstStyle>
            <a:lvl1pPr marL="0" indent="0" algn="ctr">
              <a:lnSpc>
                <a:spcPct val="100000"/>
              </a:lnSpc>
              <a:spcBef>
                <a:spcPts val="0"/>
              </a:spcBef>
              <a:buNone/>
              <a:defRPr sz="180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pic>
        <p:nvPicPr>
          <p:cNvPr id="12" name="Picture 11">
            <a:extLst>
              <a:ext uri="{FF2B5EF4-FFF2-40B4-BE49-F238E27FC236}">
                <a16:creationId xmlns:a16="http://schemas.microsoft.com/office/drawing/2014/main" id="{CF71E57F-A5A2-4D93-B9E1-169DA706D0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3375625" y="4111832"/>
            <a:ext cx="941605" cy="278813"/>
          </a:xfrm>
          <a:prstGeom prst="rect">
            <a:avLst/>
          </a:prstGeom>
        </p:spPr>
      </p:pic>
      <p:sp>
        <p:nvSpPr>
          <p:cNvPr id="13" name="Text Placeholder 3">
            <a:extLst>
              <a:ext uri="{FF2B5EF4-FFF2-40B4-BE49-F238E27FC236}">
                <a16:creationId xmlns:a16="http://schemas.microsoft.com/office/drawing/2014/main" id="{522E8B02-68ED-4079-AF12-52E4DCB90664}"/>
              </a:ext>
            </a:extLst>
          </p:cNvPr>
          <p:cNvSpPr>
            <a:spLocks noGrp="1"/>
          </p:cNvSpPr>
          <p:nvPr>
            <p:ph type="body" sz="quarter" idx="14" hasCustomPrompt="1"/>
          </p:nvPr>
        </p:nvSpPr>
        <p:spPr>
          <a:xfrm>
            <a:off x="2780470" y="3481550"/>
            <a:ext cx="2131914" cy="626692"/>
          </a:xfrm>
          <a:prstGeom prst="rect">
            <a:avLst/>
          </a:prstGeom>
        </p:spPr>
        <p:txBody>
          <a:bodyPr anchor="b">
            <a:noAutofit/>
          </a:bodyPr>
          <a:lstStyle>
            <a:lvl1pPr marL="0" indent="0" algn="ctr">
              <a:lnSpc>
                <a:spcPct val="100000"/>
              </a:lnSpc>
              <a:spcBef>
                <a:spcPts val="0"/>
              </a:spcBef>
              <a:buNone/>
              <a:defRPr sz="180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pic>
        <p:nvPicPr>
          <p:cNvPr id="15" name="Picture 14">
            <a:extLst>
              <a:ext uri="{FF2B5EF4-FFF2-40B4-BE49-F238E27FC236}">
                <a16:creationId xmlns:a16="http://schemas.microsoft.com/office/drawing/2014/main" id="{34A1875E-E16D-4C59-9705-4F2DA8CE55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5626281" y="4111832"/>
            <a:ext cx="941605" cy="278813"/>
          </a:xfrm>
          <a:prstGeom prst="rect">
            <a:avLst/>
          </a:prstGeom>
        </p:spPr>
      </p:pic>
      <p:sp>
        <p:nvSpPr>
          <p:cNvPr id="16" name="Text Placeholder 3">
            <a:extLst>
              <a:ext uri="{FF2B5EF4-FFF2-40B4-BE49-F238E27FC236}">
                <a16:creationId xmlns:a16="http://schemas.microsoft.com/office/drawing/2014/main" id="{3BDCCA62-925D-4786-B0F9-38CA4123D4BC}"/>
              </a:ext>
            </a:extLst>
          </p:cNvPr>
          <p:cNvSpPr>
            <a:spLocks noGrp="1"/>
          </p:cNvSpPr>
          <p:nvPr>
            <p:ph type="body" sz="quarter" idx="16" hasCustomPrompt="1"/>
          </p:nvPr>
        </p:nvSpPr>
        <p:spPr>
          <a:xfrm>
            <a:off x="5031126" y="3481550"/>
            <a:ext cx="2131914" cy="626692"/>
          </a:xfrm>
          <a:prstGeom prst="rect">
            <a:avLst/>
          </a:prstGeom>
        </p:spPr>
        <p:txBody>
          <a:bodyPr anchor="b">
            <a:noAutofit/>
          </a:bodyPr>
          <a:lstStyle>
            <a:lvl1pPr marL="0" indent="0" algn="ctr">
              <a:lnSpc>
                <a:spcPct val="100000"/>
              </a:lnSpc>
              <a:spcBef>
                <a:spcPts val="0"/>
              </a:spcBef>
              <a:buNone/>
              <a:defRPr sz="180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pic>
        <p:nvPicPr>
          <p:cNvPr id="18" name="Picture 17">
            <a:extLst>
              <a:ext uri="{FF2B5EF4-FFF2-40B4-BE49-F238E27FC236}">
                <a16:creationId xmlns:a16="http://schemas.microsoft.com/office/drawing/2014/main" id="{5F7A492B-D455-4709-A23D-C34CD34586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876937" y="4111832"/>
            <a:ext cx="941605" cy="278813"/>
          </a:xfrm>
          <a:prstGeom prst="rect">
            <a:avLst/>
          </a:prstGeom>
        </p:spPr>
      </p:pic>
      <p:sp>
        <p:nvSpPr>
          <p:cNvPr id="19" name="Text Placeholder 3">
            <a:extLst>
              <a:ext uri="{FF2B5EF4-FFF2-40B4-BE49-F238E27FC236}">
                <a16:creationId xmlns:a16="http://schemas.microsoft.com/office/drawing/2014/main" id="{1966B788-445C-419F-A546-FE164EB394E4}"/>
              </a:ext>
            </a:extLst>
          </p:cNvPr>
          <p:cNvSpPr>
            <a:spLocks noGrp="1"/>
          </p:cNvSpPr>
          <p:nvPr>
            <p:ph type="body" sz="quarter" idx="18" hasCustomPrompt="1"/>
          </p:nvPr>
        </p:nvSpPr>
        <p:spPr>
          <a:xfrm>
            <a:off x="7281782" y="3481550"/>
            <a:ext cx="2131914" cy="626692"/>
          </a:xfrm>
          <a:prstGeom prst="rect">
            <a:avLst/>
          </a:prstGeom>
        </p:spPr>
        <p:txBody>
          <a:bodyPr anchor="b">
            <a:noAutofit/>
          </a:bodyPr>
          <a:lstStyle>
            <a:lvl1pPr marL="0" indent="0" algn="ctr">
              <a:lnSpc>
                <a:spcPct val="100000"/>
              </a:lnSpc>
              <a:spcBef>
                <a:spcPts val="0"/>
              </a:spcBef>
              <a:buNone/>
              <a:defRPr sz="180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1" name="Oval 20">
            <a:extLst>
              <a:ext uri="{FF2B5EF4-FFF2-40B4-BE49-F238E27FC236}">
                <a16:creationId xmlns:a16="http://schemas.microsoft.com/office/drawing/2014/main" id="{E1486422-84F0-4E47-9669-6A6DFD168306}"/>
              </a:ext>
            </a:extLst>
          </p:cNvPr>
          <p:cNvSpPr/>
          <p:nvPr userDrawn="1"/>
        </p:nvSpPr>
        <p:spPr>
          <a:xfrm>
            <a:off x="932831" y="2099305"/>
            <a:ext cx="1325880" cy="1329694"/>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2154" strike="noStrike" noProof="1">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5D3F05AC-1116-4EB5-B9B3-080D114C8421}"/>
              </a:ext>
            </a:extLst>
          </p:cNvPr>
          <p:cNvSpPr/>
          <p:nvPr userDrawn="1"/>
        </p:nvSpPr>
        <p:spPr>
          <a:xfrm>
            <a:off x="3183487" y="2099305"/>
            <a:ext cx="1325880" cy="1329694"/>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2154" strike="noStrike" noProof="1">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CD9C039C-37BA-480D-BACE-FE71798D4FBF}"/>
              </a:ext>
            </a:extLst>
          </p:cNvPr>
          <p:cNvSpPr/>
          <p:nvPr userDrawn="1"/>
        </p:nvSpPr>
        <p:spPr>
          <a:xfrm>
            <a:off x="5434143" y="2099305"/>
            <a:ext cx="1325880" cy="1329694"/>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2154" strike="noStrike" noProof="1">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C705FDDE-12D5-4853-AD3F-FF02C0B1BE98}"/>
              </a:ext>
            </a:extLst>
          </p:cNvPr>
          <p:cNvSpPr/>
          <p:nvPr userDrawn="1"/>
        </p:nvSpPr>
        <p:spPr>
          <a:xfrm>
            <a:off x="7684799" y="2099305"/>
            <a:ext cx="1325880" cy="1329694"/>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2154" strike="noStrike" noProof="1">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BAD2367A-5DC1-4E3F-B1E9-0B31792DABB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10127593" y="4111832"/>
            <a:ext cx="941605" cy="278813"/>
          </a:xfrm>
          <a:prstGeom prst="rect">
            <a:avLst/>
          </a:prstGeom>
        </p:spPr>
      </p:pic>
      <p:sp>
        <p:nvSpPr>
          <p:cNvPr id="26" name="Text Placeholder 3">
            <a:extLst>
              <a:ext uri="{FF2B5EF4-FFF2-40B4-BE49-F238E27FC236}">
                <a16:creationId xmlns:a16="http://schemas.microsoft.com/office/drawing/2014/main" id="{9DCD44A6-2AD4-482B-986F-6A6CC7D994FB}"/>
              </a:ext>
            </a:extLst>
          </p:cNvPr>
          <p:cNvSpPr>
            <a:spLocks noGrp="1"/>
          </p:cNvSpPr>
          <p:nvPr>
            <p:ph type="body" sz="quarter" idx="20" hasCustomPrompt="1"/>
          </p:nvPr>
        </p:nvSpPr>
        <p:spPr>
          <a:xfrm>
            <a:off x="9532438" y="3481550"/>
            <a:ext cx="2131914" cy="626692"/>
          </a:xfrm>
          <a:prstGeom prst="rect">
            <a:avLst/>
          </a:prstGeom>
        </p:spPr>
        <p:txBody>
          <a:bodyPr anchor="b">
            <a:noAutofit/>
          </a:bodyPr>
          <a:lstStyle>
            <a:lvl1pPr marL="0" indent="0" algn="ctr">
              <a:lnSpc>
                <a:spcPct val="100000"/>
              </a:lnSpc>
              <a:spcBef>
                <a:spcPts val="0"/>
              </a:spcBef>
              <a:buNone/>
              <a:defRPr sz="180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8" name="Oval 27">
            <a:extLst>
              <a:ext uri="{FF2B5EF4-FFF2-40B4-BE49-F238E27FC236}">
                <a16:creationId xmlns:a16="http://schemas.microsoft.com/office/drawing/2014/main" id="{3B397415-2D8E-4706-AB8E-DE5278E8756F}"/>
              </a:ext>
            </a:extLst>
          </p:cNvPr>
          <p:cNvSpPr/>
          <p:nvPr userDrawn="1"/>
        </p:nvSpPr>
        <p:spPr>
          <a:xfrm>
            <a:off x="9935455" y="2099305"/>
            <a:ext cx="1325880" cy="1329694"/>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2154" strike="noStrike" noProof="1">
              <a:latin typeface="Arial" panose="020B0604020202020204" pitchFamily="34" charset="0"/>
              <a:cs typeface="Arial" panose="020B0604020202020204" pitchFamily="34" charset="0"/>
            </a:endParaRPr>
          </a:p>
        </p:txBody>
      </p:sp>
      <p:sp>
        <p:nvSpPr>
          <p:cNvPr id="30" name="Text Placeholder 19">
            <a:extLst>
              <a:ext uri="{FF2B5EF4-FFF2-40B4-BE49-F238E27FC236}">
                <a16:creationId xmlns:a16="http://schemas.microsoft.com/office/drawing/2014/main" id="{8455DD77-31E2-4C9B-98EF-243EAE26E055}"/>
              </a:ext>
            </a:extLst>
          </p:cNvPr>
          <p:cNvSpPr>
            <a:spLocks noGrp="1"/>
          </p:cNvSpPr>
          <p:nvPr>
            <p:ph type="body" sz="quarter" idx="22" hasCustomPrompt="1"/>
          </p:nvPr>
        </p:nvSpPr>
        <p:spPr>
          <a:xfrm>
            <a:off x="835389" y="171976"/>
            <a:ext cx="10826152" cy="413766"/>
          </a:xfrm>
          <a:prstGeom prst="rect">
            <a:avLst/>
          </a:prstGeom>
        </p:spPr>
        <p:txBody>
          <a:bodyPr anchor="b">
            <a:noAutofit/>
          </a:bodyPr>
          <a:lstStyle>
            <a:lvl1pPr marL="0" indent="0">
              <a:buNone/>
              <a:defRPr lang="en-US" sz="1440" b="0" i="0" kern="1200" cap="none" spc="150"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latinLnBrk="0" hangingPunct="1">
              <a:lnSpc>
                <a:spcPct val="110000"/>
              </a:lnSpc>
              <a:spcBef>
                <a:spcPts val="1200"/>
              </a:spcBef>
              <a:buClr>
                <a:schemeClr val="accent4"/>
              </a:buClr>
              <a:buFont typeface="Arial" panose="020B0604020202020204" pitchFamily="34" charset="0"/>
              <a:buNone/>
            </a:pPr>
            <a:r>
              <a:rPr lang="en-US" dirty="0"/>
              <a:t>Section Title</a:t>
            </a:r>
          </a:p>
        </p:txBody>
      </p:sp>
      <p:sp>
        <p:nvSpPr>
          <p:cNvPr id="29" name="Text Placeholder 8">
            <a:extLst>
              <a:ext uri="{FF2B5EF4-FFF2-40B4-BE49-F238E27FC236}">
                <a16:creationId xmlns:a16="http://schemas.microsoft.com/office/drawing/2014/main" id="{F139D457-3687-4065-A4F6-9BFE1D8B2DD5}"/>
              </a:ext>
            </a:extLst>
          </p:cNvPr>
          <p:cNvSpPr>
            <a:spLocks noGrp="1"/>
          </p:cNvSpPr>
          <p:nvPr>
            <p:ph type="body" sz="quarter" idx="23" hasCustomPrompt="1"/>
          </p:nvPr>
        </p:nvSpPr>
        <p:spPr>
          <a:xfrm>
            <a:off x="527648" y="4390645"/>
            <a:ext cx="2131914" cy="187256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1300"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85750" lvl="0" indent="-285750" algn="ctr"/>
            <a:r>
              <a:rPr lang="en-US" dirty="0"/>
              <a:t>Add text here</a:t>
            </a:r>
          </a:p>
        </p:txBody>
      </p:sp>
      <p:sp>
        <p:nvSpPr>
          <p:cNvPr id="31" name="Text Placeholder 8">
            <a:extLst>
              <a:ext uri="{FF2B5EF4-FFF2-40B4-BE49-F238E27FC236}">
                <a16:creationId xmlns:a16="http://schemas.microsoft.com/office/drawing/2014/main" id="{14BDF7A1-EACC-4F4C-9780-AB62350FC9B2}"/>
              </a:ext>
            </a:extLst>
          </p:cNvPr>
          <p:cNvSpPr>
            <a:spLocks noGrp="1"/>
          </p:cNvSpPr>
          <p:nvPr>
            <p:ph type="body" sz="quarter" idx="24" hasCustomPrompt="1"/>
          </p:nvPr>
        </p:nvSpPr>
        <p:spPr>
          <a:xfrm>
            <a:off x="2780470" y="4390645"/>
            <a:ext cx="2131914" cy="187256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1300"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85750" lvl="0" indent="-285750" algn="ctr"/>
            <a:r>
              <a:rPr lang="en-US" dirty="0"/>
              <a:t>Add text here</a:t>
            </a:r>
          </a:p>
        </p:txBody>
      </p:sp>
      <p:sp>
        <p:nvSpPr>
          <p:cNvPr id="32" name="Text Placeholder 8">
            <a:extLst>
              <a:ext uri="{FF2B5EF4-FFF2-40B4-BE49-F238E27FC236}">
                <a16:creationId xmlns:a16="http://schemas.microsoft.com/office/drawing/2014/main" id="{09C0A908-BE52-456E-8E11-A8C65EFF0F5F}"/>
              </a:ext>
            </a:extLst>
          </p:cNvPr>
          <p:cNvSpPr>
            <a:spLocks noGrp="1"/>
          </p:cNvSpPr>
          <p:nvPr>
            <p:ph type="body" sz="quarter" idx="25" hasCustomPrompt="1"/>
          </p:nvPr>
        </p:nvSpPr>
        <p:spPr>
          <a:xfrm>
            <a:off x="5031126" y="4390645"/>
            <a:ext cx="2131914" cy="187256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1300"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85750" lvl="0" indent="-285750" algn="ctr"/>
            <a:r>
              <a:rPr lang="en-US" dirty="0"/>
              <a:t>Add text here</a:t>
            </a:r>
          </a:p>
        </p:txBody>
      </p:sp>
      <p:sp>
        <p:nvSpPr>
          <p:cNvPr id="33" name="Text Placeholder 8">
            <a:extLst>
              <a:ext uri="{FF2B5EF4-FFF2-40B4-BE49-F238E27FC236}">
                <a16:creationId xmlns:a16="http://schemas.microsoft.com/office/drawing/2014/main" id="{8DDDE05F-F24E-466A-9ABE-4FC021E1150C}"/>
              </a:ext>
            </a:extLst>
          </p:cNvPr>
          <p:cNvSpPr>
            <a:spLocks noGrp="1"/>
          </p:cNvSpPr>
          <p:nvPr>
            <p:ph type="body" sz="quarter" idx="26" hasCustomPrompt="1"/>
          </p:nvPr>
        </p:nvSpPr>
        <p:spPr>
          <a:xfrm>
            <a:off x="7281782" y="4390645"/>
            <a:ext cx="2131914" cy="187256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1300"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85750" lvl="0" indent="-285750" algn="ctr"/>
            <a:r>
              <a:rPr lang="en-US" dirty="0"/>
              <a:t>Add text here</a:t>
            </a:r>
          </a:p>
        </p:txBody>
      </p:sp>
      <p:sp>
        <p:nvSpPr>
          <p:cNvPr id="34" name="Text Placeholder 8">
            <a:extLst>
              <a:ext uri="{FF2B5EF4-FFF2-40B4-BE49-F238E27FC236}">
                <a16:creationId xmlns:a16="http://schemas.microsoft.com/office/drawing/2014/main" id="{8230BD92-882B-4E4C-A5DD-7D340430DD97}"/>
              </a:ext>
            </a:extLst>
          </p:cNvPr>
          <p:cNvSpPr>
            <a:spLocks noGrp="1"/>
          </p:cNvSpPr>
          <p:nvPr>
            <p:ph type="body" sz="quarter" idx="27" hasCustomPrompt="1"/>
          </p:nvPr>
        </p:nvSpPr>
        <p:spPr>
          <a:xfrm>
            <a:off x="9529627" y="4390645"/>
            <a:ext cx="2131914" cy="187256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1300"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85750" lvl="0" indent="-285750" algn="ctr"/>
            <a:r>
              <a:rPr lang="en-US" dirty="0"/>
              <a:t>Add text here</a:t>
            </a:r>
          </a:p>
        </p:txBody>
      </p:sp>
    </p:spTree>
    <p:extLst>
      <p:ext uri="{BB962C8B-B14F-4D97-AF65-F5344CB8AC3E}">
        <p14:creationId xmlns:p14="http://schemas.microsoft.com/office/powerpoint/2010/main" val="28929791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5 ICONS,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5A8A-38E1-4A56-A8B7-68010049677A}"/>
              </a:ext>
            </a:extLst>
          </p:cNvPr>
          <p:cNvSpPr>
            <a:spLocks noGrp="1"/>
          </p:cNvSpPr>
          <p:nvPr>
            <p:ph type="title" hasCustomPrompt="1"/>
          </p:nvPr>
        </p:nvSpPr>
        <p:spPr/>
        <p:txBody>
          <a:bodyPr>
            <a:noAutofit/>
          </a:bodyPr>
          <a:lstStyle>
            <a:lvl1pPr>
              <a:defRPr/>
            </a:lvl1pPr>
          </a:lstStyle>
          <a:p>
            <a:r>
              <a:rPr lang="en-US" dirty="0"/>
              <a:t>Click to edit title</a:t>
            </a:r>
          </a:p>
        </p:txBody>
      </p:sp>
      <p:sp>
        <p:nvSpPr>
          <p:cNvPr id="6" name="Slide Number Placeholder 5">
            <a:extLst>
              <a:ext uri="{FF2B5EF4-FFF2-40B4-BE49-F238E27FC236}">
                <a16:creationId xmlns:a16="http://schemas.microsoft.com/office/drawing/2014/main" id="{6D496D87-42EF-46F4-931F-9D999C35CE72}"/>
              </a:ext>
            </a:extLst>
          </p:cNvPr>
          <p:cNvSpPr>
            <a:spLocks noGrp="1"/>
          </p:cNvSpPr>
          <p:nvPr>
            <p:ph type="sldNum" sz="quarter" idx="10"/>
          </p:nvPr>
        </p:nvSpPr>
        <p:spPr/>
        <p:txBody>
          <a:bodyPr/>
          <a:lstStyle/>
          <a:p>
            <a:fld id="{151725ED-AB00-4B02-A764-80C23BBB66A4}" type="slidenum">
              <a:rPr lang="en-US" smtClean="0"/>
              <a:t>‹Nº›</a:t>
            </a:fld>
            <a:endParaRPr lang="en-US"/>
          </a:p>
        </p:txBody>
      </p:sp>
      <p:pic>
        <p:nvPicPr>
          <p:cNvPr id="8" name="Picture 7" descr="001">
            <a:extLst>
              <a:ext uri="{FF2B5EF4-FFF2-40B4-BE49-F238E27FC236}">
                <a16:creationId xmlns:a16="http://schemas.microsoft.com/office/drawing/2014/main" id="{1740F83C-51D3-4F3A-A88E-159CF30BCB26}"/>
              </a:ext>
            </a:extLst>
          </p:cNvPr>
          <p:cNvPicPr>
            <a:picLocks noChangeAspect="1"/>
          </p:cNvPicPr>
          <p:nvPr userDrawn="1"/>
        </p:nvPicPr>
        <p:blipFill>
          <a:blip r:embed="rId2"/>
          <a:stretch>
            <a:fillRect/>
          </a:stretch>
        </p:blipFill>
        <p:spPr>
          <a:xfrm>
            <a:off x="199155" y="624204"/>
            <a:ext cx="604704" cy="279044"/>
          </a:xfrm>
          <a:prstGeom prst="rect">
            <a:avLst/>
          </a:prstGeom>
          <a:noFill/>
          <a:ln w="9525">
            <a:noFill/>
          </a:ln>
        </p:spPr>
      </p:pic>
      <p:pic>
        <p:nvPicPr>
          <p:cNvPr id="9" name="Picture 8">
            <a:extLst>
              <a:ext uri="{FF2B5EF4-FFF2-40B4-BE49-F238E27FC236}">
                <a16:creationId xmlns:a16="http://schemas.microsoft.com/office/drawing/2014/main" id="{FD99AE1E-37A2-462B-A138-20595B8E80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1124969" y="3539135"/>
            <a:ext cx="941605" cy="278813"/>
          </a:xfrm>
          <a:prstGeom prst="rect">
            <a:avLst/>
          </a:prstGeom>
        </p:spPr>
      </p:pic>
      <p:sp>
        <p:nvSpPr>
          <p:cNvPr id="10" name="Text Placeholder 3">
            <a:extLst>
              <a:ext uri="{FF2B5EF4-FFF2-40B4-BE49-F238E27FC236}">
                <a16:creationId xmlns:a16="http://schemas.microsoft.com/office/drawing/2014/main" id="{2A90FFA6-53E7-434A-97E0-F0E0E05D7B07}"/>
              </a:ext>
            </a:extLst>
          </p:cNvPr>
          <p:cNvSpPr>
            <a:spLocks noGrp="1"/>
          </p:cNvSpPr>
          <p:nvPr>
            <p:ph type="body" sz="quarter" idx="12" hasCustomPrompt="1"/>
          </p:nvPr>
        </p:nvSpPr>
        <p:spPr>
          <a:xfrm>
            <a:off x="529814" y="2919674"/>
            <a:ext cx="2131914" cy="626692"/>
          </a:xfrm>
          <a:prstGeom prst="rect">
            <a:avLst/>
          </a:prstGeom>
        </p:spPr>
        <p:txBody>
          <a:bodyPr anchor="b">
            <a:noAutofit/>
          </a:bodyPr>
          <a:lstStyle>
            <a:lvl1pPr marL="0" indent="0" algn="ctr">
              <a:lnSpc>
                <a:spcPct val="100000"/>
              </a:lnSpc>
              <a:spcBef>
                <a:spcPts val="0"/>
              </a:spcBef>
              <a:buNone/>
              <a:defRPr sz="180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1" name="Text Placeholder 8">
            <a:extLst>
              <a:ext uri="{FF2B5EF4-FFF2-40B4-BE49-F238E27FC236}">
                <a16:creationId xmlns:a16="http://schemas.microsoft.com/office/drawing/2014/main" id="{BD3DEEE8-248A-4BFA-B0E6-8A6A7CA5075C}"/>
              </a:ext>
            </a:extLst>
          </p:cNvPr>
          <p:cNvSpPr>
            <a:spLocks noGrp="1"/>
          </p:cNvSpPr>
          <p:nvPr>
            <p:ph type="body" sz="quarter" idx="13" hasCustomPrompt="1"/>
          </p:nvPr>
        </p:nvSpPr>
        <p:spPr>
          <a:xfrm>
            <a:off x="529814" y="3817948"/>
            <a:ext cx="2131914" cy="2538402"/>
          </a:xfrm>
          <a:prstGeom prst="rect">
            <a:avLst/>
          </a:prstGeom>
        </p:spPr>
        <p:txBody>
          <a:bodyPr vert="horz" lIns="91440" tIns="45720" rIns="91440" bIns="45720" rtlCol="0">
            <a:noAutofit/>
          </a:bodyPr>
          <a:lstStyle>
            <a:lvl1pPr>
              <a:defRPr lang="en-US" sz="1300" dirty="0">
                <a:ea typeface="Arial" panose="020B0604020202020204" pitchFamily="34" charset="0"/>
              </a:defRPr>
            </a:lvl1pPr>
          </a:lstStyle>
          <a:p>
            <a:pPr marL="182880" lvl="0" indent="-182880">
              <a:lnSpc>
                <a:spcPct val="114000"/>
              </a:lnSpc>
              <a:spcBef>
                <a:spcPts val="0"/>
              </a:spcBef>
              <a:spcAft>
                <a:spcPts val="800"/>
              </a:spcAft>
            </a:pPr>
            <a:r>
              <a:rPr lang="en-US" dirty="0"/>
              <a:t>Add text here</a:t>
            </a:r>
          </a:p>
        </p:txBody>
      </p:sp>
      <p:pic>
        <p:nvPicPr>
          <p:cNvPr id="12" name="Picture 11">
            <a:extLst>
              <a:ext uri="{FF2B5EF4-FFF2-40B4-BE49-F238E27FC236}">
                <a16:creationId xmlns:a16="http://schemas.microsoft.com/office/drawing/2014/main" id="{CF71E57F-A5A2-4D93-B9E1-169DA706D0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3375625" y="3539135"/>
            <a:ext cx="941605" cy="278813"/>
          </a:xfrm>
          <a:prstGeom prst="rect">
            <a:avLst/>
          </a:prstGeom>
        </p:spPr>
      </p:pic>
      <p:sp>
        <p:nvSpPr>
          <p:cNvPr id="13" name="Text Placeholder 3">
            <a:extLst>
              <a:ext uri="{FF2B5EF4-FFF2-40B4-BE49-F238E27FC236}">
                <a16:creationId xmlns:a16="http://schemas.microsoft.com/office/drawing/2014/main" id="{522E8B02-68ED-4079-AF12-52E4DCB90664}"/>
              </a:ext>
            </a:extLst>
          </p:cNvPr>
          <p:cNvSpPr>
            <a:spLocks noGrp="1"/>
          </p:cNvSpPr>
          <p:nvPr>
            <p:ph type="body" sz="quarter" idx="14" hasCustomPrompt="1"/>
          </p:nvPr>
        </p:nvSpPr>
        <p:spPr>
          <a:xfrm>
            <a:off x="2780470" y="2919674"/>
            <a:ext cx="2131914" cy="626692"/>
          </a:xfrm>
          <a:prstGeom prst="rect">
            <a:avLst/>
          </a:prstGeom>
        </p:spPr>
        <p:txBody>
          <a:bodyPr anchor="b">
            <a:noAutofit/>
          </a:bodyPr>
          <a:lstStyle>
            <a:lvl1pPr marL="0" indent="0" algn="ctr">
              <a:lnSpc>
                <a:spcPct val="100000"/>
              </a:lnSpc>
              <a:spcBef>
                <a:spcPts val="0"/>
              </a:spcBef>
              <a:buNone/>
              <a:defRPr sz="180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4" name="Text Placeholder 8">
            <a:extLst>
              <a:ext uri="{FF2B5EF4-FFF2-40B4-BE49-F238E27FC236}">
                <a16:creationId xmlns:a16="http://schemas.microsoft.com/office/drawing/2014/main" id="{63ACBB0E-3150-4E85-A757-9004B181DCD2}"/>
              </a:ext>
            </a:extLst>
          </p:cNvPr>
          <p:cNvSpPr>
            <a:spLocks noGrp="1"/>
          </p:cNvSpPr>
          <p:nvPr>
            <p:ph type="body" sz="quarter" idx="15" hasCustomPrompt="1"/>
          </p:nvPr>
        </p:nvSpPr>
        <p:spPr>
          <a:xfrm>
            <a:off x="2780470" y="3817948"/>
            <a:ext cx="2131914" cy="2538402"/>
          </a:xfrm>
          <a:prstGeom prst="rect">
            <a:avLst/>
          </a:prstGeom>
        </p:spPr>
        <p:txBody>
          <a:bodyPr vert="horz" lIns="91440" tIns="45720" rIns="91440" bIns="45720" rtlCol="0">
            <a:noAutofit/>
          </a:bodyPr>
          <a:lstStyle>
            <a:lvl1pPr>
              <a:defRPr lang="en-US" sz="1300" dirty="0">
                <a:ea typeface="Arial" panose="020B0604020202020204" pitchFamily="34" charset="0"/>
              </a:defRPr>
            </a:lvl1pPr>
          </a:lstStyle>
          <a:p>
            <a:pPr marL="182880" lvl="0" indent="-182880">
              <a:lnSpc>
                <a:spcPct val="114000"/>
              </a:lnSpc>
              <a:spcBef>
                <a:spcPts val="0"/>
              </a:spcBef>
              <a:spcAft>
                <a:spcPts val="800"/>
              </a:spcAft>
            </a:pPr>
            <a:r>
              <a:rPr lang="en-US" dirty="0"/>
              <a:t>Add text here</a:t>
            </a:r>
          </a:p>
        </p:txBody>
      </p:sp>
      <p:pic>
        <p:nvPicPr>
          <p:cNvPr id="15" name="Picture 14">
            <a:extLst>
              <a:ext uri="{FF2B5EF4-FFF2-40B4-BE49-F238E27FC236}">
                <a16:creationId xmlns:a16="http://schemas.microsoft.com/office/drawing/2014/main" id="{34A1875E-E16D-4C59-9705-4F2DA8CE55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5626281" y="3539135"/>
            <a:ext cx="941605" cy="278813"/>
          </a:xfrm>
          <a:prstGeom prst="rect">
            <a:avLst/>
          </a:prstGeom>
        </p:spPr>
      </p:pic>
      <p:sp>
        <p:nvSpPr>
          <p:cNvPr id="16" name="Text Placeholder 3">
            <a:extLst>
              <a:ext uri="{FF2B5EF4-FFF2-40B4-BE49-F238E27FC236}">
                <a16:creationId xmlns:a16="http://schemas.microsoft.com/office/drawing/2014/main" id="{3BDCCA62-925D-4786-B0F9-38CA4123D4BC}"/>
              </a:ext>
            </a:extLst>
          </p:cNvPr>
          <p:cNvSpPr>
            <a:spLocks noGrp="1"/>
          </p:cNvSpPr>
          <p:nvPr>
            <p:ph type="body" sz="quarter" idx="16" hasCustomPrompt="1"/>
          </p:nvPr>
        </p:nvSpPr>
        <p:spPr>
          <a:xfrm>
            <a:off x="5031126" y="2919674"/>
            <a:ext cx="2131914" cy="626692"/>
          </a:xfrm>
          <a:prstGeom prst="rect">
            <a:avLst/>
          </a:prstGeom>
        </p:spPr>
        <p:txBody>
          <a:bodyPr anchor="b">
            <a:noAutofit/>
          </a:bodyPr>
          <a:lstStyle>
            <a:lvl1pPr marL="0" indent="0" algn="ctr">
              <a:lnSpc>
                <a:spcPct val="100000"/>
              </a:lnSpc>
              <a:spcBef>
                <a:spcPts val="0"/>
              </a:spcBef>
              <a:buNone/>
              <a:defRPr sz="180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7" name="Text Placeholder 8">
            <a:extLst>
              <a:ext uri="{FF2B5EF4-FFF2-40B4-BE49-F238E27FC236}">
                <a16:creationId xmlns:a16="http://schemas.microsoft.com/office/drawing/2014/main" id="{8C4FF38E-11F0-4D37-BC05-671D606F912C}"/>
              </a:ext>
            </a:extLst>
          </p:cNvPr>
          <p:cNvSpPr>
            <a:spLocks noGrp="1"/>
          </p:cNvSpPr>
          <p:nvPr>
            <p:ph type="body" sz="quarter" idx="17" hasCustomPrompt="1"/>
          </p:nvPr>
        </p:nvSpPr>
        <p:spPr>
          <a:xfrm>
            <a:off x="5031126" y="3817948"/>
            <a:ext cx="2131914" cy="2538402"/>
          </a:xfrm>
          <a:prstGeom prst="rect">
            <a:avLst/>
          </a:prstGeom>
        </p:spPr>
        <p:txBody>
          <a:bodyPr vert="horz" lIns="91440" tIns="45720" rIns="91440" bIns="45720" rtlCol="0">
            <a:noAutofit/>
          </a:bodyPr>
          <a:lstStyle>
            <a:lvl1pPr>
              <a:defRPr lang="en-US" sz="1300" dirty="0">
                <a:ea typeface="Arial" panose="020B0604020202020204" pitchFamily="34" charset="0"/>
              </a:defRPr>
            </a:lvl1pPr>
          </a:lstStyle>
          <a:p>
            <a:pPr marL="182880" lvl="0" indent="-182880">
              <a:lnSpc>
                <a:spcPct val="114000"/>
              </a:lnSpc>
              <a:spcBef>
                <a:spcPts val="0"/>
              </a:spcBef>
              <a:spcAft>
                <a:spcPts val="800"/>
              </a:spcAft>
            </a:pPr>
            <a:r>
              <a:rPr lang="en-US" dirty="0"/>
              <a:t>Add text here</a:t>
            </a:r>
          </a:p>
        </p:txBody>
      </p:sp>
      <p:pic>
        <p:nvPicPr>
          <p:cNvPr id="18" name="Picture 17">
            <a:extLst>
              <a:ext uri="{FF2B5EF4-FFF2-40B4-BE49-F238E27FC236}">
                <a16:creationId xmlns:a16="http://schemas.microsoft.com/office/drawing/2014/main" id="{5F7A492B-D455-4709-A23D-C34CD34586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876937" y="3539135"/>
            <a:ext cx="941605" cy="278813"/>
          </a:xfrm>
          <a:prstGeom prst="rect">
            <a:avLst/>
          </a:prstGeom>
        </p:spPr>
      </p:pic>
      <p:sp>
        <p:nvSpPr>
          <p:cNvPr id="19" name="Text Placeholder 3">
            <a:extLst>
              <a:ext uri="{FF2B5EF4-FFF2-40B4-BE49-F238E27FC236}">
                <a16:creationId xmlns:a16="http://schemas.microsoft.com/office/drawing/2014/main" id="{1966B788-445C-419F-A546-FE164EB394E4}"/>
              </a:ext>
            </a:extLst>
          </p:cNvPr>
          <p:cNvSpPr>
            <a:spLocks noGrp="1"/>
          </p:cNvSpPr>
          <p:nvPr>
            <p:ph type="body" sz="quarter" idx="18" hasCustomPrompt="1"/>
          </p:nvPr>
        </p:nvSpPr>
        <p:spPr>
          <a:xfrm>
            <a:off x="7281782" y="2919674"/>
            <a:ext cx="2131914" cy="626692"/>
          </a:xfrm>
          <a:prstGeom prst="rect">
            <a:avLst/>
          </a:prstGeom>
        </p:spPr>
        <p:txBody>
          <a:bodyPr anchor="b">
            <a:noAutofit/>
          </a:bodyPr>
          <a:lstStyle>
            <a:lvl1pPr marL="0" indent="0" algn="ctr">
              <a:lnSpc>
                <a:spcPct val="100000"/>
              </a:lnSpc>
              <a:spcBef>
                <a:spcPts val="0"/>
              </a:spcBef>
              <a:buNone/>
              <a:defRPr sz="180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0" name="Text Placeholder 8">
            <a:extLst>
              <a:ext uri="{FF2B5EF4-FFF2-40B4-BE49-F238E27FC236}">
                <a16:creationId xmlns:a16="http://schemas.microsoft.com/office/drawing/2014/main" id="{945D6A21-D78E-48C4-B21B-CD57177288DB}"/>
              </a:ext>
            </a:extLst>
          </p:cNvPr>
          <p:cNvSpPr>
            <a:spLocks noGrp="1"/>
          </p:cNvSpPr>
          <p:nvPr>
            <p:ph type="body" sz="quarter" idx="19" hasCustomPrompt="1"/>
          </p:nvPr>
        </p:nvSpPr>
        <p:spPr>
          <a:xfrm>
            <a:off x="7281782" y="3817948"/>
            <a:ext cx="2131914" cy="2538402"/>
          </a:xfrm>
          <a:prstGeom prst="rect">
            <a:avLst/>
          </a:prstGeom>
        </p:spPr>
        <p:txBody>
          <a:bodyPr vert="horz" lIns="91440" tIns="45720" rIns="91440" bIns="45720" rtlCol="0">
            <a:noAutofit/>
          </a:bodyPr>
          <a:lstStyle>
            <a:lvl1pPr>
              <a:defRPr lang="en-US" sz="1300" dirty="0">
                <a:ea typeface="Arial" panose="020B0604020202020204" pitchFamily="34" charset="0"/>
              </a:defRPr>
            </a:lvl1pPr>
          </a:lstStyle>
          <a:p>
            <a:pPr marL="182880" lvl="0" indent="-182880">
              <a:lnSpc>
                <a:spcPct val="114000"/>
              </a:lnSpc>
              <a:spcBef>
                <a:spcPts val="0"/>
              </a:spcBef>
              <a:spcAft>
                <a:spcPts val="800"/>
              </a:spcAft>
            </a:pPr>
            <a:r>
              <a:rPr lang="en-US" dirty="0"/>
              <a:t>Add text here</a:t>
            </a:r>
          </a:p>
        </p:txBody>
      </p:sp>
      <p:sp>
        <p:nvSpPr>
          <p:cNvPr id="21" name="Oval 20">
            <a:extLst>
              <a:ext uri="{FF2B5EF4-FFF2-40B4-BE49-F238E27FC236}">
                <a16:creationId xmlns:a16="http://schemas.microsoft.com/office/drawing/2014/main" id="{E1486422-84F0-4E47-9669-6A6DFD168306}"/>
              </a:ext>
            </a:extLst>
          </p:cNvPr>
          <p:cNvSpPr/>
          <p:nvPr userDrawn="1"/>
        </p:nvSpPr>
        <p:spPr>
          <a:xfrm>
            <a:off x="932831" y="1526608"/>
            <a:ext cx="1325880" cy="1329694"/>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2154" strike="noStrike" noProof="1">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5D3F05AC-1116-4EB5-B9B3-080D114C8421}"/>
              </a:ext>
            </a:extLst>
          </p:cNvPr>
          <p:cNvSpPr/>
          <p:nvPr userDrawn="1"/>
        </p:nvSpPr>
        <p:spPr>
          <a:xfrm>
            <a:off x="3183487" y="1526608"/>
            <a:ext cx="1325880" cy="1329694"/>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2154" strike="noStrike" noProof="1">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CD9C039C-37BA-480D-BACE-FE71798D4FBF}"/>
              </a:ext>
            </a:extLst>
          </p:cNvPr>
          <p:cNvSpPr/>
          <p:nvPr userDrawn="1"/>
        </p:nvSpPr>
        <p:spPr>
          <a:xfrm>
            <a:off x="5434143" y="1526608"/>
            <a:ext cx="1325880" cy="1329694"/>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2154" strike="noStrike" noProof="1">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C705FDDE-12D5-4853-AD3F-FF02C0B1BE98}"/>
              </a:ext>
            </a:extLst>
          </p:cNvPr>
          <p:cNvSpPr/>
          <p:nvPr userDrawn="1"/>
        </p:nvSpPr>
        <p:spPr>
          <a:xfrm>
            <a:off x="7684799" y="1526608"/>
            <a:ext cx="1325880" cy="1329694"/>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2154" strike="noStrike" noProof="1">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BAD2367A-5DC1-4E3F-B1E9-0B31792DABB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10127593" y="3539135"/>
            <a:ext cx="941605" cy="278813"/>
          </a:xfrm>
          <a:prstGeom prst="rect">
            <a:avLst/>
          </a:prstGeom>
        </p:spPr>
      </p:pic>
      <p:sp>
        <p:nvSpPr>
          <p:cNvPr id="26" name="Text Placeholder 3">
            <a:extLst>
              <a:ext uri="{FF2B5EF4-FFF2-40B4-BE49-F238E27FC236}">
                <a16:creationId xmlns:a16="http://schemas.microsoft.com/office/drawing/2014/main" id="{9DCD44A6-2AD4-482B-986F-6A6CC7D994FB}"/>
              </a:ext>
            </a:extLst>
          </p:cNvPr>
          <p:cNvSpPr>
            <a:spLocks noGrp="1"/>
          </p:cNvSpPr>
          <p:nvPr>
            <p:ph type="body" sz="quarter" idx="20" hasCustomPrompt="1"/>
          </p:nvPr>
        </p:nvSpPr>
        <p:spPr>
          <a:xfrm>
            <a:off x="9532438" y="2919674"/>
            <a:ext cx="2131914" cy="626692"/>
          </a:xfrm>
          <a:prstGeom prst="rect">
            <a:avLst/>
          </a:prstGeom>
        </p:spPr>
        <p:txBody>
          <a:bodyPr anchor="b">
            <a:noAutofit/>
          </a:bodyPr>
          <a:lstStyle>
            <a:lvl1pPr marL="0" indent="0" algn="ctr">
              <a:lnSpc>
                <a:spcPct val="100000"/>
              </a:lnSpc>
              <a:spcBef>
                <a:spcPts val="0"/>
              </a:spcBef>
              <a:buNone/>
              <a:defRPr sz="180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7" name="Text Placeholder 8">
            <a:extLst>
              <a:ext uri="{FF2B5EF4-FFF2-40B4-BE49-F238E27FC236}">
                <a16:creationId xmlns:a16="http://schemas.microsoft.com/office/drawing/2014/main" id="{6DF0ED86-E7C6-4F07-ACAD-A2F69057FE1E}"/>
              </a:ext>
            </a:extLst>
          </p:cNvPr>
          <p:cNvSpPr>
            <a:spLocks noGrp="1"/>
          </p:cNvSpPr>
          <p:nvPr>
            <p:ph type="body" sz="quarter" idx="21" hasCustomPrompt="1"/>
          </p:nvPr>
        </p:nvSpPr>
        <p:spPr>
          <a:xfrm>
            <a:off x="9532438" y="3817948"/>
            <a:ext cx="2131914" cy="2538402"/>
          </a:xfrm>
          <a:prstGeom prst="rect">
            <a:avLst/>
          </a:prstGeom>
        </p:spPr>
        <p:txBody>
          <a:bodyPr vert="horz" lIns="91440" tIns="45720" rIns="91440" bIns="45720" rtlCol="0">
            <a:noAutofit/>
          </a:bodyPr>
          <a:lstStyle>
            <a:lvl1pPr>
              <a:defRPr lang="en-US" sz="1300" dirty="0">
                <a:ea typeface="Arial" panose="020B0604020202020204" pitchFamily="34" charset="0"/>
              </a:defRPr>
            </a:lvl1pPr>
          </a:lstStyle>
          <a:p>
            <a:pPr marL="182880" lvl="0" indent="-182880">
              <a:lnSpc>
                <a:spcPct val="114000"/>
              </a:lnSpc>
              <a:spcBef>
                <a:spcPts val="0"/>
              </a:spcBef>
              <a:spcAft>
                <a:spcPts val="800"/>
              </a:spcAft>
            </a:pPr>
            <a:r>
              <a:rPr lang="en-US" dirty="0"/>
              <a:t>Add text here</a:t>
            </a:r>
          </a:p>
        </p:txBody>
      </p:sp>
      <p:sp>
        <p:nvSpPr>
          <p:cNvPr id="28" name="Oval 27">
            <a:extLst>
              <a:ext uri="{FF2B5EF4-FFF2-40B4-BE49-F238E27FC236}">
                <a16:creationId xmlns:a16="http://schemas.microsoft.com/office/drawing/2014/main" id="{3B397415-2D8E-4706-AB8E-DE5278E8756F}"/>
              </a:ext>
            </a:extLst>
          </p:cNvPr>
          <p:cNvSpPr/>
          <p:nvPr userDrawn="1"/>
        </p:nvSpPr>
        <p:spPr>
          <a:xfrm>
            <a:off x="9935455" y="1526608"/>
            <a:ext cx="1325880" cy="1329694"/>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2154" strike="noStrike" noProof="1">
              <a:latin typeface="Arial" panose="020B0604020202020204" pitchFamily="34" charset="0"/>
              <a:cs typeface="Arial" panose="020B0604020202020204" pitchFamily="34" charset="0"/>
            </a:endParaRPr>
          </a:p>
        </p:txBody>
      </p:sp>
      <p:sp>
        <p:nvSpPr>
          <p:cNvPr id="30" name="Text Placeholder 19">
            <a:extLst>
              <a:ext uri="{FF2B5EF4-FFF2-40B4-BE49-F238E27FC236}">
                <a16:creationId xmlns:a16="http://schemas.microsoft.com/office/drawing/2014/main" id="{526C6DA3-FD18-4F37-8C22-1A626ADBFA37}"/>
              </a:ext>
            </a:extLst>
          </p:cNvPr>
          <p:cNvSpPr>
            <a:spLocks noGrp="1"/>
          </p:cNvSpPr>
          <p:nvPr>
            <p:ph type="body" sz="quarter" idx="22" hasCustomPrompt="1"/>
          </p:nvPr>
        </p:nvSpPr>
        <p:spPr>
          <a:xfrm>
            <a:off x="835389" y="171976"/>
            <a:ext cx="10826152" cy="413766"/>
          </a:xfrm>
          <a:prstGeom prst="rect">
            <a:avLst/>
          </a:prstGeom>
        </p:spPr>
        <p:txBody>
          <a:bodyPr anchor="b">
            <a:noAutofit/>
          </a:bodyPr>
          <a:lstStyle>
            <a:lvl1pPr marL="0" indent="0">
              <a:buNone/>
              <a:defRPr lang="en-US" sz="1440" b="0" i="0" kern="1200" cap="none" spc="150"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latinLnBrk="0" hangingPunct="1">
              <a:lnSpc>
                <a:spcPct val="110000"/>
              </a:lnSpc>
              <a:spcBef>
                <a:spcPts val="1200"/>
              </a:spcBef>
              <a:buClr>
                <a:schemeClr val="accent4"/>
              </a:buClr>
              <a:buFont typeface="Arial" panose="020B0604020202020204" pitchFamily="34" charset="0"/>
              <a:buNone/>
            </a:pPr>
            <a:r>
              <a:rPr lang="en-US" dirty="0"/>
              <a:t>Section Title</a:t>
            </a:r>
          </a:p>
        </p:txBody>
      </p:sp>
    </p:spTree>
    <p:extLst>
      <p:ext uri="{BB962C8B-B14F-4D97-AF65-F5344CB8AC3E}">
        <p14:creationId xmlns:p14="http://schemas.microsoft.com/office/powerpoint/2010/main" val="42906069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4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5A8A-38E1-4A56-A8B7-68010049677A}"/>
              </a:ext>
            </a:extLst>
          </p:cNvPr>
          <p:cNvSpPr>
            <a:spLocks noGrp="1"/>
          </p:cNvSpPr>
          <p:nvPr>
            <p:ph type="title" hasCustomPrompt="1"/>
          </p:nvPr>
        </p:nvSpPr>
        <p:spPr/>
        <p:txBody>
          <a:bodyPr>
            <a:noAutofit/>
          </a:bodyPr>
          <a:lstStyle>
            <a:lvl1pPr>
              <a:defRPr/>
            </a:lvl1pPr>
          </a:lstStyle>
          <a:p>
            <a:r>
              <a:rPr lang="en-US" dirty="0"/>
              <a:t>Click to edit title</a:t>
            </a:r>
          </a:p>
        </p:txBody>
      </p:sp>
      <p:sp>
        <p:nvSpPr>
          <p:cNvPr id="6" name="Slide Number Placeholder 5">
            <a:extLst>
              <a:ext uri="{FF2B5EF4-FFF2-40B4-BE49-F238E27FC236}">
                <a16:creationId xmlns:a16="http://schemas.microsoft.com/office/drawing/2014/main" id="{6D496D87-42EF-46F4-931F-9D999C35CE72}"/>
              </a:ext>
            </a:extLst>
          </p:cNvPr>
          <p:cNvSpPr>
            <a:spLocks noGrp="1"/>
          </p:cNvSpPr>
          <p:nvPr>
            <p:ph type="sldNum" sz="quarter" idx="10"/>
          </p:nvPr>
        </p:nvSpPr>
        <p:spPr/>
        <p:txBody>
          <a:bodyPr/>
          <a:lstStyle/>
          <a:p>
            <a:fld id="{151725ED-AB00-4B02-A764-80C23BBB66A4}" type="slidenum">
              <a:rPr lang="en-US" smtClean="0"/>
              <a:t>‹Nº›</a:t>
            </a:fld>
            <a:endParaRPr lang="en-US"/>
          </a:p>
        </p:txBody>
      </p:sp>
      <p:pic>
        <p:nvPicPr>
          <p:cNvPr id="8" name="Picture 7" descr="001">
            <a:extLst>
              <a:ext uri="{FF2B5EF4-FFF2-40B4-BE49-F238E27FC236}">
                <a16:creationId xmlns:a16="http://schemas.microsoft.com/office/drawing/2014/main" id="{1740F83C-51D3-4F3A-A88E-159CF30BCB26}"/>
              </a:ext>
            </a:extLst>
          </p:cNvPr>
          <p:cNvPicPr>
            <a:picLocks noChangeAspect="1"/>
          </p:cNvPicPr>
          <p:nvPr userDrawn="1"/>
        </p:nvPicPr>
        <p:blipFill>
          <a:blip r:embed="rId2"/>
          <a:stretch>
            <a:fillRect/>
          </a:stretch>
        </p:blipFill>
        <p:spPr>
          <a:xfrm>
            <a:off x="199155" y="624204"/>
            <a:ext cx="604704" cy="279044"/>
          </a:xfrm>
          <a:prstGeom prst="rect">
            <a:avLst/>
          </a:prstGeom>
          <a:noFill/>
          <a:ln w="9525">
            <a:noFill/>
          </a:ln>
        </p:spPr>
      </p:pic>
      <p:pic>
        <p:nvPicPr>
          <p:cNvPr id="9" name="Picture 8">
            <a:extLst>
              <a:ext uri="{FF2B5EF4-FFF2-40B4-BE49-F238E27FC236}">
                <a16:creationId xmlns:a16="http://schemas.microsoft.com/office/drawing/2014/main" id="{FD99AE1E-37A2-462B-A138-20595B8E80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1446942" y="4111832"/>
            <a:ext cx="941605" cy="278813"/>
          </a:xfrm>
          <a:prstGeom prst="rect">
            <a:avLst/>
          </a:prstGeom>
        </p:spPr>
      </p:pic>
      <p:sp>
        <p:nvSpPr>
          <p:cNvPr id="10" name="Text Placeholder 3">
            <a:extLst>
              <a:ext uri="{FF2B5EF4-FFF2-40B4-BE49-F238E27FC236}">
                <a16:creationId xmlns:a16="http://schemas.microsoft.com/office/drawing/2014/main" id="{2A90FFA6-53E7-434A-97E0-F0E0E05D7B07}"/>
              </a:ext>
            </a:extLst>
          </p:cNvPr>
          <p:cNvSpPr>
            <a:spLocks noGrp="1"/>
          </p:cNvSpPr>
          <p:nvPr>
            <p:ph type="body" sz="quarter" idx="12" hasCustomPrompt="1"/>
          </p:nvPr>
        </p:nvSpPr>
        <p:spPr>
          <a:xfrm>
            <a:off x="618712" y="3481550"/>
            <a:ext cx="2598064" cy="626692"/>
          </a:xfrm>
          <a:prstGeom prst="rect">
            <a:avLst/>
          </a:prstGeom>
        </p:spPr>
        <p:txBody>
          <a:bodyPr anchor="b">
            <a:noAutofit/>
          </a:bodyPr>
          <a:lstStyle>
            <a:lvl1pPr marL="0" indent="0" algn="ctr">
              <a:lnSpc>
                <a:spcPct val="100000"/>
              </a:lnSpc>
              <a:spcBef>
                <a:spcPts val="0"/>
              </a:spcBef>
              <a:buNone/>
              <a:defRPr sz="180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1" name="Text Placeholder 8">
            <a:extLst>
              <a:ext uri="{FF2B5EF4-FFF2-40B4-BE49-F238E27FC236}">
                <a16:creationId xmlns:a16="http://schemas.microsoft.com/office/drawing/2014/main" id="{BD3DEEE8-248A-4BFA-B0E6-8A6A7CA5075C}"/>
              </a:ext>
            </a:extLst>
          </p:cNvPr>
          <p:cNvSpPr>
            <a:spLocks noGrp="1"/>
          </p:cNvSpPr>
          <p:nvPr>
            <p:ph type="body" sz="quarter" idx="13" hasCustomPrompt="1"/>
          </p:nvPr>
        </p:nvSpPr>
        <p:spPr>
          <a:xfrm>
            <a:off x="618712" y="4390645"/>
            <a:ext cx="2598064" cy="187256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1300"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85750" lvl="0" indent="-285750" algn="ctr"/>
            <a:r>
              <a:rPr lang="en-US" dirty="0"/>
              <a:t>Add text here</a:t>
            </a:r>
          </a:p>
        </p:txBody>
      </p:sp>
      <p:pic>
        <p:nvPicPr>
          <p:cNvPr id="12" name="Picture 11">
            <a:extLst>
              <a:ext uri="{FF2B5EF4-FFF2-40B4-BE49-F238E27FC236}">
                <a16:creationId xmlns:a16="http://schemas.microsoft.com/office/drawing/2014/main" id="{CF71E57F-A5A2-4D93-B9E1-169DA706D0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4160562" y="4111832"/>
            <a:ext cx="941605" cy="278813"/>
          </a:xfrm>
          <a:prstGeom prst="rect">
            <a:avLst/>
          </a:prstGeom>
        </p:spPr>
      </p:pic>
      <p:sp>
        <p:nvSpPr>
          <p:cNvPr id="13" name="Text Placeholder 3">
            <a:extLst>
              <a:ext uri="{FF2B5EF4-FFF2-40B4-BE49-F238E27FC236}">
                <a16:creationId xmlns:a16="http://schemas.microsoft.com/office/drawing/2014/main" id="{522E8B02-68ED-4079-AF12-52E4DCB90664}"/>
              </a:ext>
            </a:extLst>
          </p:cNvPr>
          <p:cNvSpPr>
            <a:spLocks noGrp="1"/>
          </p:cNvSpPr>
          <p:nvPr>
            <p:ph type="body" sz="quarter" idx="14" hasCustomPrompt="1"/>
          </p:nvPr>
        </p:nvSpPr>
        <p:spPr>
          <a:xfrm>
            <a:off x="3332332" y="3481550"/>
            <a:ext cx="2598064" cy="626692"/>
          </a:xfrm>
          <a:prstGeom prst="rect">
            <a:avLst/>
          </a:prstGeom>
        </p:spPr>
        <p:txBody>
          <a:bodyPr anchor="b">
            <a:noAutofit/>
          </a:bodyPr>
          <a:lstStyle>
            <a:lvl1pPr marL="0" indent="0" algn="ctr">
              <a:lnSpc>
                <a:spcPct val="100000"/>
              </a:lnSpc>
              <a:spcBef>
                <a:spcPts val="0"/>
              </a:spcBef>
              <a:buNone/>
              <a:defRPr sz="180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pic>
        <p:nvPicPr>
          <p:cNvPr id="15" name="Picture 14">
            <a:extLst>
              <a:ext uri="{FF2B5EF4-FFF2-40B4-BE49-F238E27FC236}">
                <a16:creationId xmlns:a16="http://schemas.microsoft.com/office/drawing/2014/main" id="{34A1875E-E16D-4C59-9705-4F2DA8CE55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6924230" y="4111832"/>
            <a:ext cx="941605" cy="278813"/>
          </a:xfrm>
          <a:prstGeom prst="rect">
            <a:avLst/>
          </a:prstGeom>
        </p:spPr>
      </p:pic>
      <p:sp>
        <p:nvSpPr>
          <p:cNvPr id="16" name="Text Placeholder 3">
            <a:extLst>
              <a:ext uri="{FF2B5EF4-FFF2-40B4-BE49-F238E27FC236}">
                <a16:creationId xmlns:a16="http://schemas.microsoft.com/office/drawing/2014/main" id="{3BDCCA62-925D-4786-B0F9-38CA4123D4BC}"/>
              </a:ext>
            </a:extLst>
          </p:cNvPr>
          <p:cNvSpPr>
            <a:spLocks noGrp="1"/>
          </p:cNvSpPr>
          <p:nvPr>
            <p:ph type="body" sz="quarter" idx="16" hasCustomPrompt="1"/>
          </p:nvPr>
        </p:nvSpPr>
        <p:spPr>
          <a:xfrm>
            <a:off x="6096000" y="3481550"/>
            <a:ext cx="2598064" cy="626692"/>
          </a:xfrm>
          <a:prstGeom prst="rect">
            <a:avLst/>
          </a:prstGeom>
        </p:spPr>
        <p:txBody>
          <a:bodyPr anchor="b">
            <a:noAutofit/>
          </a:bodyPr>
          <a:lstStyle>
            <a:lvl1pPr marL="0" indent="0" algn="ctr">
              <a:lnSpc>
                <a:spcPct val="100000"/>
              </a:lnSpc>
              <a:spcBef>
                <a:spcPts val="0"/>
              </a:spcBef>
              <a:buNone/>
              <a:defRPr sz="180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pic>
        <p:nvPicPr>
          <p:cNvPr id="18" name="Picture 17">
            <a:extLst>
              <a:ext uri="{FF2B5EF4-FFF2-40B4-BE49-F238E27FC236}">
                <a16:creationId xmlns:a16="http://schemas.microsoft.com/office/drawing/2014/main" id="{5F7A492B-D455-4709-A23D-C34CD34586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9688166" y="4111832"/>
            <a:ext cx="941605" cy="278813"/>
          </a:xfrm>
          <a:prstGeom prst="rect">
            <a:avLst/>
          </a:prstGeom>
        </p:spPr>
      </p:pic>
      <p:sp>
        <p:nvSpPr>
          <p:cNvPr id="19" name="Text Placeholder 3">
            <a:extLst>
              <a:ext uri="{FF2B5EF4-FFF2-40B4-BE49-F238E27FC236}">
                <a16:creationId xmlns:a16="http://schemas.microsoft.com/office/drawing/2014/main" id="{1966B788-445C-419F-A546-FE164EB394E4}"/>
              </a:ext>
            </a:extLst>
          </p:cNvPr>
          <p:cNvSpPr>
            <a:spLocks noGrp="1"/>
          </p:cNvSpPr>
          <p:nvPr>
            <p:ph type="body" sz="quarter" idx="18" hasCustomPrompt="1"/>
          </p:nvPr>
        </p:nvSpPr>
        <p:spPr>
          <a:xfrm>
            <a:off x="8859935" y="3481550"/>
            <a:ext cx="2572163" cy="626692"/>
          </a:xfrm>
          <a:prstGeom prst="rect">
            <a:avLst/>
          </a:prstGeom>
        </p:spPr>
        <p:txBody>
          <a:bodyPr anchor="b">
            <a:noAutofit/>
          </a:bodyPr>
          <a:lstStyle>
            <a:lvl1pPr marL="0" indent="0" algn="ctr">
              <a:lnSpc>
                <a:spcPct val="100000"/>
              </a:lnSpc>
              <a:spcBef>
                <a:spcPts val="0"/>
              </a:spcBef>
              <a:buNone/>
              <a:defRPr sz="180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1" name="Oval 20">
            <a:extLst>
              <a:ext uri="{FF2B5EF4-FFF2-40B4-BE49-F238E27FC236}">
                <a16:creationId xmlns:a16="http://schemas.microsoft.com/office/drawing/2014/main" id="{E1486422-84F0-4E47-9669-6A6DFD168306}"/>
              </a:ext>
            </a:extLst>
          </p:cNvPr>
          <p:cNvSpPr/>
          <p:nvPr userDrawn="1"/>
        </p:nvSpPr>
        <p:spPr>
          <a:xfrm>
            <a:off x="1254804" y="2099305"/>
            <a:ext cx="1325880" cy="1329694"/>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2154" strike="noStrike" noProof="1">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5D3F05AC-1116-4EB5-B9B3-080D114C8421}"/>
              </a:ext>
            </a:extLst>
          </p:cNvPr>
          <p:cNvSpPr/>
          <p:nvPr userDrawn="1"/>
        </p:nvSpPr>
        <p:spPr>
          <a:xfrm>
            <a:off x="3968424" y="2099305"/>
            <a:ext cx="1325880" cy="1329694"/>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2154" strike="noStrike" noProof="1">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CD9C039C-37BA-480D-BACE-FE71798D4FBF}"/>
              </a:ext>
            </a:extLst>
          </p:cNvPr>
          <p:cNvSpPr/>
          <p:nvPr userDrawn="1"/>
        </p:nvSpPr>
        <p:spPr>
          <a:xfrm>
            <a:off x="6756506" y="2099305"/>
            <a:ext cx="1325880" cy="1329694"/>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2154" strike="noStrike" noProof="1">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C705FDDE-12D5-4853-AD3F-FF02C0B1BE98}"/>
              </a:ext>
            </a:extLst>
          </p:cNvPr>
          <p:cNvSpPr/>
          <p:nvPr userDrawn="1"/>
        </p:nvSpPr>
        <p:spPr>
          <a:xfrm>
            <a:off x="9470126" y="2099305"/>
            <a:ext cx="1325880" cy="1329694"/>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2154" strike="noStrike" noProof="1">
              <a:latin typeface="Arial" panose="020B0604020202020204" pitchFamily="34" charset="0"/>
              <a:cs typeface="Arial" panose="020B0604020202020204" pitchFamily="34" charset="0"/>
            </a:endParaRPr>
          </a:p>
        </p:txBody>
      </p:sp>
      <p:sp>
        <p:nvSpPr>
          <p:cNvPr id="26" name="Text Placeholder 19">
            <a:extLst>
              <a:ext uri="{FF2B5EF4-FFF2-40B4-BE49-F238E27FC236}">
                <a16:creationId xmlns:a16="http://schemas.microsoft.com/office/drawing/2014/main" id="{B9644CD8-36AE-4522-B3C9-F16C72F409E1}"/>
              </a:ext>
            </a:extLst>
          </p:cNvPr>
          <p:cNvSpPr>
            <a:spLocks noGrp="1"/>
          </p:cNvSpPr>
          <p:nvPr>
            <p:ph type="body" sz="quarter" idx="20" hasCustomPrompt="1"/>
          </p:nvPr>
        </p:nvSpPr>
        <p:spPr>
          <a:xfrm>
            <a:off x="835389" y="171976"/>
            <a:ext cx="10826152" cy="413766"/>
          </a:xfrm>
          <a:prstGeom prst="rect">
            <a:avLst/>
          </a:prstGeom>
        </p:spPr>
        <p:txBody>
          <a:bodyPr anchor="b">
            <a:noAutofit/>
          </a:bodyPr>
          <a:lstStyle>
            <a:lvl1pPr marL="0" indent="0">
              <a:buNone/>
              <a:defRPr lang="en-US" sz="1440" b="0" i="0" kern="1200" cap="none" spc="150"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latinLnBrk="0" hangingPunct="1">
              <a:lnSpc>
                <a:spcPct val="110000"/>
              </a:lnSpc>
              <a:spcBef>
                <a:spcPts val="1200"/>
              </a:spcBef>
              <a:buClr>
                <a:schemeClr val="accent4"/>
              </a:buClr>
              <a:buFont typeface="Arial" panose="020B0604020202020204" pitchFamily="34" charset="0"/>
              <a:buNone/>
            </a:pPr>
            <a:r>
              <a:rPr lang="en-US" dirty="0"/>
              <a:t>Section Title</a:t>
            </a:r>
          </a:p>
        </p:txBody>
      </p:sp>
      <p:sp>
        <p:nvSpPr>
          <p:cNvPr id="25" name="Text Placeholder 8">
            <a:extLst>
              <a:ext uri="{FF2B5EF4-FFF2-40B4-BE49-F238E27FC236}">
                <a16:creationId xmlns:a16="http://schemas.microsoft.com/office/drawing/2014/main" id="{7B9E303B-DEBF-493C-8CF9-04F7300CCB60}"/>
              </a:ext>
            </a:extLst>
          </p:cNvPr>
          <p:cNvSpPr>
            <a:spLocks noGrp="1"/>
          </p:cNvSpPr>
          <p:nvPr>
            <p:ph type="body" sz="quarter" idx="21" hasCustomPrompt="1"/>
          </p:nvPr>
        </p:nvSpPr>
        <p:spPr>
          <a:xfrm>
            <a:off x="3357966" y="4390645"/>
            <a:ext cx="2598064" cy="187256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1300"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85750" lvl="0" indent="-285750" algn="ctr"/>
            <a:r>
              <a:rPr lang="en-US" dirty="0"/>
              <a:t>Add text here</a:t>
            </a:r>
          </a:p>
        </p:txBody>
      </p:sp>
      <p:sp>
        <p:nvSpPr>
          <p:cNvPr id="27" name="Text Placeholder 8">
            <a:extLst>
              <a:ext uri="{FF2B5EF4-FFF2-40B4-BE49-F238E27FC236}">
                <a16:creationId xmlns:a16="http://schemas.microsoft.com/office/drawing/2014/main" id="{59D50EA1-1295-4D37-82E7-C19B8ED6A00F}"/>
              </a:ext>
            </a:extLst>
          </p:cNvPr>
          <p:cNvSpPr>
            <a:spLocks noGrp="1"/>
          </p:cNvSpPr>
          <p:nvPr>
            <p:ph type="body" sz="quarter" idx="22" hasCustomPrompt="1"/>
          </p:nvPr>
        </p:nvSpPr>
        <p:spPr>
          <a:xfrm>
            <a:off x="6096000" y="4390645"/>
            <a:ext cx="2598064" cy="187256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1300"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85750" lvl="0" indent="-285750" algn="ctr"/>
            <a:r>
              <a:rPr lang="en-US" dirty="0"/>
              <a:t>Add text here</a:t>
            </a:r>
          </a:p>
        </p:txBody>
      </p:sp>
      <p:sp>
        <p:nvSpPr>
          <p:cNvPr id="28" name="Text Placeholder 8">
            <a:extLst>
              <a:ext uri="{FF2B5EF4-FFF2-40B4-BE49-F238E27FC236}">
                <a16:creationId xmlns:a16="http://schemas.microsoft.com/office/drawing/2014/main" id="{50A83977-61E7-44F1-BAF6-B41A2006294B}"/>
              </a:ext>
            </a:extLst>
          </p:cNvPr>
          <p:cNvSpPr>
            <a:spLocks noGrp="1"/>
          </p:cNvSpPr>
          <p:nvPr>
            <p:ph type="body" sz="quarter" idx="23" hasCustomPrompt="1"/>
          </p:nvPr>
        </p:nvSpPr>
        <p:spPr>
          <a:xfrm>
            <a:off x="8834034" y="4390645"/>
            <a:ext cx="2598064" cy="187256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1300"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85750" lvl="0" indent="-285750" algn="ctr"/>
            <a:r>
              <a:rPr lang="en-US" dirty="0"/>
              <a:t>Add text here</a:t>
            </a:r>
          </a:p>
        </p:txBody>
      </p:sp>
    </p:spTree>
    <p:extLst>
      <p:ext uri="{BB962C8B-B14F-4D97-AF65-F5344CB8AC3E}">
        <p14:creationId xmlns:p14="http://schemas.microsoft.com/office/powerpoint/2010/main" val="571395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A30DB-0C12-4E6D-8879-583FF19857A5}"/>
              </a:ext>
            </a:extLst>
          </p:cNvPr>
          <p:cNvSpPr>
            <a:spLocks noGrp="1"/>
          </p:cNvSpPr>
          <p:nvPr>
            <p:ph type="title" hasCustomPrompt="1"/>
          </p:nvPr>
        </p:nvSpPr>
        <p:spPr>
          <a:xfrm>
            <a:off x="5553075" y="594795"/>
            <a:ext cx="6006501" cy="808067"/>
          </a:xfrm>
        </p:spPr>
        <p:txBody>
          <a:bodyPr/>
          <a:lstStyle>
            <a:lvl1pPr>
              <a:defRPr cap="none" baseline="0"/>
            </a:lvl1pPr>
          </a:lstStyle>
          <a:p>
            <a:r>
              <a:rPr lang="en-US" dirty="0"/>
              <a:t>Agenda</a:t>
            </a:r>
          </a:p>
        </p:txBody>
      </p:sp>
      <p:sp>
        <p:nvSpPr>
          <p:cNvPr id="3" name="Slide Number Placeholder 2">
            <a:extLst>
              <a:ext uri="{FF2B5EF4-FFF2-40B4-BE49-F238E27FC236}">
                <a16:creationId xmlns:a16="http://schemas.microsoft.com/office/drawing/2014/main" id="{59C28CCA-BC6D-4653-A431-CD72C0F85839}"/>
              </a:ext>
            </a:extLst>
          </p:cNvPr>
          <p:cNvSpPr>
            <a:spLocks noGrp="1"/>
          </p:cNvSpPr>
          <p:nvPr>
            <p:ph type="sldNum" sz="quarter" idx="10"/>
          </p:nvPr>
        </p:nvSpPr>
        <p:spPr/>
        <p:txBody>
          <a:bodyPr/>
          <a:lstStyle/>
          <a:p>
            <a:fld id="{151725ED-AB00-4B02-A764-80C23BBB66A4}" type="slidenum">
              <a:rPr lang="en-US" smtClean="0"/>
              <a:pPr/>
              <a:t>‹Nº›</a:t>
            </a:fld>
            <a:endParaRPr lang="en-US" dirty="0"/>
          </a:p>
        </p:txBody>
      </p:sp>
      <p:pic>
        <p:nvPicPr>
          <p:cNvPr id="4" name="Picture 3" descr="001">
            <a:extLst>
              <a:ext uri="{FF2B5EF4-FFF2-40B4-BE49-F238E27FC236}">
                <a16:creationId xmlns:a16="http://schemas.microsoft.com/office/drawing/2014/main" id="{2E22136B-8A90-4A10-AB91-760BD9953CB0}"/>
              </a:ext>
            </a:extLst>
          </p:cNvPr>
          <p:cNvPicPr>
            <a:picLocks noChangeAspect="1"/>
          </p:cNvPicPr>
          <p:nvPr userDrawn="1"/>
        </p:nvPicPr>
        <p:blipFill>
          <a:blip r:embed="rId2"/>
          <a:stretch>
            <a:fillRect/>
          </a:stretch>
        </p:blipFill>
        <p:spPr>
          <a:xfrm>
            <a:off x="4871555" y="635927"/>
            <a:ext cx="604704" cy="279044"/>
          </a:xfrm>
          <a:prstGeom prst="rect">
            <a:avLst/>
          </a:prstGeom>
          <a:noFill/>
          <a:ln w="9525">
            <a:noFill/>
          </a:ln>
        </p:spPr>
      </p:pic>
      <p:sp>
        <p:nvSpPr>
          <p:cNvPr id="5" name="Rectangle 4">
            <a:extLst>
              <a:ext uri="{FF2B5EF4-FFF2-40B4-BE49-F238E27FC236}">
                <a16:creationId xmlns:a16="http://schemas.microsoft.com/office/drawing/2014/main" id="{3A24B79E-9414-49C2-B89A-023E54B4DDB8}"/>
              </a:ext>
            </a:extLst>
          </p:cNvPr>
          <p:cNvSpPr/>
          <p:nvPr userDrawn="1"/>
        </p:nvSpPr>
        <p:spPr>
          <a:xfrm>
            <a:off x="1" y="1"/>
            <a:ext cx="4667251" cy="6858000"/>
          </a:xfrm>
          <a:prstGeom prst="rect">
            <a:avLst/>
          </a:prstGeom>
          <a:solidFill>
            <a:srgbClr val="005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2154" strike="noStrike" noProof="1">
              <a:latin typeface="Arial" panose="020B0604020202020204" pitchFamily="34" charset="0"/>
              <a:cs typeface="Arial" panose="020B0604020202020204" pitchFamily="34" charset="0"/>
            </a:endParaRPr>
          </a:p>
        </p:txBody>
      </p:sp>
      <p:sp>
        <p:nvSpPr>
          <p:cNvPr id="7" name="Text Placeholder 6">
            <a:extLst>
              <a:ext uri="{FF2B5EF4-FFF2-40B4-BE49-F238E27FC236}">
                <a16:creationId xmlns:a16="http://schemas.microsoft.com/office/drawing/2014/main" id="{6098B241-A5CE-4FD6-A915-2B8B03DCEA35}"/>
              </a:ext>
            </a:extLst>
          </p:cNvPr>
          <p:cNvSpPr>
            <a:spLocks noGrp="1"/>
          </p:cNvSpPr>
          <p:nvPr>
            <p:ph type="body" sz="quarter" idx="11" hasCustomPrompt="1"/>
          </p:nvPr>
        </p:nvSpPr>
        <p:spPr>
          <a:xfrm>
            <a:off x="5553075" y="1469178"/>
            <a:ext cx="6007100" cy="4953000"/>
          </a:xfrm>
          <a:prstGeom prst="rect">
            <a:avLst/>
          </a:prstGeom>
        </p:spPr>
        <p:txBody>
          <a:bodyPr>
            <a:noAutofit/>
          </a:bodyPr>
          <a:lstStyle>
            <a:lvl1pPr>
              <a:spcBef>
                <a:spcPts val="1600"/>
              </a:spcBef>
              <a:defRPr>
                <a:solidFill>
                  <a:schemeClr val="accent5"/>
                </a:solidFill>
              </a:defRPr>
            </a:lvl1pPr>
          </a:lstStyle>
          <a:p>
            <a:pPr lvl="0"/>
            <a:r>
              <a:rPr lang="en-US" dirty="0"/>
              <a:t>Section Title 1</a:t>
            </a:r>
          </a:p>
          <a:p>
            <a:pPr lvl="0"/>
            <a:r>
              <a:rPr lang="en-US" dirty="0"/>
              <a:t>Section Title 2</a:t>
            </a:r>
          </a:p>
          <a:p>
            <a:pPr lvl="0"/>
            <a:r>
              <a:rPr lang="en-US" dirty="0"/>
              <a:t>Section Title 3</a:t>
            </a:r>
          </a:p>
          <a:p>
            <a:pPr lvl="0"/>
            <a:r>
              <a:rPr lang="en-US" dirty="0"/>
              <a:t>Section Title 4</a:t>
            </a:r>
          </a:p>
          <a:p>
            <a:pPr lvl="0"/>
            <a:r>
              <a:rPr lang="en-US" dirty="0"/>
              <a:t>Section Title 5</a:t>
            </a:r>
          </a:p>
        </p:txBody>
      </p:sp>
      <p:sp>
        <p:nvSpPr>
          <p:cNvPr id="9" name="Picture Placeholder 17">
            <a:extLst>
              <a:ext uri="{FF2B5EF4-FFF2-40B4-BE49-F238E27FC236}">
                <a16:creationId xmlns:a16="http://schemas.microsoft.com/office/drawing/2014/main" id="{6AEB2D7E-1C4F-4825-90D4-ED1AD1BB3953}"/>
              </a:ext>
            </a:extLst>
          </p:cNvPr>
          <p:cNvSpPr>
            <a:spLocks noGrp="1"/>
          </p:cNvSpPr>
          <p:nvPr>
            <p:ph type="pic" sz="quarter" idx="14"/>
          </p:nvPr>
        </p:nvSpPr>
        <p:spPr>
          <a:xfrm>
            <a:off x="647210" y="1316240"/>
            <a:ext cx="964449" cy="868006"/>
          </a:xfrm>
          <a:prstGeom prst="rect">
            <a:avLst/>
          </a:prstGeom>
          <a:solidFill>
            <a:schemeClr val="tx2"/>
          </a:solidFill>
        </p:spPr>
        <p:txBody>
          <a:bodyPr anchor="ctr">
            <a:normAutofit/>
          </a:bodyPr>
          <a:lstStyle>
            <a:lvl1pPr marL="0" indent="0" algn="ctr">
              <a:buNone/>
              <a:defRPr sz="1200" i="1">
                <a:solidFill>
                  <a:schemeClr val="bg2"/>
                </a:solidFill>
                <a:latin typeface="Arial" panose="020B0604020202020204" pitchFamily="34" charset="0"/>
                <a:cs typeface="Arial" panose="020B0604020202020204" pitchFamily="34" charset="0"/>
              </a:defRPr>
            </a:lvl1pPr>
          </a:lstStyle>
          <a:p>
            <a:endParaRPr lang="en-US" dirty="0"/>
          </a:p>
        </p:txBody>
      </p:sp>
      <p:sp>
        <p:nvSpPr>
          <p:cNvPr id="10" name="Picture Placeholder 17">
            <a:extLst>
              <a:ext uri="{FF2B5EF4-FFF2-40B4-BE49-F238E27FC236}">
                <a16:creationId xmlns:a16="http://schemas.microsoft.com/office/drawing/2014/main" id="{CACCCD8C-E1C1-4C68-A884-B095393AEDA7}"/>
              </a:ext>
            </a:extLst>
          </p:cNvPr>
          <p:cNvSpPr>
            <a:spLocks noGrp="1"/>
          </p:cNvSpPr>
          <p:nvPr>
            <p:ph type="pic" sz="quarter" idx="24"/>
          </p:nvPr>
        </p:nvSpPr>
        <p:spPr>
          <a:xfrm>
            <a:off x="647210" y="2955463"/>
            <a:ext cx="964449" cy="868006"/>
          </a:xfrm>
          <a:prstGeom prst="rect">
            <a:avLst/>
          </a:prstGeom>
          <a:solidFill>
            <a:schemeClr val="tx2"/>
          </a:solidFill>
        </p:spPr>
        <p:txBody>
          <a:bodyPr anchor="ctr">
            <a:normAutofit/>
          </a:bodyPr>
          <a:lstStyle>
            <a:lvl1pPr marL="0" indent="0" algn="ctr">
              <a:buNone/>
              <a:defRPr sz="1200" i="1">
                <a:solidFill>
                  <a:schemeClr val="bg2"/>
                </a:solidFill>
                <a:latin typeface="Arial" panose="020B0604020202020204" pitchFamily="34" charset="0"/>
                <a:cs typeface="Arial" panose="020B0604020202020204" pitchFamily="34" charset="0"/>
              </a:defRPr>
            </a:lvl1pPr>
          </a:lstStyle>
          <a:p>
            <a:endParaRPr lang="en-US" dirty="0"/>
          </a:p>
        </p:txBody>
      </p:sp>
      <p:sp>
        <p:nvSpPr>
          <p:cNvPr id="11" name="Picture Placeholder 17">
            <a:extLst>
              <a:ext uri="{FF2B5EF4-FFF2-40B4-BE49-F238E27FC236}">
                <a16:creationId xmlns:a16="http://schemas.microsoft.com/office/drawing/2014/main" id="{C980C588-A2E7-4573-954C-7F7E5C940F30}"/>
              </a:ext>
            </a:extLst>
          </p:cNvPr>
          <p:cNvSpPr>
            <a:spLocks noGrp="1"/>
          </p:cNvSpPr>
          <p:nvPr>
            <p:ph type="pic" sz="quarter" idx="25"/>
          </p:nvPr>
        </p:nvSpPr>
        <p:spPr>
          <a:xfrm>
            <a:off x="647210" y="4621938"/>
            <a:ext cx="964449" cy="868006"/>
          </a:xfrm>
          <a:prstGeom prst="rect">
            <a:avLst/>
          </a:prstGeom>
          <a:solidFill>
            <a:schemeClr val="tx2"/>
          </a:solidFill>
        </p:spPr>
        <p:txBody>
          <a:bodyPr anchor="ctr">
            <a:normAutofit/>
          </a:bodyPr>
          <a:lstStyle>
            <a:lvl1pPr marL="0" indent="0" algn="ctr">
              <a:buNone/>
              <a:defRPr sz="1200" i="1">
                <a:solidFill>
                  <a:schemeClr val="bg2"/>
                </a:solidFill>
                <a:latin typeface="Arial" panose="020B0604020202020204" pitchFamily="34" charset="0"/>
                <a:cs typeface="Arial" panose="020B0604020202020204" pitchFamily="34" charset="0"/>
              </a:defRPr>
            </a:lvl1pPr>
          </a:lstStyle>
          <a:p>
            <a:endParaRPr lang="en-US" dirty="0"/>
          </a:p>
        </p:txBody>
      </p:sp>
      <p:sp>
        <p:nvSpPr>
          <p:cNvPr id="12" name="Text Placeholder 19">
            <a:extLst>
              <a:ext uri="{FF2B5EF4-FFF2-40B4-BE49-F238E27FC236}">
                <a16:creationId xmlns:a16="http://schemas.microsoft.com/office/drawing/2014/main" id="{8970BD74-01A3-49E8-982B-E8C90663083F}"/>
              </a:ext>
            </a:extLst>
          </p:cNvPr>
          <p:cNvSpPr>
            <a:spLocks noGrp="1"/>
          </p:cNvSpPr>
          <p:nvPr>
            <p:ph type="body" sz="quarter" idx="15" hasCustomPrompt="1"/>
          </p:nvPr>
        </p:nvSpPr>
        <p:spPr>
          <a:xfrm>
            <a:off x="1776138" y="1138130"/>
            <a:ext cx="2795861" cy="572429"/>
          </a:xfrm>
          <a:prstGeom prst="rect">
            <a:avLst/>
          </a:prstGeom>
        </p:spPr>
        <p:txBody>
          <a:bodyPr anchor="b">
            <a:noAutofit/>
          </a:bodyPr>
          <a:lstStyle>
            <a:lvl1pPr marL="0" indent="0">
              <a:buNone/>
              <a:defRPr sz="1600" b="1" i="0" cap="none"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Presenter 1 name</a:t>
            </a:r>
          </a:p>
        </p:txBody>
      </p:sp>
      <p:sp>
        <p:nvSpPr>
          <p:cNvPr id="13" name="Text Placeholder 22">
            <a:extLst>
              <a:ext uri="{FF2B5EF4-FFF2-40B4-BE49-F238E27FC236}">
                <a16:creationId xmlns:a16="http://schemas.microsoft.com/office/drawing/2014/main" id="{C6D27772-3D6C-47A6-9ACF-76426080992D}"/>
              </a:ext>
            </a:extLst>
          </p:cNvPr>
          <p:cNvSpPr>
            <a:spLocks noGrp="1"/>
          </p:cNvSpPr>
          <p:nvPr>
            <p:ph type="body" sz="quarter" idx="16" hasCustomPrompt="1"/>
          </p:nvPr>
        </p:nvSpPr>
        <p:spPr>
          <a:xfrm>
            <a:off x="1776142" y="1659143"/>
            <a:ext cx="2795862" cy="896900"/>
          </a:xfrm>
          <a:prstGeom prst="rect">
            <a:avLst/>
          </a:prstGeom>
        </p:spPr>
        <p:txBody>
          <a:bodyPr>
            <a:noAutofit/>
          </a:bodyPr>
          <a:lstStyle>
            <a:lvl1pPr marL="0" indent="0">
              <a:lnSpc>
                <a:spcPct val="100000"/>
              </a:lnSpc>
              <a:spcBef>
                <a:spcPts val="0"/>
              </a:spcBef>
              <a:buNone/>
              <a:defRPr lang="en-US" sz="1300" b="0" i="0" baseline="0" dirty="0" smtClean="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11463" indent="0">
              <a:buNone/>
              <a:defRPr lang="en-US" b="0" i="0" dirty="0" smtClean="0">
                <a:solidFill>
                  <a:schemeClr val="bg1"/>
                </a:solidFill>
                <a:latin typeface="TT Norms" charset="0"/>
                <a:ea typeface="TT Norms" charset="0"/>
                <a:cs typeface="TT Norms" charset="0"/>
              </a:defRPr>
            </a:lvl2pPr>
            <a:lvl3pPr marL="822928" indent="0">
              <a:buNone/>
              <a:defRPr lang="en-US" b="0" i="0" dirty="0" smtClean="0">
                <a:solidFill>
                  <a:schemeClr val="bg1"/>
                </a:solidFill>
                <a:latin typeface="TT Norms" charset="0"/>
                <a:ea typeface="TT Norms" charset="0"/>
                <a:cs typeface="TT Norms" charset="0"/>
              </a:defRPr>
            </a:lvl3pPr>
            <a:lvl4pPr marL="1234391" indent="0">
              <a:buNone/>
              <a:defRPr lang="en-US" b="0" i="0" dirty="0" smtClean="0">
                <a:solidFill>
                  <a:schemeClr val="bg1"/>
                </a:solidFill>
                <a:latin typeface="TT Norms" charset="0"/>
                <a:ea typeface="TT Norms" charset="0"/>
                <a:cs typeface="TT Norms" charset="0"/>
              </a:defRPr>
            </a:lvl4pPr>
            <a:lvl5pPr marL="1645854" indent="0">
              <a:buNone/>
              <a:defRPr lang="en-US" b="0" i="0" dirty="0">
                <a:solidFill>
                  <a:schemeClr val="bg1"/>
                </a:solidFill>
                <a:latin typeface="TT Norms" charset="0"/>
                <a:ea typeface="TT Norms" charset="0"/>
                <a:cs typeface="TT Norms" charset="0"/>
              </a:defRPr>
            </a:lvl5pPr>
          </a:lstStyle>
          <a:p>
            <a:pPr lvl="0"/>
            <a:r>
              <a:rPr lang="en-US" dirty="0"/>
              <a:t>Title, Company Name</a:t>
            </a:r>
          </a:p>
        </p:txBody>
      </p:sp>
      <p:sp>
        <p:nvSpPr>
          <p:cNvPr id="14" name="Text Placeholder 19">
            <a:extLst>
              <a:ext uri="{FF2B5EF4-FFF2-40B4-BE49-F238E27FC236}">
                <a16:creationId xmlns:a16="http://schemas.microsoft.com/office/drawing/2014/main" id="{8AB36E1C-ABFA-42E0-A927-D18C580F2EB9}"/>
              </a:ext>
            </a:extLst>
          </p:cNvPr>
          <p:cNvSpPr>
            <a:spLocks noGrp="1"/>
          </p:cNvSpPr>
          <p:nvPr>
            <p:ph type="body" sz="quarter" idx="26" hasCustomPrompt="1"/>
          </p:nvPr>
        </p:nvSpPr>
        <p:spPr>
          <a:xfrm>
            <a:off x="1776138" y="2776530"/>
            <a:ext cx="2795861" cy="572429"/>
          </a:xfrm>
          <a:prstGeom prst="rect">
            <a:avLst/>
          </a:prstGeom>
        </p:spPr>
        <p:txBody>
          <a:bodyPr anchor="b">
            <a:noAutofit/>
          </a:bodyPr>
          <a:lstStyle>
            <a:lvl1pPr marL="0" indent="0">
              <a:buNone/>
              <a:defRPr sz="1600" b="1" i="0" cap="none"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Presenter 2 name</a:t>
            </a:r>
          </a:p>
        </p:txBody>
      </p:sp>
      <p:sp>
        <p:nvSpPr>
          <p:cNvPr id="15" name="Text Placeholder 22">
            <a:extLst>
              <a:ext uri="{FF2B5EF4-FFF2-40B4-BE49-F238E27FC236}">
                <a16:creationId xmlns:a16="http://schemas.microsoft.com/office/drawing/2014/main" id="{1D7DA1AB-C8AC-498D-B708-B4845A309B92}"/>
              </a:ext>
            </a:extLst>
          </p:cNvPr>
          <p:cNvSpPr>
            <a:spLocks noGrp="1"/>
          </p:cNvSpPr>
          <p:nvPr>
            <p:ph type="body" sz="quarter" idx="27" hasCustomPrompt="1"/>
          </p:nvPr>
        </p:nvSpPr>
        <p:spPr>
          <a:xfrm>
            <a:off x="1776142" y="3297543"/>
            <a:ext cx="2795858" cy="929567"/>
          </a:xfrm>
          <a:prstGeom prst="rect">
            <a:avLst/>
          </a:prstGeom>
        </p:spPr>
        <p:txBody>
          <a:bodyPr>
            <a:noAutofit/>
          </a:bodyPr>
          <a:lstStyle>
            <a:lvl1pPr marL="0" indent="0">
              <a:lnSpc>
                <a:spcPct val="100000"/>
              </a:lnSpc>
              <a:spcBef>
                <a:spcPts val="0"/>
              </a:spcBef>
              <a:buNone/>
              <a:defRPr lang="en-US" sz="1300" b="0" i="0" baseline="0" dirty="0" smtClean="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11463" indent="0">
              <a:buNone/>
              <a:defRPr lang="en-US" b="0" i="0" dirty="0" smtClean="0">
                <a:solidFill>
                  <a:schemeClr val="bg1"/>
                </a:solidFill>
                <a:latin typeface="TT Norms" charset="0"/>
                <a:ea typeface="TT Norms" charset="0"/>
                <a:cs typeface="TT Norms" charset="0"/>
              </a:defRPr>
            </a:lvl2pPr>
            <a:lvl3pPr marL="822928" indent="0">
              <a:buNone/>
              <a:defRPr lang="en-US" b="0" i="0" dirty="0" smtClean="0">
                <a:solidFill>
                  <a:schemeClr val="bg1"/>
                </a:solidFill>
                <a:latin typeface="TT Norms" charset="0"/>
                <a:ea typeface="TT Norms" charset="0"/>
                <a:cs typeface="TT Norms" charset="0"/>
              </a:defRPr>
            </a:lvl3pPr>
            <a:lvl4pPr marL="1234391" indent="0">
              <a:buNone/>
              <a:defRPr lang="en-US" b="0" i="0" dirty="0" smtClean="0">
                <a:solidFill>
                  <a:schemeClr val="bg1"/>
                </a:solidFill>
                <a:latin typeface="TT Norms" charset="0"/>
                <a:ea typeface="TT Norms" charset="0"/>
                <a:cs typeface="TT Norms" charset="0"/>
              </a:defRPr>
            </a:lvl4pPr>
            <a:lvl5pPr marL="1645854" indent="0">
              <a:buNone/>
              <a:defRPr lang="en-US" b="0" i="0" dirty="0">
                <a:solidFill>
                  <a:schemeClr val="bg1"/>
                </a:solidFill>
                <a:latin typeface="TT Norms" charset="0"/>
                <a:ea typeface="TT Norms" charset="0"/>
                <a:cs typeface="TT Norms" charset="0"/>
              </a:defRPr>
            </a:lvl5pPr>
          </a:lstStyle>
          <a:p>
            <a:pPr lvl="0"/>
            <a:r>
              <a:rPr lang="en-US" dirty="0"/>
              <a:t>Title, Company Name</a:t>
            </a:r>
          </a:p>
        </p:txBody>
      </p:sp>
      <p:sp>
        <p:nvSpPr>
          <p:cNvPr id="16" name="Text Placeholder 19">
            <a:extLst>
              <a:ext uri="{FF2B5EF4-FFF2-40B4-BE49-F238E27FC236}">
                <a16:creationId xmlns:a16="http://schemas.microsoft.com/office/drawing/2014/main" id="{7B5A69F9-AE5E-407E-B041-F9DF52395559}"/>
              </a:ext>
            </a:extLst>
          </p:cNvPr>
          <p:cNvSpPr>
            <a:spLocks noGrp="1"/>
          </p:cNvSpPr>
          <p:nvPr>
            <p:ph type="body" sz="quarter" idx="28" hasCustomPrompt="1"/>
          </p:nvPr>
        </p:nvSpPr>
        <p:spPr>
          <a:xfrm>
            <a:off x="1776138" y="4414932"/>
            <a:ext cx="2795857" cy="572429"/>
          </a:xfrm>
          <a:prstGeom prst="rect">
            <a:avLst/>
          </a:prstGeom>
        </p:spPr>
        <p:txBody>
          <a:bodyPr anchor="b">
            <a:noAutofit/>
          </a:bodyPr>
          <a:lstStyle>
            <a:lvl1pPr marL="0" indent="0">
              <a:buNone/>
              <a:defRPr sz="1600" b="1" i="0" cap="none"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Presenter 3 name</a:t>
            </a:r>
          </a:p>
        </p:txBody>
      </p:sp>
      <p:sp>
        <p:nvSpPr>
          <p:cNvPr id="17" name="Text Placeholder 22">
            <a:extLst>
              <a:ext uri="{FF2B5EF4-FFF2-40B4-BE49-F238E27FC236}">
                <a16:creationId xmlns:a16="http://schemas.microsoft.com/office/drawing/2014/main" id="{FF70F0D3-3380-4949-85AA-140B7C6BFA9C}"/>
              </a:ext>
            </a:extLst>
          </p:cNvPr>
          <p:cNvSpPr>
            <a:spLocks noGrp="1"/>
          </p:cNvSpPr>
          <p:nvPr>
            <p:ph type="body" sz="quarter" idx="29" hasCustomPrompt="1"/>
          </p:nvPr>
        </p:nvSpPr>
        <p:spPr>
          <a:xfrm>
            <a:off x="1776142" y="4935945"/>
            <a:ext cx="2795854" cy="868005"/>
          </a:xfrm>
          <a:prstGeom prst="rect">
            <a:avLst/>
          </a:prstGeom>
        </p:spPr>
        <p:txBody>
          <a:bodyPr>
            <a:noAutofit/>
          </a:bodyPr>
          <a:lstStyle>
            <a:lvl1pPr marL="0" indent="0">
              <a:lnSpc>
                <a:spcPct val="100000"/>
              </a:lnSpc>
              <a:spcBef>
                <a:spcPts val="0"/>
              </a:spcBef>
              <a:buNone/>
              <a:defRPr lang="en-US" sz="1300" b="0" i="0" baseline="0" dirty="0" smtClean="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11463" indent="0">
              <a:buNone/>
              <a:defRPr lang="en-US" b="0" i="0" dirty="0" smtClean="0">
                <a:solidFill>
                  <a:schemeClr val="bg1"/>
                </a:solidFill>
                <a:latin typeface="TT Norms" charset="0"/>
                <a:ea typeface="TT Norms" charset="0"/>
                <a:cs typeface="TT Norms" charset="0"/>
              </a:defRPr>
            </a:lvl2pPr>
            <a:lvl3pPr marL="822928" indent="0">
              <a:buNone/>
              <a:defRPr lang="en-US" b="0" i="0" dirty="0" smtClean="0">
                <a:solidFill>
                  <a:schemeClr val="bg1"/>
                </a:solidFill>
                <a:latin typeface="TT Norms" charset="0"/>
                <a:ea typeface="TT Norms" charset="0"/>
                <a:cs typeface="TT Norms" charset="0"/>
              </a:defRPr>
            </a:lvl3pPr>
            <a:lvl4pPr marL="1234391" indent="0">
              <a:buNone/>
              <a:defRPr lang="en-US" b="0" i="0" dirty="0" smtClean="0">
                <a:solidFill>
                  <a:schemeClr val="bg1"/>
                </a:solidFill>
                <a:latin typeface="TT Norms" charset="0"/>
                <a:ea typeface="TT Norms" charset="0"/>
                <a:cs typeface="TT Norms" charset="0"/>
              </a:defRPr>
            </a:lvl4pPr>
            <a:lvl5pPr marL="1645854" indent="0">
              <a:buNone/>
              <a:defRPr lang="en-US" b="0" i="0" dirty="0">
                <a:solidFill>
                  <a:schemeClr val="bg1"/>
                </a:solidFill>
                <a:latin typeface="TT Norms" charset="0"/>
                <a:ea typeface="TT Norms" charset="0"/>
                <a:cs typeface="TT Norms" charset="0"/>
              </a:defRPr>
            </a:lvl5pPr>
          </a:lstStyle>
          <a:p>
            <a:pPr lvl="0"/>
            <a:r>
              <a:rPr lang="en-US" dirty="0"/>
              <a:t>Title, Company Name</a:t>
            </a:r>
          </a:p>
        </p:txBody>
      </p:sp>
      <p:cxnSp>
        <p:nvCxnSpPr>
          <p:cNvPr id="21" name="Straight Connector 20">
            <a:extLst>
              <a:ext uri="{FF2B5EF4-FFF2-40B4-BE49-F238E27FC236}">
                <a16:creationId xmlns:a16="http://schemas.microsoft.com/office/drawing/2014/main" id="{7468FE2E-E94B-4679-A441-C54E9A15F058}"/>
              </a:ext>
            </a:extLst>
          </p:cNvPr>
          <p:cNvCxnSpPr>
            <a:cxnSpLocks/>
          </p:cNvCxnSpPr>
          <p:nvPr userDrawn="1"/>
        </p:nvCxnSpPr>
        <p:spPr>
          <a:xfrm>
            <a:off x="4667252" y="-45720"/>
            <a:ext cx="0" cy="694944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7801990"/>
      </p:ext>
    </p:extLst>
  </p:cSld>
  <p:clrMapOvr>
    <a:masterClrMapping/>
  </p:clrMapOvr>
  <p:extLst>
    <p:ext uri="{DCECCB84-F9BA-43D5-87BE-67443E8EF086}">
      <p15:sldGuideLst xmlns:p15="http://schemas.microsoft.com/office/powerpoint/2012/main">
        <p15:guide id="1" orient="horz" pos="2424"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4 ICONS,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5A8A-38E1-4A56-A8B7-68010049677A}"/>
              </a:ext>
            </a:extLst>
          </p:cNvPr>
          <p:cNvSpPr>
            <a:spLocks noGrp="1"/>
          </p:cNvSpPr>
          <p:nvPr>
            <p:ph type="title" hasCustomPrompt="1"/>
          </p:nvPr>
        </p:nvSpPr>
        <p:spPr/>
        <p:txBody>
          <a:bodyPr>
            <a:noAutofit/>
          </a:bodyPr>
          <a:lstStyle>
            <a:lvl1pPr>
              <a:defRPr/>
            </a:lvl1pPr>
          </a:lstStyle>
          <a:p>
            <a:r>
              <a:rPr lang="en-US" dirty="0"/>
              <a:t>Click to edit title</a:t>
            </a:r>
          </a:p>
        </p:txBody>
      </p:sp>
      <p:sp>
        <p:nvSpPr>
          <p:cNvPr id="6" name="Slide Number Placeholder 5">
            <a:extLst>
              <a:ext uri="{FF2B5EF4-FFF2-40B4-BE49-F238E27FC236}">
                <a16:creationId xmlns:a16="http://schemas.microsoft.com/office/drawing/2014/main" id="{6D496D87-42EF-46F4-931F-9D999C35CE72}"/>
              </a:ext>
            </a:extLst>
          </p:cNvPr>
          <p:cNvSpPr>
            <a:spLocks noGrp="1"/>
          </p:cNvSpPr>
          <p:nvPr>
            <p:ph type="sldNum" sz="quarter" idx="10"/>
          </p:nvPr>
        </p:nvSpPr>
        <p:spPr/>
        <p:txBody>
          <a:bodyPr/>
          <a:lstStyle/>
          <a:p>
            <a:fld id="{151725ED-AB00-4B02-A764-80C23BBB66A4}" type="slidenum">
              <a:rPr lang="en-US" smtClean="0"/>
              <a:t>‹Nº›</a:t>
            </a:fld>
            <a:endParaRPr lang="en-US"/>
          </a:p>
        </p:txBody>
      </p:sp>
      <p:pic>
        <p:nvPicPr>
          <p:cNvPr id="8" name="Picture 7" descr="001">
            <a:extLst>
              <a:ext uri="{FF2B5EF4-FFF2-40B4-BE49-F238E27FC236}">
                <a16:creationId xmlns:a16="http://schemas.microsoft.com/office/drawing/2014/main" id="{1740F83C-51D3-4F3A-A88E-159CF30BCB26}"/>
              </a:ext>
            </a:extLst>
          </p:cNvPr>
          <p:cNvPicPr>
            <a:picLocks noChangeAspect="1"/>
          </p:cNvPicPr>
          <p:nvPr userDrawn="1"/>
        </p:nvPicPr>
        <p:blipFill>
          <a:blip r:embed="rId2"/>
          <a:stretch>
            <a:fillRect/>
          </a:stretch>
        </p:blipFill>
        <p:spPr>
          <a:xfrm>
            <a:off x="199155" y="624204"/>
            <a:ext cx="604704" cy="279044"/>
          </a:xfrm>
          <a:prstGeom prst="rect">
            <a:avLst/>
          </a:prstGeom>
          <a:noFill/>
          <a:ln w="9525">
            <a:noFill/>
          </a:ln>
        </p:spPr>
      </p:pic>
      <p:pic>
        <p:nvPicPr>
          <p:cNvPr id="9" name="Picture 8">
            <a:extLst>
              <a:ext uri="{FF2B5EF4-FFF2-40B4-BE49-F238E27FC236}">
                <a16:creationId xmlns:a16="http://schemas.microsoft.com/office/drawing/2014/main" id="{FD99AE1E-37A2-462B-A138-20595B8E80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1446942" y="3602506"/>
            <a:ext cx="941605" cy="278813"/>
          </a:xfrm>
          <a:prstGeom prst="rect">
            <a:avLst/>
          </a:prstGeom>
        </p:spPr>
      </p:pic>
      <p:sp>
        <p:nvSpPr>
          <p:cNvPr id="10" name="Text Placeholder 3">
            <a:extLst>
              <a:ext uri="{FF2B5EF4-FFF2-40B4-BE49-F238E27FC236}">
                <a16:creationId xmlns:a16="http://schemas.microsoft.com/office/drawing/2014/main" id="{2A90FFA6-53E7-434A-97E0-F0E0E05D7B07}"/>
              </a:ext>
            </a:extLst>
          </p:cNvPr>
          <p:cNvSpPr>
            <a:spLocks noGrp="1"/>
          </p:cNvSpPr>
          <p:nvPr>
            <p:ph type="body" sz="quarter" idx="12" hasCustomPrompt="1"/>
          </p:nvPr>
        </p:nvSpPr>
        <p:spPr>
          <a:xfrm>
            <a:off x="618712" y="2919674"/>
            <a:ext cx="2598064" cy="626692"/>
          </a:xfrm>
          <a:prstGeom prst="rect">
            <a:avLst/>
          </a:prstGeom>
        </p:spPr>
        <p:txBody>
          <a:bodyPr anchor="b">
            <a:noAutofit/>
          </a:bodyPr>
          <a:lstStyle>
            <a:lvl1pPr marL="0" indent="0" algn="ctr">
              <a:lnSpc>
                <a:spcPct val="100000"/>
              </a:lnSpc>
              <a:spcBef>
                <a:spcPts val="0"/>
              </a:spcBef>
              <a:buNone/>
              <a:defRPr sz="180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1" name="Text Placeholder 8">
            <a:extLst>
              <a:ext uri="{FF2B5EF4-FFF2-40B4-BE49-F238E27FC236}">
                <a16:creationId xmlns:a16="http://schemas.microsoft.com/office/drawing/2014/main" id="{BD3DEEE8-248A-4BFA-B0E6-8A6A7CA5075C}"/>
              </a:ext>
            </a:extLst>
          </p:cNvPr>
          <p:cNvSpPr>
            <a:spLocks noGrp="1"/>
          </p:cNvSpPr>
          <p:nvPr>
            <p:ph type="body" sz="quarter" idx="13" hasCustomPrompt="1"/>
          </p:nvPr>
        </p:nvSpPr>
        <p:spPr>
          <a:xfrm>
            <a:off x="618712" y="3881318"/>
            <a:ext cx="2598064" cy="2475031"/>
          </a:xfrm>
          <a:prstGeom prst="rect">
            <a:avLst/>
          </a:prstGeom>
        </p:spPr>
        <p:txBody>
          <a:bodyPr vert="horz" lIns="91440" tIns="45720" rIns="91440" bIns="45720" rtlCol="0">
            <a:noAutofit/>
          </a:bodyPr>
          <a:lstStyle>
            <a:lvl1pPr>
              <a:defRPr lang="en-US" sz="1300" dirty="0">
                <a:ea typeface="Arial" panose="020B0604020202020204" pitchFamily="34" charset="0"/>
              </a:defRPr>
            </a:lvl1pPr>
          </a:lstStyle>
          <a:p>
            <a:pPr marL="182880" lvl="0" indent="-182880">
              <a:lnSpc>
                <a:spcPct val="114000"/>
              </a:lnSpc>
              <a:spcBef>
                <a:spcPts val="0"/>
              </a:spcBef>
              <a:spcAft>
                <a:spcPts val="800"/>
              </a:spcAft>
            </a:pPr>
            <a:r>
              <a:rPr lang="en-US" dirty="0"/>
              <a:t>Add text here</a:t>
            </a:r>
          </a:p>
        </p:txBody>
      </p:sp>
      <p:pic>
        <p:nvPicPr>
          <p:cNvPr id="12" name="Picture 11">
            <a:extLst>
              <a:ext uri="{FF2B5EF4-FFF2-40B4-BE49-F238E27FC236}">
                <a16:creationId xmlns:a16="http://schemas.microsoft.com/office/drawing/2014/main" id="{CF71E57F-A5A2-4D93-B9E1-169DA706D0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4160562" y="3602506"/>
            <a:ext cx="941605" cy="278813"/>
          </a:xfrm>
          <a:prstGeom prst="rect">
            <a:avLst/>
          </a:prstGeom>
        </p:spPr>
      </p:pic>
      <p:sp>
        <p:nvSpPr>
          <p:cNvPr id="13" name="Text Placeholder 3">
            <a:extLst>
              <a:ext uri="{FF2B5EF4-FFF2-40B4-BE49-F238E27FC236}">
                <a16:creationId xmlns:a16="http://schemas.microsoft.com/office/drawing/2014/main" id="{522E8B02-68ED-4079-AF12-52E4DCB90664}"/>
              </a:ext>
            </a:extLst>
          </p:cNvPr>
          <p:cNvSpPr>
            <a:spLocks noGrp="1"/>
          </p:cNvSpPr>
          <p:nvPr>
            <p:ph type="body" sz="quarter" idx="14" hasCustomPrompt="1"/>
          </p:nvPr>
        </p:nvSpPr>
        <p:spPr>
          <a:xfrm>
            <a:off x="3332332" y="2919674"/>
            <a:ext cx="2598064" cy="626692"/>
          </a:xfrm>
          <a:prstGeom prst="rect">
            <a:avLst/>
          </a:prstGeom>
        </p:spPr>
        <p:txBody>
          <a:bodyPr anchor="b">
            <a:noAutofit/>
          </a:bodyPr>
          <a:lstStyle>
            <a:lvl1pPr marL="0" indent="0" algn="ctr">
              <a:lnSpc>
                <a:spcPct val="100000"/>
              </a:lnSpc>
              <a:spcBef>
                <a:spcPts val="0"/>
              </a:spcBef>
              <a:buNone/>
              <a:defRPr sz="180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4" name="Text Placeholder 8">
            <a:extLst>
              <a:ext uri="{FF2B5EF4-FFF2-40B4-BE49-F238E27FC236}">
                <a16:creationId xmlns:a16="http://schemas.microsoft.com/office/drawing/2014/main" id="{63ACBB0E-3150-4E85-A757-9004B181DCD2}"/>
              </a:ext>
            </a:extLst>
          </p:cNvPr>
          <p:cNvSpPr>
            <a:spLocks noGrp="1"/>
          </p:cNvSpPr>
          <p:nvPr>
            <p:ph type="body" sz="quarter" idx="15" hasCustomPrompt="1"/>
          </p:nvPr>
        </p:nvSpPr>
        <p:spPr>
          <a:xfrm>
            <a:off x="3332332" y="3881318"/>
            <a:ext cx="2598064" cy="2475031"/>
          </a:xfrm>
          <a:prstGeom prst="rect">
            <a:avLst/>
          </a:prstGeom>
        </p:spPr>
        <p:txBody>
          <a:bodyPr vert="horz" lIns="91440" tIns="45720" rIns="91440" bIns="45720" rtlCol="0">
            <a:noAutofit/>
          </a:bodyPr>
          <a:lstStyle>
            <a:lvl1pPr>
              <a:defRPr lang="en-US" sz="1300" dirty="0">
                <a:ea typeface="Arial" panose="020B0604020202020204" pitchFamily="34" charset="0"/>
              </a:defRPr>
            </a:lvl1pPr>
          </a:lstStyle>
          <a:p>
            <a:pPr marL="182880" lvl="0" indent="-182880">
              <a:lnSpc>
                <a:spcPct val="114000"/>
              </a:lnSpc>
              <a:spcBef>
                <a:spcPts val="0"/>
              </a:spcBef>
              <a:spcAft>
                <a:spcPts val="800"/>
              </a:spcAft>
            </a:pPr>
            <a:r>
              <a:rPr lang="en-US" dirty="0"/>
              <a:t>Add text here</a:t>
            </a:r>
          </a:p>
        </p:txBody>
      </p:sp>
      <p:pic>
        <p:nvPicPr>
          <p:cNvPr id="15" name="Picture 14">
            <a:extLst>
              <a:ext uri="{FF2B5EF4-FFF2-40B4-BE49-F238E27FC236}">
                <a16:creationId xmlns:a16="http://schemas.microsoft.com/office/drawing/2014/main" id="{34A1875E-E16D-4C59-9705-4F2DA8CE55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6924230" y="3602506"/>
            <a:ext cx="941605" cy="278813"/>
          </a:xfrm>
          <a:prstGeom prst="rect">
            <a:avLst/>
          </a:prstGeom>
        </p:spPr>
      </p:pic>
      <p:sp>
        <p:nvSpPr>
          <p:cNvPr id="16" name="Text Placeholder 3">
            <a:extLst>
              <a:ext uri="{FF2B5EF4-FFF2-40B4-BE49-F238E27FC236}">
                <a16:creationId xmlns:a16="http://schemas.microsoft.com/office/drawing/2014/main" id="{3BDCCA62-925D-4786-B0F9-38CA4123D4BC}"/>
              </a:ext>
            </a:extLst>
          </p:cNvPr>
          <p:cNvSpPr>
            <a:spLocks noGrp="1"/>
          </p:cNvSpPr>
          <p:nvPr>
            <p:ph type="body" sz="quarter" idx="16" hasCustomPrompt="1"/>
          </p:nvPr>
        </p:nvSpPr>
        <p:spPr>
          <a:xfrm>
            <a:off x="6096000" y="2919674"/>
            <a:ext cx="2598064" cy="626692"/>
          </a:xfrm>
          <a:prstGeom prst="rect">
            <a:avLst/>
          </a:prstGeom>
        </p:spPr>
        <p:txBody>
          <a:bodyPr anchor="b">
            <a:noAutofit/>
          </a:bodyPr>
          <a:lstStyle>
            <a:lvl1pPr marL="0" indent="0" algn="ctr">
              <a:lnSpc>
                <a:spcPct val="100000"/>
              </a:lnSpc>
              <a:spcBef>
                <a:spcPts val="0"/>
              </a:spcBef>
              <a:buNone/>
              <a:defRPr sz="180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7" name="Text Placeholder 8">
            <a:extLst>
              <a:ext uri="{FF2B5EF4-FFF2-40B4-BE49-F238E27FC236}">
                <a16:creationId xmlns:a16="http://schemas.microsoft.com/office/drawing/2014/main" id="{8C4FF38E-11F0-4D37-BC05-671D606F912C}"/>
              </a:ext>
            </a:extLst>
          </p:cNvPr>
          <p:cNvSpPr>
            <a:spLocks noGrp="1"/>
          </p:cNvSpPr>
          <p:nvPr>
            <p:ph type="body" sz="quarter" idx="17" hasCustomPrompt="1"/>
          </p:nvPr>
        </p:nvSpPr>
        <p:spPr>
          <a:xfrm>
            <a:off x="6096000" y="3881318"/>
            <a:ext cx="2598064" cy="2475031"/>
          </a:xfrm>
          <a:prstGeom prst="rect">
            <a:avLst/>
          </a:prstGeom>
        </p:spPr>
        <p:txBody>
          <a:bodyPr vert="horz" lIns="91440" tIns="45720" rIns="91440" bIns="45720" rtlCol="0">
            <a:noAutofit/>
          </a:bodyPr>
          <a:lstStyle>
            <a:lvl1pPr>
              <a:defRPr lang="en-US" sz="1300" dirty="0">
                <a:ea typeface="Arial" panose="020B0604020202020204" pitchFamily="34" charset="0"/>
              </a:defRPr>
            </a:lvl1pPr>
          </a:lstStyle>
          <a:p>
            <a:pPr marL="182880" lvl="0" indent="-182880">
              <a:lnSpc>
                <a:spcPct val="114000"/>
              </a:lnSpc>
              <a:spcBef>
                <a:spcPts val="0"/>
              </a:spcBef>
              <a:spcAft>
                <a:spcPts val="800"/>
              </a:spcAft>
            </a:pPr>
            <a:r>
              <a:rPr lang="en-US" dirty="0"/>
              <a:t>Add text here</a:t>
            </a:r>
          </a:p>
        </p:txBody>
      </p:sp>
      <p:pic>
        <p:nvPicPr>
          <p:cNvPr id="18" name="Picture 17">
            <a:extLst>
              <a:ext uri="{FF2B5EF4-FFF2-40B4-BE49-F238E27FC236}">
                <a16:creationId xmlns:a16="http://schemas.microsoft.com/office/drawing/2014/main" id="{5F7A492B-D455-4709-A23D-C34CD34586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9688166" y="3602506"/>
            <a:ext cx="941605" cy="278813"/>
          </a:xfrm>
          <a:prstGeom prst="rect">
            <a:avLst/>
          </a:prstGeom>
        </p:spPr>
      </p:pic>
      <p:sp>
        <p:nvSpPr>
          <p:cNvPr id="19" name="Text Placeholder 3">
            <a:extLst>
              <a:ext uri="{FF2B5EF4-FFF2-40B4-BE49-F238E27FC236}">
                <a16:creationId xmlns:a16="http://schemas.microsoft.com/office/drawing/2014/main" id="{1966B788-445C-419F-A546-FE164EB394E4}"/>
              </a:ext>
            </a:extLst>
          </p:cNvPr>
          <p:cNvSpPr>
            <a:spLocks noGrp="1"/>
          </p:cNvSpPr>
          <p:nvPr>
            <p:ph type="body" sz="quarter" idx="18" hasCustomPrompt="1"/>
          </p:nvPr>
        </p:nvSpPr>
        <p:spPr>
          <a:xfrm>
            <a:off x="8859935" y="2919674"/>
            <a:ext cx="2804415" cy="626692"/>
          </a:xfrm>
          <a:prstGeom prst="rect">
            <a:avLst/>
          </a:prstGeom>
        </p:spPr>
        <p:txBody>
          <a:bodyPr anchor="b">
            <a:noAutofit/>
          </a:bodyPr>
          <a:lstStyle>
            <a:lvl1pPr marL="0" indent="0" algn="ctr">
              <a:lnSpc>
                <a:spcPct val="100000"/>
              </a:lnSpc>
              <a:spcBef>
                <a:spcPts val="0"/>
              </a:spcBef>
              <a:buNone/>
              <a:defRPr sz="180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0" name="Text Placeholder 8">
            <a:extLst>
              <a:ext uri="{FF2B5EF4-FFF2-40B4-BE49-F238E27FC236}">
                <a16:creationId xmlns:a16="http://schemas.microsoft.com/office/drawing/2014/main" id="{945D6A21-D78E-48C4-B21B-CD57177288DB}"/>
              </a:ext>
            </a:extLst>
          </p:cNvPr>
          <p:cNvSpPr>
            <a:spLocks noGrp="1"/>
          </p:cNvSpPr>
          <p:nvPr>
            <p:ph type="body" sz="quarter" idx="19" hasCustomPrompt="1"/>
          </p:nvPr>
        </p:nvSpPr>
        <p:spPr>
          <a:xfrm>
            <a:off x="8859935" y="3881318"/>
            <a:ext cx="2804415" cy="2475031"/>
          </a:xfrm>
          <a:prstGeom prst="rect">
            <a:avLst/>
          </a:prstGeom>
        </p:spPr>
        <p:txBody>
          <a:bodyPr vert="horz" lIns="91440" tIns="45720" rIns="91440" bIns="45720" rtlCol="0">
            <a:noAutofit/>
          </a:bodyPr>
          <a:lstStyle>
            <a:lvl1pPr>
              <a:defRPr lang="en-US" sz="1300" dirty="0">
                <a:ea typeface="Arial" panose="020B0604020202020204" pitchFamily="34" charset="0"/>
              </a:defRPr>
            </a:lvl1pPr>
          </a:lstStyle>
          <a:p>
            <a:pPr marL="182880" lvl="0" indent="-182880">
              <a:lnSpc>
                <a:spcPct val="114000"/>
              </a:lnSpc>
              <a:spcBef>
                <a:spcPts val="0"/>
              </a:spcBef>
              <a:spcAft>
                <a:spcPts val="800"/>
              </a:spcAft>
            </a:pPr>
            <a:r>
              <a:rPr lang="en-US" dirty="0"/>
              <a:t>Add text here</a:t>
            </a:r>
          </a:p>
        </p:txBody>
      </p:sp>
      <p:sp>
        <p:nvSpPr>
          <p:cNvPr id="21" name="Oval 20">
            <a:extLst>
              <a:ext uri="{FF2B5EF4-FFF2-40B4-BE49-F238E27FC236}">
                <a16:creationId xmlns:a16="http://schemas.microsoft.com/office/drawing/2014/main" id="{E1486422-84F0-4E47-9669-6A6DFD168306}"/>
              </a:ext>
            </a:extLst>
          </p:cNvPr>
          <p:cNvSpPr/>
          <p:nvPr userDrawn="1"/>
        </p:nvSpPr>
        <p:spPr>
          <a:xfrm>
            <a:off x="1254804" y="1526607"/>
            <a:ext cx="1325880" cy="1329694"/>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2154" strike="noStrike" noProof="1">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5D3F05AC-1116-4EB5-B9B3-080D114C8421}"/>
              </a:ext>
            </a:extLst>
          </p:cNvPr>
          <p:cNvSpPr/>
          <p:nvPr userDrawn="1"/>
        </p:nvSpPr>
        <p:spPr>
          <a:xfrm>
            <a:off x="3968424" y="1526607"/>
            <a:ext cx="1325880" cy="1329694"/>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2154" strike="noStrike" noProof="1">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CD9C039C-37BA-480D-BACE-FE71798D4FBF}"/>
              </a:ext>
            </a:extLst>
          </p:cNvPr>
          <p:cNvSpPr/>
          <p:nvPr userDrawn="1"/>
        </p:nvSpPr>
        <p:spPr>
          <a:xfrm>
            <a:off x="6732092" y="1526607"/>
            <a:ext cx="1325880" cy="1329694"/>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2154" strike="noStrike" noProof="1">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C705FDDE-12D5-4853-AD3F-FF02C0B1BE98}"/>
              </a:ext>
            </a:extLst>
          </p:cNvPr>
          <p:cNvSpPr/>
          <p:nvPr userDrawn="1"/>
        </p:nvSpPr>
        <p:spPr>
          <a:xfrm>
            <a:off x="9496028" y="1526607"/>
            <a:ext cx="1325880" cy="1329694"/>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2154" strike="noStrike" noProof="1">
              <a:latin typeface="Arial" panose="020B0604020202020204" pitchFamily="34" charset="0"/>
              <a:cs typeface="Arial" panose="020B0604020202020204" pitchFamily="34" charset="0"/>
            </a:endParaRPr>
          </a:p>
        </p:txBody>
      </p:sp>
      <p:sp>
        <p:nvSpPr>
          <p:cNvPr id="26" name="Text Placeholder 19">
            <a:extLst>
              <a:ext uri="{FF2B5EF4-FFF2-40B4-BE49-F238E27FC236}">
                <a16:creationId xmlns:a16="http://schemas.microsoft.com/office/drawing/2014/main" id="{6147E9A0-99C4-43BC-9734-5CC43E327467}"/>
              </a:ext>
            </a:extLst>
          </p:cNvPr>
          <p:cNvSpPr>
            <a:spLocks noGrp="1"/>
          </p:cNvSpPr>
          <p:nvPr>
            <p:ph type="body" sz="quarter" idx="20" hasCustomPrompt="1"/>
          </p:nvPr>
        </p:nvSpPr>
        <p:spPr>
          <a:xfrm>
            <a:off x="835389" y="171976"/>
            <a:ext cx="10826152" cy="413766"/>
          </a:xfrm>
          <a:prstGeom prst="rect">
            <a:avLst/>
          </a:prstGeom>
        </p:spPr>
        <p:txBody>
          <a:bodyPr anchor="b">
            <a:noAutofit/>
          </a:bodyPr>
          <a:lstStyle>
            <a:lvl1pPr marL="0" indent="0">
              <a:buNone/>
              <a:defRPr lang="en-US" sz="1440" b="0" i="0" kern="1200" cap="none" spc="150"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latinLnBrk="0" hangingPunct="1">
              <a:lnSpc>
                <a:spcPct val="110000"/>
              </a:lnSpc>
              <a:spcBef>
                <a:spcPts val="1200"/>
              </a:spcBef>
              <a:buClr>
                <a:schemeClr val="accent4"/>
              </a:buClr>
              <a:buFont typeface="Arial" panose="020B0604020202020204" pitchFamily="34" charset="0"/>
              <a:buNone/>
            </a:pPr>
            <a:r>
              <a:rPr lang="en-US" dirty="0"/>
              <a:t>Section Title</a:t>
            </a:r>
          </a:p>
        </p:txBody>
      </p:sp>
    </p:spTree>
    <p:extLst>
      <p:ext uri="{BB962C8B-B14F-4D97-AF65-F5344CB8AC3E}">
        <p14:creationId xmlns:p14="http://schemas.microsoft.com/office/powerpoint/2010/main" val="14836082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3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5A8A-38E1-4A56-A8B7-68010049677A}"/>
              </a:ext>
            </a:extLst>
          </p:cNvPr>
          <p:cNvSpPr>
            <a:spLocks noGrp="1"/>
          </p:cNvSpPr>
          <p:nvPr>
            <p:ph type="title" hasCustomPrompt="1"/>
          </p:nvPr>
        </p:nvSpPr>
        <p:spPr/>
        <p:txBody>
          <a:bodyPr>
            <a:noAutofit/>
          </a:bodyPr>
          <a:lstStyle>
            <a:lvl1pPr>
              <a:defRPr/>
            </a:lvl1pPr>
          </a:lstStyle>
          <a:p>
            <a:r>
              <a:rPr lang="en-US" dirty="0"/>
              <a:t>Click to edit title</a:t>
            </a:r>
          </a:p>
        </p:txBody>
      </p:sp>
      <p:sp>
        <p:nvSpPr>
          <p:cNvPr id="6" name="Slide Number Placeholder 5">
            <a:extLst>
              <a:ext uri="{FF2B5EF4-FFF2-40B4-BE49-F238E27FC236}">
                <a16:creationId xmlns:a16="http://schemas.microsoft.com/office/drawing/2014/main" id="{6D496D87-42EF-46F4-931F-9D999C35CE72}"/>
              </a:ext>
            </a:extLst>
          </p:cNvPr>
          <p:cNvSpPr>
            <a:spLocks noGrp="1"/>
          </p:cNvSpPr>
          <p:nvPr>
            <p:ph type="sldNum" sz="quarter" idx="10"/>
          </p:nvPr>
        </p:nvSpPr>
        <p:spPr/>
        <p:txBody>
          <a:bodyPr/>
          <a:lstStyle/>
          <a:p>
            <a:fld id="{151725ED-AB00-4B02-A764-80C23BBB66A4}" type="slidenum">
              <a:rPr lang="en-US" smtClean="0"/>
              <a:t>‹Nº›</a:t>
            </a:fld>
            <a:endParaRPr lang="en-US"/>
          </a:p>
        </p:txBody>
      </p:sp>
      <p:pic>
        <p:nvPicPr>
          <p:cNvPr id="8" name="Picture 7" descr="001">
            <a:extLst>
              <a:ext uri="{FF2B5EF4-FFF2-40B4-BE49-F238E27FC236}">
                <a16:creationId xmlns:a16="http://schemas.microsoft.com/office/drawing/2014/main" id="{1740F83C-51D3-4F3A-A88E-159CF30BCB26}"/>
              </a:ext>
            </a:extLst>
          </p:cNvPr>
          <p:cNvPicPr>
            <a:picLocks noChangeAspect="1"/>
          </p:cNvPicPr>
          <p:nvPr userDrawn="1"/>
        </p:nvPicPr>
        <p:blipFill>
          <a:blip r:embed="rId2"/>
          <a:stretch>
            <a:fillRect/>
          </a:stretch>
        </p:blipFill>
        <p:spPr>
          <a:xfrm>
            <a:off x="199155" y="624204"/>
            <a:ext cx="604704" cy="279044"/>
          </a:xfrm>
          <a:prstGeom prst="rect">
            <a:avLst/>
          </a:prstGeom>
          <a:noFill/>
          <a:ln w="9525">
            <a:noFill/>
          </a:ln>
        </p:spPr>
      </p:pic>
      <p:pic>
        <p:nvPicPr>
          <p:cNvPr id="12" name="Picture 11">
            <a:extLst>
              <a:ext uri="{FF2B5EF4-FFF2-40B4-BE49-F238E27FC236}">
                <a16:creationId xmlns:a16="http://schemas.microsoft.com/office/drawing/2014/main" id="{CF71E57F-A5A2-4D93-B9E1-169DA706D0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2173645" y="4111832"/>
            <a:ext cx="941605" cy="278813"/>
          </a:xfrm>
          <a:prstGeom prst="rect">
            <a:avLst/>
          </a:prstGeom>
        </p:spPr>
      </p:pic>
      <p:sp>
        <p:nvSpPr>
          <p:cNvPr id="13" name="Text Placeholder 3">
            <a:extLst>
              <a:ext uri="{FF2B5EF4-FFF2-40B4-BE49-F238E27FC236}">
                <a16:creationId xmlns:a16="http://schemas.microsoft.com/office/drawing/2014/main" id="{522E8B02-68ED-4079-AF12-52E4DCB90664}"/>
              </a:ext>
            </a:extLst>
          </p:cNvPr>
          <p:cNvSpPr>
            <a:spLocks noGrp="1"/>
          </p:cNvSpPr>
          <p:nvPr>
            <p:ph type="body" sz="quarter" idx="14" hasCustomPrompt="1"/>
          </p:nvPr>
        </p:nvSpPr>
        <p:spPr>
          <a:xfrm>
            <a:off x="908683" y="3481550"/>
            <a:ext cx="3471528" cy="626692"/>
          </a:xfrm>
          <a:prstGeom prst="rect">
            <a:avLst/>
          </a:prstGeom>
        </p:spPr>
        <p:txBody>
          <a:bodyPr anchor="b">
            <a:noAutofit/>
          </a:bodyPr>
          <a:lstStyle>
            <a:lvl1pPr marL="0" indent="0" algn="ctr">
              <a:lnSpc>
                <a:spcPct val="100000"/>
              </a:lnSpc>
              <a:spcBef>
                <a:spcPts val="0"/>
              </a:spcBef>
              <a:buNone/>
              <a:defRPr sz="180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pic>
        <p:nvPicPr>
          <p:cNvPr id="15" name="Picture 14">
            <a:extLst>
              <a:ext uri="{FF2B5EF4-FFF2-40B4-BE49-F238E27FC236}">
                <a16:creationId xmlns:a16="http://schemas.microsoft.com/office/drawing/2014/main" id="{34A1875E-E16D-4C59-9705-4F2DA8CE55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5762180" y="4111832"/>
            <a:ext cx="941605" cy="278813"/>
          </a:xfrm>
          <a:prstGeom prst="rect">
            <a:avLst/>
          </a:prstGeom>
        </p:spPr>
      </p:pic>
      <p:sp>
        <p:nvSpPr>
          <p:cNvPr id="16" name="Text Placeholder 3">
            <a:extLst>
              <a:ext uri="{FF2B5EF4-FFF2-40B4-BE49-F238E27FC236}">
                <a16:creationId xmlns:a16="http://schemas.microsoft.com/office/drawing/2014/main" id="{3BDCCA62-925D-4786-B0F9-38CA4123D4BC}"/>
              </a:ext>
            </a:extLst>
          </p:cNvPr>
          <p:cNvSpPr>
            <a:spLocks noGrp="1"/>
          </p:cNvSpPr>
          <p:nvPr>
            <p:ph type="body" sz="quarter" idx="16" hasCustomPrompt="1"/>
          </p:nvPr>
        </p:nvSpPr>
        <p:spPr>
          <a:xfrm>
            <a:off x="4497218" y="3481550"/>
            <a:ext cx="3471528" cy="626692"/>
          </a:xfrm>
          <a:prstGeom prst="rect">
            <a:avLst/>
          </a:prstGeom>
        </p:spPr>
        <p:txBody>
          <a:bodyPr anchor="b">
            <a:noAutofit/>
          </a:bodyPr>
          <a:lstStyle>
            <a:lvl1pPr marL="0" indent="0" algn="ctr">
              <a:lnSpc>
                <a:spcPct val="100000"/>
              </a:lnSpc>
              <a:spcBef>
                <a:spcPts val="0"/>
              </a:spcBef>
              <a:buNone/>
              <a:defRPr sz="180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pic>
        <p:nvPicPr>
          <p:cNvPr id="18" name="Picture 17">
            <a:extLst>
              <a:ext uri="{FF2B5EF4-FFF2-40B4-BE49-F238E27FC236}">
                <a16:creationId xmlns:a16="http://schemas.microsoft.com/office/drawing/2014/main" id="{5F7A492B-D455-4709-A23D-C34CD34586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9354791" y="4111832"/>
            <a:ext cx="941605" cy="278813"/>
          </a:xfrm>
          <a:prstGeom prst="rect">
            <a:avLst/>
          </a:prstGeom>
        </p:spPr>
      </p:pic>
      <p:sp>
        <p:nvSpPr>
          <p:cNvPr id="19" name="Text Placeholder 3">
            <a:extLst>
              <a:ext uri="{FF2B5EF4-FFF2-40B4-BE49-F238E27FC236}">
                <a16:creationId xmlns:a16="http://schemas.microsoft.com/office/drawing/2014/main" id="{1966B788-445C-419F-A546-FE164EB394E4}"/>
              </a:ext>
            </a:extLst>
          </p:cNvPr>
          <p:cNvSpPr>
            <a:spLocks noGrp="1"/>
          </p:cNvSpPr>
          <p:nvPr>
            <p:ph type="body" sz="quarter" idx="18" hasCustomPrompt="1"/>
          </p:nvPr>
        </p:nvSpPr>
        <p:spPr>
          <a:xfrm>
            <a:off x="8089829" y="3481550"/>
            <a:ext cx="3471528" cy="626692"/>
          </a:xfrm>
          <a:prstGeom prst="rect">
            <a:avLst/>
          </a:prstGeom>
        </p:spPr>
        <p:txBody>
          <a:bodyPr anchor="b">
            <a:noAutofit/>
          </a:bodyPr>
          <a:lstStyle>
            <a:lvl1pPr marL="0" indent="0" algn="ctr">
              <a:lnSpc>
                <a:spcPct val="100000"/>
              </a:lnSpc>
              <a:spcBef>
                <a:spcPts val="0"/>
              </a:spcBef>
              <a:buNone/>
              <a:defRPr sz="180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2" name="Oval 21">
            <a:extLst>
              <a:ext uri="{FF2B5EF4-FFF2-40B4-BE49-F238E27FC236}">
                <a16:creationId xmlns:a16="http://schemas.microsoft.com/office/drawing/2014/main" id="{5D3F05AC-1116-4EB5-B9B3-080D114C8421}"/>
              </a:ext>
            </a:extLst>
          </p:cNvPr>
          <p:cNvSpPr/>
          <p:nvPr userDrawn="1"/>
        </p:nvSpPr>
        <p:spPr>
          <a:xfrm>
            <a:off x="1981507" y="2099305"/>
            <a:ext cx="1325880" cy="1329694"/>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2154" strike="noStrike" noProof="1">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CD9C039C-37BA-480D-BACE-FE71798D4FBF}"/>
              </a:ext>
            </a:extLst>
          </p:cNvPr>
          <p:cNvSpPr/>
          <p:nvPr userDrawn="1"/>
        </p:nvSpPr>
        <p:spPr>
          <a:xfrm>
            <a:off x="5570042" y="2099305"/>
            <a:ext cx="1325880" cy="1329694"/>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2154" strike="noStrike" noProof="1">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C705FDDE-12D5-4853-AD3F-FF02C0B1BE98}"/>
              </a:ext>
            </a:extLst>
          </p:cNvPr>
          <p:cNvSpPr/>
          <p:nvPr userDrawn="1"/>
        </p:nvSpPr>
        <p:spPr>
          <a:xfrm>
            <a:off x="9162653" y="2099305"/>
            <a:ext cx="1325880" cy="1329694"/>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2154" strike="noStrike" noProof="1">
              <a:latin typeface="Arial" panose="020B0604020202020204" pitchFamily="34" charset="0"/>
              <a:cs typeface="Arial" panose="020B0604020202020204" pitchFamily="34" charset="0"/>
            </a:endParaRPr>
          </a:p>
        </p:txBody>
      </p:sp>
      <p:sp>
        <p:nvSpPr>
          <p:cNvPr id="25" name="Text Placeholder 19">
            <a:extLst>
              <a:ext uri="{FF2B5EF4-FFF2-40B4-BE49-F238E27FC236}">
                <a16:creationId xmlns:a16="http://schemas.microsoft.com/office/drawing/2014/main" id="{154A4791-85BF-4D46-8851-2EB921701B49}"/>
              </a:ext>
            </a:extLst>
          </p:cNvPr>
          <p:cNvSpPr>
            <a:spLocks noGrp="1"/>
          </p:cNvSpPr>
          <p:nvPr>
            <p:ph type="body" sz="quarter" idx="20" hasCustomPrompt="1"/>
          </p:nvPr>
        </p:nvSpPr>
        <p:spPr>
          <a:xfrm>
            <a:off x="835389" y="171976"/>
            <a:ext cx="10826152" cy="413766"/>
          </a:xfrm>
          <a:prstGeom prst="rect">
            <a:avLst/>
          </a:prstGeom>
        </p:spPr>
        <p:txBody>
          <a:bodyPr anchor="b">
            <a:noAutofit/>
          </a:bodyPr>
          <a:lstStyle>
            <a:lvl1pPr marL="0" indent="0">
              <a:buNone/>
              <a:defRPr lang="en-US" sz="1440" b="0" i="0" kern="1200" cap="none" spc="150"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latinLnBrk="0" hangingPunct="1">
              <a:lnSpc>
                <a:spcPct val="110000"/>
              </a:lnSpc>
              <a:spcBef>
                <a:spcPts val="1200"/>
              </a:spcBef>
              <a:buClr>
                <a:schemeClr val="accent4"/>
              </a:buClr>
              <a:buFont typeface="Arial" panose="020B0604020202020204" pitchFamily="34" charset="0"/>
              <a:buNone/>
            </a:pPr>
            <a:r>
              <a:rPr lang="en-US" dirty="0"/>
              <a:t>Section Title</a:t>
            </a:r>
          </a:p>
        </p:txBody>
      </p:sp>
      <p:sp>
        <p:nvSpPr>
          <p:cNvPr id="21" name="Text Placeholder 8">
            <a:extLst>
              <a:ext uri="{FF2B5EF4-FFF2-40B4-BE49-F238E27FC236}">
                <a16:creationId xmlns:a16="http://schemas.microsoft.com/office/drawing/2014/main" id="{D0D9D5F6-19F2-4689-BBBB-0C6E7D43A08E}"/>
              </a:ext>
            </a:extLst>
          </p:cNvPr>
          <p:cNvSpPr>
            <a:spLocks noGrp="1"/>
          </p:cNvSpPr>
          <p:nvPr>
            <p:ph type="body" sz="quarter" idx="13" hasCustomPrompt="1"/>
          </p:nvPr>
        </p:nvSpPr>
        <p:spPr>
          <a:xfrm>
            <a:off x="905589" y="4390645"/>
            <a:ext cx="3470545" cy="187256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1300"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85750" lvl="0" indent="-285750" algn="ctr"/>
            <a:r>
              <a:rPr lang="en-US" dirty="0"/>
              <a:t>Add text here</a:t>
            </a:r>
          </a:p>
        </p:txBody>
      </p:sp>
      <p:sp>
        <p:nvSpPr>
          <p:cNvPr id="26" name="Text Placeholder 8">
            <a:extLst>
              <a:ext uri="{FF2B5EF4-FFF2-40B4-BE49-F238E27FC236}">
                <a16:creationId xmlns:a16="http://schemas.microsoft.com/office/drawing/2014/main" id="{9671748C-8E84-47C9-B6BA-A1334DEE917F}"/>
              </a:ext>
            </a:extLst>
          </p:cNvPr>
          <p:cNvSpPr>
            <a:spLocks noGrp="1"/>
          </p:cNvSpPr>
          <p:nvPr>
            <p:ph type="body" sz="quarter" idx="21" hasCustomPrompt="1"/>
          </p:nvPr>
        </p:nvSpPr>
        <p:spPr>
          <a:xfrm>
            <a:off x="4498201" y="4390645"/>
            <a:ext cx="3470545" cy="187256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1300"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85750" lvl="0" indent="-285750" algn="ctr"/>
            <a:r>
              <a:rPr lang="en-US" dirty="0"/>
              <a:t>Add text here</a:t>
            </a:r>
          </a:p>
        </p:txBody>
      </p:sp>
      <p:sp>
        <p:nvSpPr>
          <p:cNvPr id="27" name="Text Placeholder 8">
            <a:extLst>
              <a:ext uri="{FF2B5EF4-FFF2-40B4-BE49-F238E27FC236}">
                <a16:creationId xmlns:a16="http://schemas.microsoft.com/office/drawing/2014/main" id="{C94B7626-490C-45F1-9308-7B096EDBE488}"/>
              </a:ext>
            </a:extLst>
          </p:cNvPr>
          <p:cNvSpPr>
            <a:spLocks noGrp="1"/>
          </p:cNvSpPr>
          <p:nvPr>
            <p:ph type="body" sz="quarter" idx="22" hasCustomPrompt="1"/>
          </p:nvPr>
        </p:nvSpPr>
        <p:spPr>
          <a:xfrm>
            <a:off x="8090812" y="4390645"/>
            <a:ext cx="3470545" cy="187256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1300"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85750" lvl="0" indent="-285750" algn="ctr"/>
            <a:r>
              <a:rPr lang="en-US" dirty="0"/>
              <a:t>Add text here</a:t>
            </a:r>
          </a:p>
        </p:txBody>
      </p:sp>
    </p:spTree>
    <p:extLst>
      <p:ext uri="{BB962C8B-B14F-4D97-AF65-F5344CB8AC3E}">
        <p14:creationId xmlns:p14="http://schemas.microsoft.com/office/powerpoint/2010/main" val="41098745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3 ICONS,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5A8A-38E1-4A56-A8B7-68010049677A}"/>
              </a:ext>
            </a:extLst>
          </p:cNvPr>
          <p:cNvSpPr>
            <a:spLocks noGrp="1"/>
          </p:cNvSpPr>
          <p:nvPr>
            <p:ph type="title" hasCustomPrompt="1"/>
          </p:nvPr>
        </p:nvSpPr>
        <p:spPr/>
        <p:txBody>
          <a:bodyPr>
            <a:noAutofit/>
          </a:bodyPr>
          <a:lstStyle>
            <a:lvl1pPr>
              <a:defRPr/>
            </a:lvl1pPr>
          </a:lstStyle>
          <a:p>
            <a:r>
              <a:rPr lang="en-US" dirty="0"/>
              <a:t>Click to edit title</a:t>
            </a:r>
          </a:p>
        </p:txBody>
      </p:sp>
      <p:sp>
        <p:nvSpPr>
          <p:cNvPr id="6" name="Slide Number Placeholder 5">
            <a:extLst>
              <a:ext uri="{FF2B5EF4-FFF2-40B4-BE49-F238E27FC236}">
                <a16:creationId xmlns:a16="http://schemas.microsoft.com/office/drawing/2014/main" id="{6D496D87-42EF-46F4-931F-9D999C35CE72}"/>
              </a:ext>
            </a:extLst>
          </p:cNvPr>
          <p:cNvSpPr>
            <a:spLocks noGrp="1"/>
          </p:cNvSpPr>
          <p:nvPr>
            <p:ph type="sldNum" sz="quarter" idx="10"/>
          </p:nvPr>
        </p:nvSpPr>
        <p:spPr/>
        <p:txBody>
          <a:bodyPr/>
          <a:lstStyle/>
          <a:p>
            <a:fld id="{151725ED-AB00-4B02-A764-80C23BBB66A4}" type="slidenum">
              <a:rPr lang="en-US" smtClean="0"/>
              <a:t>‹Nº›</a:t>
            </a:fld>
            <a:endParaRPr lang="en-US"/>
          </a:p>
        </p:txBody>
      </p:sp>
      <p:pic>
        <p:nvPicPr>
          <p:cNvPr id="8" name="Picture 7" descr="001">
            <a:extLst>
              <a:ext uri="{FF2B5EF4-FFF2-40B4-BE49-F238E27FC236}">
                <a16:creationId xmlns:a16="http://schemas.microsoft.com/office/drawing/2014/main" id="{1740F83C-51D3-4F3A-A88E-159CF30BCB26}"/>
              </a:ext>
            </a:extLst>
          </p:cNvPr>
          <p:cNvPicPr>
            <a:picLocks noChangeAspect="1"/>
          </p:cNvPicPr>
          <p:nvPr userDrawn="1"/>
        </p:nvPicPr>
        <p:blipFill>
          <a:blip r:embed="rId2"/>
          <a:stretch>
            <a:fillRect/>
          </a:stretch>
        </p:blipFill>
        <p:spPr>
          <a:xfrm>
            <a:off x="199155" y="624204"/>
            <a:ext cx="604704" cy="279044"/>
          </a:xfrm>
          <a:prstGeom prst="rect">
            <a:avLst/>
          </a:prstGeom>
          <a:noFill/>
          <a:ln w="9525">
            <a:noFill/>
          </a:ln>
        </p:spPr>
      </p:pic>
      <p:pic>
        <p:nvPicPr>
          <p:cNvPr id="12" name="Picture 11">
            <a:extLst>
              <a:ext uri="{FF2B5EF4-FFF2-40B4-BE49-F238E27FC236}">
                <a16:creationId xmlns:a16="http://schemas.microsoft.com/office/drawing/2014/main" id="{CF71E57F-A5A2-4D93-B9E1-169DA706D0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2173645" y="3609296"/>
            <a:ext cx="941605" cy="278813"/>
          </a:xfrm>
          <a:prstGeom prst="rect">
            <a:avLst/>
          </a:prstGeom>
        </p:spPr>
      </p:pic>
      <p:sp>
        <p:nvSpPr>
          <p:cNvPr id="13" name="Text Placeholder 3">
            <a:extLst>
              <a:ext uri="{FF2B5EF4-FFF2-40B4-BE49-F238E27FC236}">
                <a16:creationId xmlns:a16="http://schemas.microsoft.com/office/drawing/2014/main" id="{522E8B02-68ED-4079-AF12-52E4DCB90664}"/>
              </a:ext>
            </a:extLst>
          </p:cNvPr>
          <p:cNvSpPr>
            <a:spLocks noGrp="1"/>
          </p:cNvSpPr>
          <p:nvPr>
            <p:ph type="body" sz="quarter" idx="14" hasCustomPrompt="1"/>
          </p:nvPr>
        </p:nvSpPr>
        <p:spPr>
          <a:xfrm>
            <a:off x="908683" y="2968504"/>
            <a:ext cx="3471528" cy="626692"/>
          </a:xfrm>
          <a:prstGeom prst="rect">
            <a:avLst/>
          </a:prstGeom>
        </p:spPr>
        <p:txBody>
          <a:bodyPr anchor="b">
            <a:noAutofit/>
          </a:bodyPr>
          <a:lstStyle>
            <a:lvl1pPr marL="0" indent="0" algn="ctr">
              <a:lnSpc>
                <a:spcPct val="100000"/>
              </a:lnSpc>
              <a:spcBef>
                <a:spcPts val="0"/>
              </a:spcBef>
              <a:buNone/>
              <a:defRPr sz="180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4" name="Text Placeholder 8">
            <a:extLst>
              <a:ext uri="{FF2B5EF4-FFF2-40B4-BE49-F238E27FC236}">
                <a16:creationId xmlns:a16="http://schemas.microsoft.com/office/drawing/2014/main" id="{63ACBB0E-3150-4E85-A757-9004B181DCD2}"/>
              </a:ext>
            </a:extLst>
          </p:cNvPr>
          <p:cNvSpPr>
            <a:spLocks noGrp="1"/>
          </p:cNvSpPr>
          <p:nvPr>
            <p:ph type="body" sz="quarter" idx="15" hasCustomPrompt="1"/>
          </p:nvPr>
        </p:nvSpPr>
        <p:spPr>
          <a:xfrm>
            <a:off x="908683" y="3888108"/>
            <a:ext cx="3471528" cy="2468241"/>
          </a:xfrm>
          <a:prstGeom prst="rect">
            <a:avLst/>
          </a:prstGeom>
        </p:spPr>
        <p:txBody>
          <a:bodyPr>
            <a:noAutofit/>
          </a:bodyPr>
          <a:lstStyle>
            <a:lvl1pPr marL="182880" indent="-182880" algn="l">
              <a:lnSpc>
                <a:spcPct val="114000"/>
              </a:lnSpc>
              <a:spcBef>
                <a:spcPts val="0"/>
              </a:spcBef>
              <a:spcAft>
                <a:spcPts val="800"/>
              </a:spcAft>
              <a:buFont typeface="Arial" panose="020B0604020202020204" pitchFamily="34" charset="0"/>
              <a:buChar char="•"/>
              <a:defRPr sz="1300" b="0" i="0" baseline="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Add text here</a:t>
            </a:r>
          </a:p>
        </p:txBody>
      </p:sp>
      <p:pic>
        <p:nvPicPr>
          <p:cNvPr id="15" name="Picture 14">
            <a:extLst>
              <a:ext uri="{FF2B5EF4-FFF2-40B4-BE49-F238E27FC236}">
                <a16:creationId xmlns:a16="http://schemas.microsoft.com/office/drawing/2014/main" id="{34A1875E-E16D-4C59-9705-4F2DA8CE55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5762180" y="3609296"/>
            <a:ext cx="941605" cy="278813"/>
          </a:xfrm>
          <a:prstGeom prst="rect">
            <a:avLst/>
          </a:prstGeom>
        </p:spPr>
      </p:pic>
      <p:sp>
        <p:nvSpPr>
          <p:cNvPr id="16" name="Text Placeholder 3">
            <a:extLst>
              <a:ext uri="{FF2B5EF4-FFF2-40B4-BE49-F238E27FC236}">
                <a16:creationId xmlns:a16="http://schemas.microsoft.com/office/drawing/2014/main" id="{3BDCCA62-925D-4786-B0F9-38CA4123D4BC}"/>
              </a:ext>
            </a:extLst>
          </p:cNvPr>
          <p:cNvSpPr>
            <a:spLocks noGrp="1"/>
          </p:cNvSpPr>
          <p:nvPr>
            <p:ph type="body" sz="quarter" idx="16" hasCustomPrompt="1"/>
          </p:nvPr>
        </p:nvSpPr>
        <p:spPr>
          <a:xfrm>
            <a:off x="4497218" y="2968504"/>
            <a:ext cx="3471528" cy="626692"/>
          </a:xfrm>
          <a:prstGeom prst="rect">
            <a:avLst/>
          </a:prstGeom>
        </p:spPr>
        <p:txBody>
          <a:bodyPr anchor="b">
            <a:noAutofit/>
          </a:bodyPr>
          <a:lstStyle>
            <a:lvl1pPr marL="0" indent="0" algn="ctr">
              <a:lnSpc>
                <a:spcPct val="100000"/>
              </a:lnSpc>
              <a:spcBef>
                <a:spcPts val="0"/>
              </a:spcBef>
              <a:buNone/>
              <a:defRPr sz="180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7" name="Text Placeholder 8">
            <a:extLst>
              <a:ext uri="{FF2B5EF4-FFF2-40B4-BE49-F238E27FC236}">
                <a16:creationId xmlns:a16="http://schemas.microsoft.com/office/drawing/2014/main" id="{8C4FF38E-11F0-4D37-BC05-671D606F912C}"/>
              </a:ext>
            </a:extLst>
          </p:cNvPr>
          <p:cNvSpPr>
            <a:spLocks noGrp="1"/>
          </p:cNvSpPr>
          <p:nvPr>
            <p:ph type="body" sz="quarter" idx="17" hasCustomPrompt="1"/>
          </p:nvPr>
        </p:nvSpPr>
        <p:spPr>
          <a:xfrm>
            <a:off x="4497218" y="3888108"/>
            <a:ext cx="3501154" cy="2468241"/>
          </a:xfrm>
          <a:prstGeom prst="rect">
            <a:avLst/>
          </a:prstGeom>
        </p:spPr>
        <p:txBody>
          <a:bodyPr vert="horz" lIns="91440" tIns="45720" rIns="91440" bIns="45720" rtlCol="0">
            <a:noAutofit/>
          </a:bodyPr>
          <a:lstStyle>
            <a:lvl1pPr>
              <a:defRPr lang="en-US" sz="1300" dirty="0">
                <a:ea typeface="Arial" panose="020B0604020202020204" pitchFamily="34" charset="0"/>
              </a:defRPr>
            </a:lvl1pPr>
          </a:lstStyle>
          <a:p>
            <a:pPr marL="182880" lvl="0" indent="-182880">
              <a:lnSpc>
                <a:spcPct val="114000"/>
              </a:lnSpc>
              <a:spcBef>
                <a:spcPts val="0"/>
              </a:spcBef>
              <a:spcAft>
                <a:spcPts val="800"/>
              </a:spcAft>
            </a:pPr>
            <a:r>
              <a:rPr lang="en-US" dirty="0"/>
              <a:t>Add text here</a:t>
            </a:r>
          </a:p>
        </p:txBody>
      </p:sp>
      <p:pic>
        <p:nvPicPr>
          <p:cNvPr id="18" name="Picture 17">
            <a:extLst>
              <a:ext uri="{FF2B5EF4-FFF2-40B4-BE49-F238E27FC236}">
                <a16:creationId xmlns:a16="http://schemas.microsoft.com/office/drawing/2014/main" id="{5F7A492B-D455-4709-A23D-C34CD34586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9354791" y="3609296"/>
            <a:ext cx="941605" cy="278813"/>
          </a:xfrm>
          <a:prstGeom prst="rect">
            <a:avLst/>
          </a:prstGeom>
        </p:spPr>
      </p:pic>
      <p:sp>
        <p:nvSpPr>
          <p:cNvPr id="19" name="Text Placeholder 3">
            <a:extLst>
              <a:ext uri="{FF2B5EF4-FFF2-40B4-BE49-F238E27FC236}">
                <a16:creationId xmlns:a16="http://schemas.microsoft.com/office/drawing/2014/main" id="{1966B788-445C-419F-A546-FE164EB394E4}"/>
              </a:ext>
            </a:extLst>
          </p:cNvPr>
          <p:cNvSpPr>
            <a:spLocks noGrp="1"/>
          </p:cNvSpPr>
          <p:nvPr>
            <p:ph type="body" sz="quarter" idx="18" hasCustomPrompt="1"/>
          </p:nvPr>
        </p:nvSpPr>
        <p:spPr>
          <a:xfrm>
            <a:off x="8089829" y="2968504"/>
            <a:ext cx="3574522" cy="626692"/>
          </a:xfrm>
          <a:prstGeom prst="rect">
            <a:avLst/>
          </a:prstGeom>
        </p:spPr>
        <p:txBody>
          <a:bodyPr anchor="b">
            <a:noAutofit/>
          </a:bodyPr>
          <a:lstStyle>
            <a:lvl1pPr marL="0" indent="0" algn="ctr">
              <a:lnSpc>
                <a:spcPct val="100000"/>
              </a:lnSpc>
              <a:spcBef>
                <a:spcPts val="0"/>
              </a:spcBef>
              <a:buNone/>
              <a:defRPr sz="180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0" name="Text Placeholder 8">
            <a:extLst>
              <a:ext uri="{FF2B5EF4-FFF2-40B4-BE49-F238E27FC236}">
                <a16:creationId xmlns:a16="http://schemas.microsoft.com/office/drawing/2014/main" id="{945D6A21-D78E-48C4-B21B-CD57177288DB}"/>
              </a:ext>
            </a:extLst>
          </p:cNvPr>
          <p:cNvSpPr>
            <a:spLocks noGrp="1"/>
          </p:cNvSpPr>
          <p:nvPr>
            <p:ph type="body" sz="quarter" idx="19" hasCustomPrompt="1"/>
          </p:nvPr>
        </p:nvSpPr>
        <p:spPr>
          <a:xfrm>
            <a:off x="8089829" y="3888108"/>
            <a:ext cx="3574522" cy="2468241"/>
          </a:xfrm>
          <a:prstGeom prst="rect">
            <a:avLst/>
          </a:prstGeom>
        </p:spPr>
        <p:txBody>
          <a:bodyPr vert="horz" lIns="91440" tIns="45720" rIns="91440" bIns="45720" rtlCol="0">
            <a:noAutofit/>
          </a:bodyPr>
          <a:lstStyle>
            <a:lvl1pPr>
              <a:defRPr lang="en-US" sz="1300" dirty="0">
                <a:ea typeface="Arial" panose="020B0604020202020204" pitchFamily="34" charset="0"/>
              </a:defRPr>
            </a:lvl1pPr>
          </a:lstStyle>
          <a:p>
            <a:pPr marL="182880" lvl="0" indent="-182880">
              <a:lnSpc>
                <a:spcPct val="114000"/>
              </a:lnSpc>
              <a:spcBef>
                <a:spcPts val="0"/>
              </a:spcBef>
              <a:spcAft>
                <a:spcPts val="800"/>
              </a:spcAft>
            </a:pPr>
            <a:r>
              <a:rPr lang="en-US" dirty="0"/>
              <a:t>Add text here</a:t>
            </a:r>
          </a:p>
        </p:txBody>
      </p:sp>
      <p:sp>
        <p:nvSpPr>
          <p:cNvPr id="22" name="Oval 21">
            <a:extLst>
              <a:ext uri="{FF2B5EF4-FFF2-40B4-BE49-F238E27FC236}">
                <a16:creationId xmlns:a16="http://schemas.microsoft.com/office/drawing/2014/main" id="{5D3F05AC-1116-4EB5-B9B3-080D114C8421}"/>
              </a:ext>
            </a:extLst>
          </p:cNvPr>
          <p:cNvSpPr/>
          <p:nvPr userDrawn="1"/>
        </p:nvSpPr>
        <p:spPr>
          <a:xfrm>
            <a:off x="1981507" y="1526606"/>
            <a:ext cx="1325880" cy="1329694"/>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2154" strike="noStrike" noProof="1">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CD9C039C-37BA-480D-BACE-FE71798D4FBF}"/>
              </a:ext>
            </a:extLst>
          </p:cNvPr>
          <p:cNvSpPr/>
          <p:nvPr userDrawn="1"/>
        </p:nvSpPr>
        <p:spPr>
          <a:xfrm>
            <a:off x="5570042" y="1526606"/>
            <a:ext cx="1325880" cy="1329694"/>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2154" strike="noStrike" noProof="1">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C705FDDE-12D5-4853-AD3F-FF02C0B1BE98}"/>
              </a:ext>
            </a:extLst>
          </p:cNvPr>
          <p:cNvSpPr/>
          <p:nvPr userDrawn="1"/>
        </p:nvSpPr>
        <p:spPr>
          <a:xfrm>
            <a:off x="9162653" y="1526606"/>
            <a:ext cx="1325880" cy="1329694"/>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2154" strike="noStrike" noProof="1">
              <a:latin typeface="Arial" panose="020B0604020202020204" pitchFamily="34" charset="0"/>
              <a:cs typeface="Arial" panose="020B0604020202020204" pitchFamily="34" charset="0"/>
            </a:endParaRPr>
          </a:p>
        </p:txBody>
      </p:sp>
      <p:sp>
        <p:nvSpPr>
          <p:cNvPr id="25" name="Text Placeholder 19">
            <a:extLst>
              <a:ext uri="{FF2B5EF4-FFF2-40B4-BE49-F238E27FC236}">
                <a16:creationId xmlns:a16="http://schemas.microsoft.com/office/drawing/2014/main" id="{716A63EA-99A2-4BA0-B324-755C8C017F88}"/>
              </a:ext>
            </a:extLst>
          </p:cNvPr>
          <p:cNvSpPr>
            <a:spLocks noGrp="1"/>
          </p:cNvSpPr>
          <p:nvPr>
            <p:ph type="body" sz="quarter" idx="20" hasCustomPrompt="1"/>
          </p:nvPr>
        </p:nvSpPr>
        <p:spPr>
          <a:xfrm>
            <a:off x="835389" y="171976"/>
            <a:ext cx="10826152" cy="413766"/>
          </a:xfrm>
          <a:prstGeom prst="rect">
            <a:avLst/>
          </a:prstGeom>
        </p:spPr>
        <p:txBody>
          <a:bodyPr anchor="b">
            <a:noAutofit/>
          </a:bodyPr>
          <a:lstStyle>
            <a:lvl1pPr marL="0" indent="0">
              <a:buNone/>
              <a:defRPr lang="en-US" sz="1440" b="0" i="0" kern="1200" cap="none" spc="150"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latinLnBrk="0" hangingPunct="1">
              <a:lnSpc>
                <a:spcPct val="110000"/>
              </a:lnSpc>
              <a:spcBef>
                <a:spcPts val="1200"/>
              </a:spcBef>
              <a:buClr>
                <a:schemeClr val="accent4"/>
              </a:buClr>
              <a:buFont typeface="Arial" panose="020B0604020202020204" pitchFamily="34" charset="0"/>
              <a:buNone/>
            </a:pPr>
            <a:r>
              <a:rPr lang="en-US" dirty="0"/>
              <a:t>Section Title</a:t>
            </a:r>
          </a:p>
        </p:txBody>
      </p:sp>
    </p:spTree>
    <p:extLst>
      <p:ext uri="{BB962C8B-B14F-4D97-AF65-F5344CB8AC3E}">
        <p14:creationId xmlns:p14="http://schemas.microsoft.com/office/powerpoint/2010/main" val="19246319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yramid">
    <p:spTree>
      <p:nvGrpSpPr>
        <p:cNvPr id="1" name=""/>
        <p:cNvGrpSpPr/>
        <p:nvPr/>
      </p:nvGrpSpPr>
      <p:grpSpPr>
        <a:xfrm>
          <a:off x="0" y="0"/>
          <a:ext cx="0" cy="0"/>
          <a:chOff x="0" y="0"/>
          <a:chExt cx="0" cy="0"/>
        </a:xfrm>
      </p:grpSpPr>
      <p:pic>
        <p:nvPicPr>
          <p:cNvPr id="536" name="Picture 535">
            <a:extLst>
              <a:ext uri="{FF2B5EF4-FFF2-40B4-BE49-F238E27FC236}">
                <a16:creationId xmlns:a16="http://schemas.microsoft.com/office/drawing/2014/main" id="{E7300270-941A-4242-9E76-6B195AED8F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0739" y="1422847"/>
            <a:ext cx="4151213" cy="4880953"/>
          </a:xfrm>
          <a:prstGeom prst="rect">
            <a:avLst/>
          </a:prstGeom>
        </p:spPr>
      </p:pic>
      <p:sp>
        <p:nvSpPr>
          <p:cNvPr id="2" name="Title 1">
            <a:extLst>
              <a:ext uri="{FF2B5EF4-FFF2-40B4-BE49-F238E27FC236}">
                <a16:creationId xmlns:a16="http://schemas.microsoft.com/office/drawing/2014/main" id="{15625A8A-38E1-4A56-A8B7-68010049677A}"/>
              </a:ext>
            </a:extLst>
          </p:cNvPr>
          <p:cNvSpPr>
            <a:spLocks noGrp="1"/>
          </p:cNvSpPr>
          <p:nvPr>
            <p:ph type="title" hasCustomPrompt="1"/>
          </p:nvPr>
        </p:nvSpPr>
        <p:spPr/>
        <p:txBody>
          <a:bodyPr>
            <a:noAutofit/>
          </a:bodyPr>
          <a:lstStyle>
            <a:lvl1pPr>
              <a:defRPr/>
            </a:lvl1pPr>
          </a:lstStyle>
          <a:p>
            <a:r>
              <a:rPr lang="en-US" dirty="0"/>
              <a:t>Click to edit title</a:t>
            </a:r>
          </a:p>
        </p:txBody>
      </p:sp>
      <p:sp>
        <p:nvSpPr>
          <p:cNvPr id="6" name="Slide Number Placeholder 5">
            <a:extLst>
              <a:ext uri="{FF2B5EF4-FFF2-40B4-BE49-F238E27FC236}">
                <a16:creationId xmlns:a16="http://schemas.microsoft.com/office/drawing/2014/main" id="{6D496D87-42EF-46F4-931F-9D999C35CE72}"/>
              </a:ext>
            </a:extLst>
          </p:cNvPr>
          <p:cNvSpPr>
            <a:spLocks noGrp="1"/>
          </p:cNvSpPr>
          <p:nvPr>
            <p:ph type="sldNum" sz="quarter" idx="10"/>
          </p:nvPr>
        </p:nvSpPr>
        <p:spPr/>
        <p:txBody>
          <a:bodyPr/>
          <a:lstStyle/>
          <a:p>
            <a:fld id="{151725ED-AB00-4B02-A764-80C23BBB66A4}" type="slidenum">
              <a:rPr lang="en-US" smtClean="0"/>
              <a:t>‹Nº›</a:t>
            </a:fld>
            <a:endParaRPr lang="en-US"/>
          </a:p>
        </p:txBody>
      </p:sp>
      <p:pic>
        <p:nvPicPr>
          <p:cNvPr id="8" name="Picture 7" descr="001">
            <a:extLst>
              <a:ext uri="{FF2B5EF4-FFF2-40B4-BE49-F238E27FC236}">
                <a16:creationId xmlns:a16="http://schemas.microsoft.com/office/drawing/2014/main" id="{1740F83C-51D3-4F3A-A88E-159CF30BCB26}"/>
              </a:ext>
            </a:extLst>
          </p:cNvPr>
          <p:cNvPicPr>
            <a:picLocks noChangeAspect="1"/>
          </p:cNvPicPr>
          <p:nvPr userDrawn="1"/>
        </p:nvPicPr>
        <p:blipFill>
          <a:blip r:embed="rId3"/>
          <a:stretch>
            <a:fillRect/>
          </a:stretch>
        </p:blipFill>
        <p:spPr>
          <a:xfrm>
            <a:off x="199155" y="624204"/>
            <a:ext cx="604704" cy="279044"/>
          </a:xfrm>
          <a:prstGeom prst="rect">
            <a:avLst/>
          </a:prstGeom>
          <a:noFill/>
          <a:ln w="9525">
            <a:noFill/>
          </a:ln>
        </p:spPr>
      </p:pic>
      <p:sp>
        <p:nvSpPr>
          <p:cNvPr id="25" name="Text Placeholder 19">
            <a:extLst>
              <a:ext uri="{FF2B5EF4-FFF2-40B4-BE49-F238E27FC236}">
                <a16:creationId xmlns:a16="http://schemas.microsoft.com/office/drawing/2014/main" id="{716A63EA-99A2-4BA0-B324-755C8C017F88}"/>
              </a:ext>
            </a:extLst>
          </p:cNvPr>
          <p:cNvSpPr>
            <a:spLocks noGrp="1"/>
          </p:cNvSpPr>
          <p:nvPr>
            <p:ph type="body" sz="quarter" idx="20" hasCustomPrompt="1"/>
          </p:nvPr>
        </p:nvSpPr>
        <p:spPr>
          <a:xfrm>
            <a:off x="835389" y="171976"/>
            <a:ext cx="10826152" cy="413766"/>
          </a:xfrm>
          <a:prstGeom prst="rect">
            <a:avLst/>
          </a:prstGeom>
        </p:spPr>
        <p:txBody>
          <a:bodyPr anchor="b">
            <a:noAutofit/>
          </a:bodyPr>
          <a:lstStyle>
            <a:lvl1pPr marL="0" indent="0">
              <a:buNone/>
              <a:defRPr lang="en-US" sz="1440" b="0" i="0" kern="1200" cap="none" spc="150"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latinLnBrk="0" hangingPunct="1">
              <a:lnSpc>
                <a:spcPct val="110000"/>
              </a:lnSpc>
              <a:spcBef>
                <a:spcPts val="1200"/>
              </a:spcBef>
              <a:buClr>
                <a:schemeClr val="accent4"/>
              </a:buClr>
              <a:buFont typeface="Arial" panose="020B0604020202020204" pitchFamily="34" charset="0"/>
              <a:buNone/>
            </a:pPr>
            <a:r>
              <a:rPr lang="en-US" dirty="0"/>
              <a:t>Section Title</a:t>
            </a:r>
          </a:p>
        </p:txBody>
      </p:sp>
      <p:sp>
        <p:nvSpPr>
          <p:cNvPr id="81" name="Text Placeholder 8">
            <a:extLst>
              <a:ext uri="{FF2B5EF4-FFF2-40B4-BE49-F238E27FC236}">
                <a16:creationId xmlns:a16="http://schemas.microsoft.com/office/drawing/2014/main" id="{8FD04787-BFB7-48E1-9CD9-0E97F6751E16}"/>
              </a:ext>
            </a:extLst>
          </p:cNvPr>
          <p:cNvSpPr>
            <a:spLocks noGrp="1"/>
          </p:cNvSpPr>
          <p:nvPr>
            <p:ph type="body" sz="quarter" idx="50" hasCustomPrompt="1"/>
          </p:nvPr>
        </p:nvSpPr>
        <p:spPr>
          <a:xfrm>
            <a:off x="723535" y="1738213"/>
            <a:ext cx="2871873" cy="1322098"/>
          </a:xfrm>
          <a:prstGeom prst="rect">
            <a:avLst/>
          </a:prstGeom>
        </p:spPr>
        <p:txBody>
          <a:bodyPr>
            <a:noAutofit/>
          </a:bodyPr>
          <a:lstStyle>
            <a:lvl1pPr marL="0" marR="0" indent="0" algn="r" defTabSz="685800" rtl="0" eaLnBrk="1" fontAlgn="auto" latinLnBrk="0" hangingPunct="1">
              <a:lnSpc>
                <a:spcPct val="114000"/>
              </a:lnSpc>
              <a:spcBef>
                <a:spcPts val="0"/>
              </a:spcBef>
              <a:spcAft>
                <a:spcPts val="0"/>
              </a:spcAft>
              <a:buClrTx/>
              <a:buSzTx/>
              <a:buFont typeface="Calibri" panose="020F0502020204030204" charset="0"/>
              <a:buNone/>
              <a:tabLst/>
              <a:defRPr sz="1600" b="1" i="0" baseline="0">
                <a:solidFill>
                  <a:srgbClr val="FFC60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Text goes here</a:t>
            </a:r>
          </a:p>
        </p:txBody>
      </p:sp>
      <p:sp>
        <p:nvSpPr>
          <p:cNvPr id="82" name="Text Placeholder 8">
            <a:extLst>
              <a:ext uri="{FF2B5EF4-FFF2-40B4-BE49-F238E27FC236}">
                <a16:creationId xmlns:a16="http://schemas.microsoft.com/office/drawing/2014/main" id="{C0D5CB6D-AF79-4314-8A97-DAA3D724BE61}"/>
              </a:ext>
            </a:extLst>
          </p:cNvPr>
          <p:cNvSpPr>
            <a:spLocks noGrp="1"/>
          </p:cNvSpPr>
          <p:nvPr>
            <p:ph type="body" sz="quarter" idx="51" hasCustomPrompt="1"/>
          </p:nvPr>
        </p:nvSpPr>
        <p:spPr>
          <a:xfrm>
            <a:off x="723535" y="3298331"/>
            <a:ext cx="2250890" cy="1322098"/>
          </a:xfrm>
          <a:prstGeom prst="rect">
            <a:avLst/>
          </a:prstGeom>
        </p:spPr>
        <p:txBody>
          <a:bodyPr>
            <a:noAutofit/>
          </a:bodyPr>
          <a:lstStyle>
            <a:lvl1pPr marL="0" marR="0" indent="0" algn="r" defTabSz="685800" rtl="0" eaLnBrk="1" fontAlgn="auto" latinLnBrk="0" hangingPunct="1">
              <a:lnSpc>
                <a:spcPct val="114000"/>
              </a:lnSpc>
              <a:spcBef>
                <a:spcPts val="0"/>
              </a:spcBef>
              <a:spcAft>
                <a:spcPts val="0"/>
              </a:spcAft>
              <a:buClrTx/>
              <a:buSzTx/>
              <a:buFont typeface="Calibri" panose="020F0502020204030204" charset="0"/>
              <a:buNone/>
              <a:tabLst/>
              <a:defRPr sz="1600" b="1" i="0" baseline="0">
                <a:solidFill>
                  <a:srgbClr val="68696C"/>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Text goes here</a:t>
            </a:r>
          </a:p>
        </p:txBody>
      </p:sp>
      <p:sp>
        <p:nvSpPr>
          <p:cNvPr id="83" name="Text Placeholder 8">
            <a:extLst>
              <a:ext uri="{FF2B5EF4-FFF2-40B4-BE49-F238E27FC236}">
                <a16:creationId xmlns:a16="http://schemas.microsoft.com/office/drawing/2014/main" id="{25BB3F17-CFD7-4B90-A3E4-F09C54C0BE8A}"/>
              </a:ext>
            </a:extLst>
          </p:cNvPr>
          <p:cNvSpPr>
            <a:spLocks noGrp="1"/>
          </p:cNvSpPr>
          <p:nvPr>
            <p:ph type="body" sz="quarter" idx="52" hasCustomPrompt="1"/>
          </p:nvPr>
        </p:nvSpPr>
        <p:spPr>
          <a:xfrm>
            <a:off x="723536" y="4888431"/>
            <a:ext cx="1682740" cy="1321217"/>
          </a:xfrm>
          <a:prstGeom prst="rect">
            <a:avLst/>
          </a:prstGeom>
        </p:spPr>
        <p:txBody>
          <a:bodyPr>
            <a:noAutofit/>
          </a:bodyPr>
          <a:lstStyle>
            <a:lvl1pPr marL="0" marR="0" indent="0" algn="r" defTabSz="685800" rtl="0" eaLnBrk="1" fontAlgn="auto" latinLnBrk="0" hangingPunct="1">
              <a:lnSpc>
                <a:spcPct val="114000"/>
              </a:lnSpc>
              <a:spcBef>
                <a:spcPts val="0"/>
              </a:spcBef>
              <a:spcAft>
                <a:spcPts val="0"/>
              </a:spcAft>
              <a:buClrTx/>
              <a:buSzTx/>
              <a:buFont typeface="Calibri" panose="020F0502020204030204" charset="0"/>
              <a:buNone/>
              <a:tabLst/>
              <a:defRPr sz="1600" b="1" i="0" baseline="0">
                <a:solidFill>
                  <a:srgbClr val="00558C"/>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Text goes here</a:t>
            </a:r>
          </a:p>
        </p:txBody>
      </p:sp>
      <p:sp>
        <p:nvSpPr>
          <p:cNvPr id="544" name="Text Placeholder 8">
            <a:extLst>
              <a:ext uri="{FF2B5EF4-FFF2-40B4-BE49-F238E27FC236}">
                <a16:creationId xmlns:a16="http://schemas.microsoft.com/office/drawing/2014/main" id="{230E821B-1B79-44FC-ADF9-172EE52B7958}"/>
              </a:ext>
            </a:extLst>
          </p:cNvPr>
          <p:cNvSpPr>
            <a:spLocks noGrp="1"/>
          </p:cNvSpPr>
          <p:nvPr>
            <p:ph type="body" sz="quarter" idx="15" hasCustomPrompt="1"/>
          </p:nvPr>
        </p:nvSpPr>
        <p:spPr>
          <a:xfrm>
            <a:off x="4992611" y="1779270"/>
            <a:ext cx="6668930" cy="1281042"/>
          </a:xfrm>
          <a:prstGeom prst="rect">
            <a:avLst/>
          </a:prstGeom>
        </p:spPr>
        <p:txBody>
          <a:bodyPr>
            <a:noAutofit/>
          </a:bodyPr>
          <a:lstStyle>
            <a:lvl1pPr marL="182880" indent="-182880" algn="l">
              <a:lnSpc>
                <a:spcPct val="114000"/>
              </a:lnSpc>
              <a:spcBef>
                <a:spcPts val="0"/>
              </a:spcBef>
              <a:spcAft>
                <a:spcPts val="400"/>
              </a:spcAft>
              <a:buFont typeface="Arial" panose="020B0604020202020204" pitchFamily="34" charset="0"/>
              <a:buChar char="•"/>
              <a:defRPr sz="1300" b="0" i="0" baseline="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Add text here</a:t>
            </a:r>
          </a:p>
        </p:txBody>
      </p:sp>
      <p:sp>
        <p:nvSpPr>
          <p:cNvPr id="545" name="Text Placeholder 8">
            <a:extLst>
              <a:ext uri="{FF2B5EF4-FFF2-40B4-BE49-F238E27FC236}">
                <a16:creationId xmlns:a16="http://schemas.microsoft.com/office/drawing/2014/main" id="{9502DDC5-A65E-45BC-8A02-B9E00694FBAD}"/>
              </a:ext>
            </a:extLst>
          </p:cNvPr>
          <p:cNvSpPr>
            <a:spLocks noGrp="1"/>
          </p:cNvSpPr>
          <p:nvPr>
            <p:ph type="body" sz="quarter" idx="53" hasCustomPrompt="1"/>
          </p:nvPr>
        </p:nvSpPr>
        <p:spPr>
          <a:xfrm>
            <a:off x="5665075" y="3298331"/>
            <a:ext cx="5996465" cy="1322098"/>
          </a:xfrm>
          <a:prstGeom prst="rect">
            <a:avLst/>
          </a:prstGeom>
        </p:spPr>
        <p:txBody>
          <a:bodyPr>
            <a:noAutofit/>
          </a:bodyPr>
          <a:lstStyle>
            <a:lvl1pPr marL="182880" indent="-182880" algn="l">
              <a:lnSpc>
                <a:spcPct val="114000"/>
              </a:lnSpc>
              <a:spcBef>
                <a:spcPts val="0"/>
              </a:spcBef>
              <a:spcAft>
                <a:spcPts val="400"/>
              </a:spcAft>
              <a:buFont typeface="Arial" panose="020B0604020202020204" pitchFamily="34" charset="0"/>
              <a:buChar char="•"/>
              <a:defRPr sz="1300" b="0" i="0" baseline="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Add text here</a:t>
            </a:r>
          </a:p>
        </p:txBody>
      </p:sp>
      <p:sp>
        <p:nvSpPr>
          <p:cNvPr id="546" name="Text Placeholder 8">
            <a:extLst>
              <a:ext uri="{FF2B5EF4-FFF2-40B4-BE49-F238E27FC236}">
                <a16:creationId xmlns:a16="http://schemas.microsoft.com/office/drawing/2014/main" id="{FD33EC6B-7785-4C50-89E6-CAE8F5C6894B}"/>
              </a:ext>
            </a:extLst>
          </p:cNvPr>
          <p:cNvSpPr>
            <a:spLocks noGrp="1"/>
          </p:cNvSpPr>
          <p:nvPr>
            <p:ph type="body" sz="quarter" idx="54" hasCustomPrompt="1"/>
          </p:nvPr>
        </p:nvSpPr>
        <p:spPr>
          <a:xfrm>
            <a:off x="6271952" y="4887550"/>
            <a:ext cx="5389588" cy="1322098"/>
          </a:xfrm>
          <a:prstGeom prst="rect">
            <a:avLst/>
          </a:prstGeom>
        </p:spPr>
        <p:txBody>
          <a:bodyPr>
            <a:noAutofit/>
          </a:bodyPr>
          <a:lstStyle>
            <a:lvl1pPr marL="182880" indent="-182880" algn="l">
              <a:lnSpc>
                <a:spcPct val="114000"/>
              </a:lnSpc>
              <a:spcBef>
                <a:spcPts val="0"/>
              </a:spcBef>
              <a:spcAft>
                <a:spcPts val="400"/>
              </a:spcAft>
              <a:buFont typeface="Arial" panose="020B0604020202020204" pitchFamily="34" charset="0"/>
              <a:buChar char="•"/>
              <a:defRPr sz="1300" b="0" i="0" baseline="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Add text here</a:t>
            </a:r>
          </a:p>
        </p:txBody>
      </p:sp>
    </p:spTree>
    <p:extLst>
      <p:ext uri="{BB962C8B-B14F-4D97-AF65-F5344CB8AC3E}">
        <p14:creationId xmlns:p14="http://schemas.microsoft.com/office/powerpoint/2010/main" val="6518633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1601D-9584-4DA8-B264-B0175D079648}"/>
              </a:ext>
            </a:extLst>
          </p:cNvPr>
          <p:cNvPicPr>
            <a:picLocks noChangeAspect="1"/>
          </p:cNvPicPr>
          <p:nvPr userDrawn="1"/>
        </p:nvPicPr>
        <p:blipFill>
          <a:blip r:embed="rId2"/>
          <a:stretch>
            <a:fillRect/>
          </a:stretch>
        </p:blipFill>
        <p:spPr>
          <a:xfrm>
            <a:off x="167126" y="2794173"/>
            <a:ext cx="11857748" cy="195089"/>
          </a:xfrm>
          <a:prstGeom prst="rect">
            <a:avLst/>
          </a:prstGeom>
        </p:spPr>
      </p:pic>
      <p:sp>
        <p:nvSpPr>
          <p:cNvPr id="2" name="Title 1">
            <a:extLst>
              <a:ext uri="{FF2B5EF4-FFF2-40B4-BE49-F238E27FC236}">
                <a16:creationId xmlns:a16="http://schemas.microsoft.com/office/drawing/2014/main" id="{15625A8A-38E1-4A56-A8B7-68010049677A}"/>
              </a:ext>
            </a:extLst>
          </p:cNvPr>
          <p:cNvSpPr>
            <a:spLocks noGrp="1"/>
          </p:cNvSpPr>
          <p:nvPr>
            <p:ph type="title" hasCustomPrompt="1"/>
          </p:nvPr>
        </p:nvSpPr>
        <p:spPr/>
        <p:txBody>
          <a:bodyPr>
            <a:noAutofit/>
          </a:bodyPr>
          <a:lstStyle>
            <a:lvl1pPr>
              <a:defRPr/>
            </a:lvl1pPr>
          </a:lstStyle>
          <a:p>
            <a:r>
              <a:rPr lang="en-US" dirty="0"/>
              <a:t>Click to edit title</a:t>
            </a:r>
          </a:p>
        </p:txBody>
      </p:sp>
      <p:sp>
        <p:nvSpPr>
          <p:cNvPr id="6" name="Slide Number Placeholder 5">
            <a:extLst>
              <a:ext uri="{FF2B5EF4-FFF2-40B4-BE49-F238E27FC236}">
                <a16:creationId xmlns:a16="http://schemas.microsoft.com/office/drawing/2014/main" id="{6D496D87-42EF-46F4-931F-9D999C35CE72}"/>
              </a:ext>
            </a:extLst>
          </p:cNvPr>
          <p:cNvSpPr>
            <a:spLocks noGrp="1"/>
          </p:cNvSpPr>
          <p:nvPr>
            <p:ph type="sldNum" sz="quarter" idx="10"/>
          </p:nvPr>
        </p:nvSpPr>
        <p:spPr/>
        <p:txBody>
          <a:bodyPr/>
          <a:lstStyle/>
          <a:p>
            <a:fld id="{151725ED-AB00-4B02-A764-80C23BBB66A4}" type="slidenum">
              <a:rPr lang="en-US" smtClean="0"/>
              <a:t>‹Nº›</a:t>
            </a:fld>
            <a:endParaRPr lang="en-US"/>
          </a:p>
        </p:txBody>
      </p:sp>
      <p:pic>
        <p:nvPicPr>
          <p:cNvPr id="8" name="Picture 7" descr="001">
            <a:extLst>
              <a:ext uri="{FF2B5EF4-FFF2-40B4-BE49-F238E27FC236}">
                <a16:creationId xmlns:a16="http://schemas.microsoft.com/office/drawing/2014/main" id="{1740F83C-51D3-4F3A-A88E-159CF30BCB26}"/>
              </a:ext>
            </a:extLst>
          </p:cNvPr>
          <p:cNvPicPr>
            <a:picLocks noChangeAspect="1"/>
          </p:cNvPicPr>
          <p:nvPr userDrawn="1"/>
        </p:nvPicPr>
        <p:blipFill>
          <a:blip r:embed="rId3"/>
          <a:stretch>
            <a:fillRect/>
          </a:stretch>
        </p:blipFill>
        <p:spPr>
          <a:xfrm>
            <a:off x="199155" y="624204"/>
            <a:ext cx="604704" cy="279044"/>
          </a:xfrm>
          <a:prstGeom prst="rect">
            <a:avLst/>
          </a:prstGeom>
          <a:noFill/>
          <a:ln w="9525">
            <a:noFill/>
          </a:ln>
        </p:spPr>
      </p:pic>
      <p:sp>
        <p:nvSpPr>
          <p:cNvPr id="25" name="Text Placeholder 19">
            <a:extLst>
              <a:ext uri="{FF2B5EF4-FFF2-40B4-BE49-F238E27FC236}">
                <a16:creationId xmlns:a16="http://schemas.microsoft.com/office/drawing/2014/main" id="{716A63EA-99A2-4BA0-B324-755C8C017F88}"/>
              </a:ext>
            </a:extLst>
          </p:cNvPr>
          <p:cNvSpPr>
            <a:spLocks noGrp="1"/>
          </p:cNvSpPr>
          <p:nvPr>
            <p:ph type="body" sz="quarter" idx="20" hasCustomPrompt="1"/>
          </p:nvPr>
        </p:nvSpPr>
        <p:spPr>
          <a:xfrm>
            <a:off x="835389" y="171976"/>
            <a:ext cx="10826152" cy="413766"/>
          </a:xfrm>
          <a:prstGeom prst="rect">
            <a:avLst/>
          </a:prstGeom>
        </p:spPr>
        <p:txBody>
          <a:bodyPr anchor="b">
            <a:noAutofit/>
          </a:bodyPr>
          <a:lstStyle>
            <a:lvl1pPr marL="0" indent="0">
              <a:buNone/>
              <a:defRPr lang="en-US" sz="1440" b="0" i="0" kern="1200" cap="none" spc="150"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latinLnBrk="0" hangingPunct="1">
              <a:lnSpc>
                <a:spcPct val="110000"/>
              </a:lnSpc>
              <a:spcBef>
                <a:spcPts val="1200"/>
              </a:spcBef>
              <a:buClr>
                <a:schemeClr val="accent4"/>
              </a:buClr>
              <a:buFont typeface="Arial" panose="020B0604020202020204" pitchFamily="34" charset="0"/>
              <a:buNone/>
            </a:pPr>
            <a:r>
              <a:rPr lang="en-US" dirty="0"/>
              <a:t>Section Title</a:t>
            </a:r>
          </a:p>
        </p:txBody>
      </p:sp>
      <p:sp>
        <p:nvSpPr>
          <p:cNvPr id="22" name="Text Placeholder 13">
            <a:extLst>
              <a:ext uri="{FF2B5EF4-FFF2-40B4-BE49-F238E27FC236}">
                <a16:creationId xmlns:a16="http://schemas.microsoft.com/office/drawing/2014/main" id="{E22F8D90-48F6-4832-BEC3-DADDC62D224B}"/>
              </a:ext>
            </a:extLst>
          </p:cNvPr>
          <p:cNvSpPr>
            <a:spLocks noGrp="1"/>
          </p:cNvSpPr>
          <p:nvPr>
            <p:ph type="body" sz="quarter" idx="21" hasCustomPrompt="1"/>
          </p:nvPr>
        </p:nvSpPr>
        <p:spPr>
          <a:xfrm>
            <a:off x="10366105" y="3100585"/>
            <a:ext cx="1280160" cy="3078568"/>
          </a:xfrm>
          <a:prstGeom prst="rect">
            <a:avLst/>
          </a:prstGeom>
        </p:spPr>
        <p:txBody>
          <a:bodyPr anchor="t">
            <a:noAutofit/>
          </a:bodyPr>
          <a:lstStyle>
            <a:lvl1pPr marL="0" indent="0" algn="ctr">
              <a:lnSpc>
                <a:spcPct val="100000"/>
              </a:lnSpc>
              <a:spcBef>
                <a:spcPts val="0"/>
              </a:spcBef>
              <a:buNone/>
              <a:defRPr sz="1300" b="0" i="0">
                <a:solidFill>
                  <a:srgbClr val="00558C"/>
                </a:solidFill>
                <a:latin typeface="Arial" charset="0"/>
                <a:ea typeface="Arial" charset="0"/>
                <a:cs typeface="Arial" charset="0"/>
              </a:defRPr>
            </a:lvl1pPr>
          </a:lstStyle>
          <a:p>
            <a:pPr lvl="0"/>
            <a:r>
              <a:rPr lang="en-US" dirty="0"/>
              <a:t>Add text here</a:t>
            </a:r>
          </a:p>
        </p:txBody>
      </p:sp>
      <p:sp>
        <p:nvSpPr>
          <p:cNvPr id="23" name="Text Placeholder 13">
            <a:extLst>
              <a:ext uri="{FF2B5EF4-FFF2-40B4-BE49-F238E27FC236}">
                <a16:creationId xmlns:a16="http://schemas.microsoft.com/office/drawing/2014/main" id="{FAA83EEF-412D-4E7E-86DB-C24A5C96AC31}"/>
              </a:ext>
            </a:extLst>
          </p:cNvPr>
          <p:cNvSpPr>
            <a:spLocks noGrp="1"/>
          </p:cNvSpPr>
          <p:nvPr>
            <p:ph type="body" sz="quarter" idx="41" hasCustomPrompt="1"/>
          </p:nvPr>
        </p:nvSpPr>
        <p:spPr>
          <a:xfrm>
            <a:off x="8970042" y="3100585"/>
            <a:ext cx="1280160" cy="3078568"/>
          </a:xfrm>
          <a:prstGeom prst="rect">
            <a:avLst/>
          </a:prstGeom>
        </p:spPr>
        <p:txBody>
          <a:bodyPr anchor="t">
            <a:noAutofit/>
          </a:bodyPr>
          <a:lstStyle>
            <a:lvl1pPr marL="0" indent="0" algn="ctr">
              <a:lnSpc>
                <a:spcPct val="100000"/>
              </a:lnSpc>
              <a:spcBef>
                <a:spcPts val="0"/>
              </a:spcBef>
              <a:buNone/>
              <a:defRPr sz="1300" b="0" i="0">
                <a:solidFill>
                  <a:srgbClr val="00558C"/>
                </a:solidFill>
                <a:latin typeface="Arial" charset="0"/>
                <a:ea typeface="Arial" charset="0"/>
                <a:cs typeface="Arial" charset="0"/>
              </a:defRPr>
            </a:lvl1pPr>
          </a:lstStyle>
          <a:p>
            <a:pPr lvl="0"/>
            <a:r>
              <a:rPr lang="en-US" dirty="0"/>
              <a:t>Add text here</a:t>
            </a:r>
          </a:p>
        </p:txBody>
      </p:sp>
      <p:sp>
        <p:nvSpPr>
          <p:cNvPr id="24" name="Text Placeholder 13">
            <a:extLst>
              <a:ext uri="{FF2B5EF4-FFF2-40B4-BE49-F238E27FC236}">
                <a16:creationId xmlns:a16="http://schemas.microsoft.com/office/drawing/2014/main" id="{8413EE7B-C6B0-4E1B-883D-56A1CF2A235A}"/>
              </a:ext>
            </a:extLst>
          </p:cNvPr>
          <p:cNvSpPr>
            <a:spLocks noGrp="1"/>
          </p:cNvSpPr>
          <p:nvPr>
            <p:ph type="body" sz="quarter" idx="42" hasCustomPrompt="1"/>
          </p:nvPr>
        </p:nvSpPr>
        <p:spPr>
          <a:xfrm>
            <a:off x="7573978" y="3100585"/>
            <a:ext cx="1280160" cy="3078568"/>
          </a:xfrm>
          <a:prstGeom prst="rect">
            <a:avLst/>
          </a:prstGeom>
        </p:spPr>
        <p:txBody>
          <a:bodyPr anchor="t">
            <a:noAutofit/>
          </a:bodyPr>
          <a:lstStyle>
            <a:lvl1pPr marL="0" indent="0" algn="ctr">
              <a:lnSpc>
                <a:spcPct val="100000"/>
              </a:lnSpc>
              <a:spcBef>
                <a:spcPts val="0"/>
              </a:spcBef>
              <a:buNone/>
              <a:defRPr sz="1300" b="0" i="0">
                <a:solidFill>
                  <a:srgbClr val="00558C"/>
                </a:solidFill>
                <a:latin typeface="Arial" charset="0"/>
                <a:ea typeface="Arial" charset="0"/>
                <a:cs typeface="Arial" charset="0"/>
              </a:defRPr>
            </a:lvl1pPr>
          </a:lstStyle>
          <a:p>
            <a:pPr lvl="0"/>
            <a:r>
              <a:rPr lang="en-US" dirty="0"/>
              <a:t>Add text here</a:t>
            </a:r>
          </a:p>
        </p:txBody>
      </p:sp>
      <p:sp>
        <p:nvSpPr>
          <p:cNvPr id="26" name="Text Placeholder 13">
            <a:extLst>
              <a:ext uri="{FF2B5EF4-FFF2-40B4-BE49-F238E27FC236}">
                <a16:creationId xmlns:a16="http://schemas.microsoft.com/office/drawing/2014/main" id="{B6751CBF-5A06-4809-A552-877E4CEC591E}"/>
              </a:ext>
            </a:extLst>
          </p:cNvPr>
          <p:cNvSpPr>
            <a:spLocks noGrp="1"/>
          </p:cNvSpPr>
          <p:nvPr>
            <p:ph type="body" sz="quarter" idx="43" hasCustomPrompt="1"/>
          </p:nvPr>
        </p:nvSpPr>
        <p:spPr>
          <a:xfrm>
            <a:off x="6177914" y="3100585"/>
            <a:ext cx="1280160" cy="3078568"/>
          </a:xfrm>
          <a:prstGeom prst="rect">
            <a:avLst/>
          </a:prstGeom>
        </p:spPr>
        <p:txBody>
          <a:bodyPr anchor="t">
            <a:noAutofit/>
          </a:bodyPr>
          <a:lstStyle>
            <a:lvl1pPr marL="0" indent="0" algn="ctr">
              <a:lnSpc>
                <a:spcPct val="100000"/>
              </a:lnSpc>
              <a:spcBef>
                <a:spcPts val="0"/>
              </a:spcBef>
              <a:buNone/>
              <a:defRPr sz="1300" b="0" i="0">
                <a:solidFill>
                  <a:srgbClr val="00558C"/>
                </a:solidFill>
                <a:latin typeface="Arial" charset="0"/>
                <a:ea typeface="Arial" charset="0"/>
                <a:cs typeface="Arial" charset="0"/>
              </a:defRPr>
            </a:lvl1pPr>
          </a:lstStyle>
          <a:p>
            <a:pPr lvl="0"/>
            <a:r>
              <a:rPr lang="en-US" dirty="0"/>
              <a:t>Add text here</a:t>
            </a:r>
          </a:p>
        </p:txBody>
      </p:sp>
      <p:sp>
        <p:nvSpPr>
          <p:cNvPr id="27" name="Text Placeholder 13">
            <a:extLst>
              <a:ext uri="{FF2B5EF4-FFF2-40B4-BE49-F238E27FC236}">
                <a16:creationId xmlns:a16="http://schemas.microsoft.com/office/drawing/2014/main" id="{5F30E5B0-8F1D-43E9-8A30-5A5C1E1F73B0}"/>
              </a:ext>
            </a:extLst>
          </p:cNvPr>
          <p:cNvSpPr>
            <a:spLocks noGrp="1"/>
          </p:cNvSpPr>
          <p:nvPr>
            <p:ph type="body" sz="quarter" idx="44" hasCustomPrompt="1"/>
          </p:nvPr>
        </p:nvSpPr>
        <p:spPr>
          <a:xfrm>
            <a:off x="4781850" y="3100585"/>
            <a:ext cx="1280160" cy="3078568"/>
          </a:xfrm>
          <a:prstGeom prst="rect">
            <a:avLst/>
          </a:prstGeom>
        </p:spPr>
        <p:txBody>
          <a:bodyPr anchor="t">
            <a:noAutofit/>
          </a:bodyPr>
          <a:lstStyle>
            <a:lvl1pPr marL="0" indent="0" algn="ctr">
              <a:lnSpc>
                <a:spcPct val="100000"/>
              </a:lnSpc>
              <a:spcBef>
                <a:spcPts val="0"/>
              </a:spcBef>
              <a:buNone/>
              <a:defRPr sz="1300" b="0" i="0">
                <a:solidFill>
                  <a:srgbClr val="00558C"/>
                </a:solidFill>
                <a:latin typeface="Arial" charset="0"/>
                <a:ea typeface="Arial" charset="0"/>
                <a:cs typeface="Arial" charset="0"/>
              </a:defRPr>
            </a:lvl1pPr>
          </a:lstStyle>
          <a:p>
            <a:pPr lvl="0"/>
            <a:r>
              <a:rPr lang="en-US" dirty="0"/>
              <a:t>Add text here</a:t>
            </a:r>
          </a:p>
        </p:txBody>
      </p:sp>
      <p:sp>
        <p:nvSpPr>
          <p:cNvPr id="28" name="Text Placeholder 13">
            <a:extLst>
              <a:ext uri="{FF2B5EF4-FFF2-40B4-BE49-F238E27FC236}">
                <a16:creationId xmlns:a16="http://schemas.microsoft.com/office/drawing/2014/main" id="{1282932A-37A7-4780-BC53-7FFF14D5105C}"/>
              </a:ext>
            </a:extLst>
          </p:cNvPr>
          <p:cNvSpPr>
            <a:spLocks noGrp="1"/>
          </p:cNvSpPr>
          <p:nvPr>
            <p:ph type="body" sz="quarter" idx="45" hasCustomPrompt="1"/>
          </p:nvPr>
        </p:nvSpPr>
        <p:spPr>
          <a:xfrm>
            <a:off x="3385786" y="3100585"/>
            <a:ext cx="1280160" cy="3078568"/>
          </a:xfrm>
          <a:prstGeom prst="rect">
            <a:avLst/>
          </a:prstGeom>
        </p:spPr>
        <p:txBody>
          <a:bodyPr anchor="t">
            <a:noAutofit/>
          </a:bodyPr>
          <a:lstStyle>
            <a:lvl1pPr marL="0" indent="0" algn="ctr">
              <a:lnSpc>
                <a:spcPct val="100000"/>
              </a:lnSpc>
              <a:spcBef>
                <a:spcPts val="0"/>
              </a:spcBef>
              <a:buNone/>
              <a:defRPr sz="1300" b="0" i="0">
                <a:solidFill>
                  <a:srgbClr val="00558C"/>
                </a:solidFill>
                <a:latin typeface="Arial" charset="0"/>
                <a:ea typeface="Arial" charset="0"/>
                <a:cs typeface="Arial" charset="0"/>
              </a:defRPr>
            </a:lvl1pPr>
          </a:lstStyle>
          <a:p>
            <a:pPr lvl="0"/>
            <a:r>
              <a:rPr lang="en-US" dirty="0"/>
              <a:t>Add text here</a:t>
            </a:r>
          </a:p>
        </p:txBody>
      </p:sp>
      <p:sp>
        <p:nvSpPr>
          <p:cNvPr id="29" name="Text Placeholder 13">
            <a:extLst>
              <a:ext uri="{FF2B5EF4-FFF2-40B4-BE49-F238E27FC236}">
                <a16:creationId xmlns:a16="http://schemas.microsoft.com/office/drawing/2014/main" id="{585EB451-7D9B-40FC-957B-47CF82BB2C79}"/>
              </a:ext>
            </a:extLst>
          </p:cNvPr>
          <p:cNvSpPr>
            <a:spLocks noGrp="1"/>
          </p:cNvSpPr>
          <p:nvPr>
            <p:ph type="body" sz="quarter" idx="46" hasCustomPrompt="1"/>
          </p:nvPr>
        </p:nvSpPr>
        <p:spPr>
          <a:xfrm>
            <a:off x="1989722" y="3100585"/>
            <a:ext cx="1280160" cy="3078568"/>
          </a:xfrm>
          <a:prstGeom prst="rect">
            <a:avLst/>
          </a:prstGeom>
        </p:spPr>
        <p:txBody>
          <a:bodyPr anchor="t">
            <a:noAutofit/>
          </a:bodyPr>
          <a:lstStyle>
            <a:lvl1pPr marL="0" indent="0" algn="ctr">
              <a:lnSpc>
                <a:spcPct val="100000"/>
              </a:lnSpc>
              <a:spcBef>
                <a:spcPts val="0"/>
              </a:spcBef>
              <a:buNone/>
              <a:defRPr sz="1300" b="0" i="0">
                <a:solidFill>
                  <a:srgbClr val="00558C"/>
                </a:solidFill>
                <a:latin typeface="Arial" charset="0"/>
                <a:ea typeface="Arial" charset="0"/>
                <a:cs typeface="Arial" charset="0"/>
              </a:defRPr>
            </a:lvl1pPr>
          </a:lstStyle>
          <a:p>
            <a:pPr lvl="0"/>
            <a:r>
              <a:rPr lang="en-US" dirty="0"/>
              <a:t>Add text here</a:t>
            </a:r>
          </a:p>
        </p:txBody>
      </p:sp>
      <p:sp>
        <p:nvSpPr>
          <p:cNvPr id="30" name="Text Placeholder 13">
            <a:extLst>
              <a:ext uri="{FF2B5EF4-FFF2-40B4-BE49-F238E27FC236}">
                <a16:creationId xmlns:a16="http://schemas.microsoft.com/office/drawing/2014/main" id="{ADE8B7D0-F526-43C9-B4D8-3EBFCD9DACBE}"/>
              </a:ext>
            </a:extLst>
          </p:cNvPr>
          <p:cNvSpPr>
            <a:spLocks noGrp="1"/>
          </p:cNvSpPr>
          <p:nvPr>
            <p:ph type="body" sz="quarter" idx="47" hasCustomPrompt="1"/>
          </p:nvPr>
        </p:nvSpPr>
        <p:spPr>
          <a:xfrm>
            <a:off x="593658" y="3100585"/>
            <a:ext cx="1280160" cy="3078568"/>
          </a:xfrm>
          <a:prstGeom prst="rect">
            <a:avLst/>
          </a:prstGeom>
        </p:spPr>
        <p:txBody>
          <a:bodyPr anchor="t">
            <a:noAutofit/>
          </a:bodyPr>
          <a:lstStyle>
            <a:lvl1pPr marL="0" indent="0" algn="ctr">
              <a:lnSpc>
                <a:spcPct val="100000"/>
              </a:lnSpc>
              <a:spcBef>
                <a:spcPts val="0"/>
              </a:spcBef>
              <a:buNone/>
              <a:defRPr sz="1300" b="0" i="0">
                <a:solidFill>
                  <a:srgbClr val="00558C"/>
                </a:solidFill>
                <a:latin typeface="Arial" charset="0"/>
                <a:ea typeface="Arial" charset="0"/>
                <a:cs typeface="Arial" charset="0"/>
              </a:defRPr>
            </a:lvl1pPr>
          </a:lstStyle>
          <a:p>
            <a:pPr lvl="0"/>
            <a:r>
              <a:rPr lang="en-US" dirty="0"/>
              <a:t>Add text here</a:t>
            </a:r>
          </a:p>
        </p:txBody>
      </p:sp>
      <p:sp>
        <p:nvSpPr>
          <p:cNvPr id="3" name="Oval 2">
            <a:extLst>
              <a:ext uri="{FF2B5EF4-FFF2-40B4-BE49-F238E27FC236}">
                <a16:creationId xmlns:a16="http://schemas.microsoft.com/office/drawing/2014/main" id="{8B010459-EDAE-4E8F-B657-240C4D1D1EDD}"/>
              </a:ext>
            </a:extLst>
          </p:cNvPr>
          <p:cNvSpPr/>
          <p:nvPr userDrawn="1"/>
        </p:nvSpPr>
        <p:spPr>
          <a:xfrm>
            <a:off x="1111638" y="2745062"/>
            <a:ext cx="244200" cy="244200"/>
          </a:xfrm>
          <a:prstGeom prst="ellipse">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49760B2-8C7E-4C67-87BA-92E394ACD4D2}"/>
              </a:ext>
            </a:extLst>
          </p:cNvPr>
          <p:cNvSpPr/>
          <p:nvPr userDrawn="1"/>
        </p:nvSpPr>
        <p:spPr>
          <a:xfrm>
            <a:off x="2506734" y="2745062"/>
            <a:ext cx="244200" cy="244200"/>
          </a:xfrm>
          <a:prstGeom prst="ellipse">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6B1EA80-FCFB-46EA-8A16-27B9DA4CB4E0}"/>
              </a:ext>
            </a:extLst>
          </p:cNvPr>
          <p:cNvSpPr/>
          <p:nvPr userDrawn="1"/>
        </p:nvSpPr>
        <p:spPr>
          <a:xfrm>
            <a:off x="3901830" y="2745062"/>
            <a:ext cx="244200" cy="244200"/>
          </a:xfrm>
          <a:prstGeom prst="ellipse">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0B69757-60E1-4366-9ACA-0B0FB2F88669}"/>
              </a:ext>
            </a:extLst>
          </p:cNvPr>
          <p:cNvSpPr/>
          <p:nvPr userDrawn="1"/>
        </p:nvSpPr>
        <p:spPr>
          <a:xfrm>
            <a:off x="5296926" y="2745062"/>
            <a:ext cx="244200" cy="244200"/>
          </a:xfrm>
          <a:prstGeom prst="ellipse">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00EFC90D-1D2C-4B6C-A2CA-3B0534D8A5A6}"/>
              </a:ext>
            </a:extLst>
          </p:cNvPr>
          <p:cNvSpPr/>
          <p:nvPr userDrawn="1"/>
        </p:nvSpPr>
        <p:spPr>
          <a:xfrm>
            <a:off x="6692022" y="2745062"/>
            <a:ext cx="244200" cy="244200"/>
          </a:xfrm>
          <a:prstGeom prst="ellipse">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4FD490B0-F172-467F-9061-6F2E8539D986}"/>
              </a:ext>
            </a:extLst>
          </p:cNvPr>
          <p:cNvSpPr/>
          <p:nvPr userDrawn="1"/>
        </p:nvSpPr>
        <p:spPr>
          <a:xfrm>
            <a:off x="8087118" y="2745062"/>
            <a:ext cx="244200" cy="244200"/>
          </a:xfrm>
          <a:prstGeom prst="ellipse">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05B2035-3A00-4774-AE0E-A7DD7606A90C}"/>
              </a:ext>
            </a:extLst>
          </p:cNvPr>
          <p:cNvSpPr/>
          <p:nvPr userDrawn="1"/>
        </p:nvSpPr>
        <p:spPr>
          <a:xfrm>
            <a:off x="9482214" y="2745062"/>
            <a:ext cx="244200" cy="244200"/>
          </a:xfrm>
          <a:prstGeom prst="ellipse">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E6A438AC-1F26-45CA-A494-A8AC75284149}"/>
              </a:ext>
            </a:extLst>
          </p:cNvPr>
          <p:cNvSpPr/>
          <p:nvPr userDrawn="1"/>
        </p:nvSpPr>
        <p:spPr>
          <a:xfrm>
            <a:off x="10877310" y="2745062"/>
            <a:ext cx="244200" cy="244200"/>
          </a:xfrm>
          <a:prstGeom prst="ellipse">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80041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cons -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26B4753B-F734-405D-9436-18D51B005285}"/>
              </a:ext>
            </a:extLst>
          </p:cNvPr>
          <p:cNvGrpSpPr/>
          <p:nvPr userDrawn="1"/>
        </p:nvGrpSpPr>
        <p:grpSpPr>
          <a:xfrm>
            <a:off x="8636369" y="1143773"/>
            <a:ext cx="3238913" cy="5150855"/>
            <a:chOff x="1140417" y="1143773"/>
            <a:chExt cx="3238913" cy="5150855"/>
          </a:xfrm>
        </p:grpSpPr>
        <p:grpSp>
          <p:nvGrpSpPr>
            <p:cNvPr id="38" name="Group 37">
              <a:extLst>
                <a:ext uri="{FF2B5EF4-FFF2-40B4-BE49-F238E27FC236}">
                  <a16:creationId xmlns:a16="http://schemas.microsoft.com/office/drawing/2014/main" id="{CAA0E975-B790-45BB-A68A-F265D27D47DC}"/>
                </a:ext>
              </a:extLst>
            </p:cNvPr>
            <p:cNvGrpSpPr/>
            <p:nvPr userDrawn="1"/>
          </p:nvGrpSpPr>
          <p:grpSpPr>
            <a:xfrm>
              <a:off x="1140417" y="3759940"/>
              <a:ext cx="3238913" cy="2534688"/>
              <a:chOff x="1140417" y="1143773"/>
              <a:chExt cx="3238913" cy="2534688"/>
            </a:xfrm>
          </p:grpSpPr>
          <p:sp>
            <p:nvSpPr>
              <p:cNvPr id="42" name="Rectangle 41">
                <a:extLst>
                  <a:ext uri="{FF2B5EF4-FFF2-40B4-BE49-F238E27FC236}">
                    <a16:creationId xmlns:a16="http://schemas.microsoft.com/office/drawing/2014/main" id="{234FF3C0-D47F-4F46-AD4E-C31B126BC010}"/>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2154" strike="noStrike" noProof="1">
                  <a:latin typeface="Arial" panose="020B0604020202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51A0E2FD-539F-42C9-AE32-F98AFAFEBEDB}"/>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F8BE5F7F-8B62-4EFE-8DCE-24E17C961258}"/>
                </a:ext>
              </a:extLst>
            </p:cNvPr>
            <p:cNvGrpSpPr/>
            <p:nvPr userDrawn="1"/>
          </p:nvGrpSpPr>
          <p:grpSpPr>
            <a:xfrm>
              <a:off x="1140417" y="1143773"/>
              <a:ext cx="3238913" cy="2534688"/>
              <a:chOff x="1140417" y="1143773"/>
              <a:chExt cx="3238913" cy="2534688"/>
            </a:xfrm>
          </p:grpSpPr>
          <p:sp>
            <p:nvSpPr>
              <p:cNvPr id="40" name="Rectangle 39">
                <a:extLst>
                  <a:ext uri="{FF2B5EF4-FFF2-40B4-BE49-F238E27FC236}">
                    <a16:creationId xmlns:a16="http://schemas.microsoft.com/office/drawing/2014/main" id="{492F7956-259D-42FA-B3DF-F14CD74A3329}"/>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2154" strike="noStrike" noProof="1">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480F9FDE-1645-43AE-A2DA-B61FB54CC153}"/>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4" name="Group 43">
            <a:extLst>
              <a:ext uri="{FF2B5EF4-FFF2-40B4-BE49-F238E27FC236}">
                <a16:creationId xmlns:a16="http://schemas.microsoft.com/office/drawing/2014/main" id="{FFAE0107-F4A7-4A61-88E4-C271A4AD4C44}"/>
              </a:ext>
            </a:extLst>
          </p:cNvPr>
          <p:cNvGrpSpPr/>
          <p:nvPr userDrawn="1"/>
        </p:nvGrpSpPr>
        <p:grpSpPr>
          <a:xfrm>
            <a:off x="5278807" y="1143773"/>
            <a:ext cx="3238913" cy="5150855"/>
            <a:chOff x="1140417" y="1143773"/>
            <a:chExt cx="3238913" cy="5150855"/>
          </a:xfrm>
        </p:grpSpPr>
        <p:grpSp>
          <p:nvGrpSpPr>
            <p:cNvPr id="45" name="Group 44">
              <a:extLst>
                <a:ext uri="{FF2B5EF4-FFF2-40B4-BE49-F238E27FC236}">
                  <a16:creationId xmlns:a16="http://schemas.microsoft.com/office/drawing/2014/main" id="{3C34AC4B-4A74-4401-9609-4B2BA0F3E29F}"/>
                </a:ext>
              </a:extLst>
            </p:cNvPr>
            <p:cNvGrpSpPr/>
            <p:nvPr userDrawn="1"/>
          </p:nvGrpSpPr>
          <p:grpSpPr>
            <a:xfrm>
              <a:off x="1140417" y="3759940"/>
              <a:ext cx="3238913" cy="2534688"/>
              <a:chOff x="1140417" y="1143773"/>
              <a:chExt cx="3238913" cy="2534688"/>
            </a:xfrm>
          </p:grpSpPr>
          <p:sp>
            <p:nvSpPr>
              <p:cNvPr id="49" name="Rectangle 48">
                <a:extLst>
                  <a:ext uri="{FF2B5EF4-FFF2-40B4-BE49-F238E27FC236}">
                    <a16:creationId xmlns:a16="http://schemas.microsoft.com/office/drawing/2014/main" id="{E67A7F71-5697-4300-A358-73625BB7E0F6}"/>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2154" strike="noStrike" noProof="1">
                  <a:latin typeface="Arial" panose="020B0604020202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04A8772C-B3B9-45D1-B09F-9F98887AF446}"/>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3E6B3BAA-F925-469A-941B-CE38CE60E88F}"/>
                </a:ext>
              </a:extLst>
            </p:cNvPr>
            <p:cNvGrpSpPr/>
            <p:nvPr userDrawn="1"/>
          </p:nvGrpSpPr>
          <p:grpSpPr>
            <a:xfrm>
              <a:off x="1140417" y="1143773"/>
              <a:ext cx="3238913" cy="2534688"/>
              <a:chOff x="1140417" y="1143773"/>
              <a:chExt cx="3238913" cy="2534688"/>
            </a:xfrm>
          </p:grpSpPr>
          <p:sp>
            <p:nvSpPr>
              <p:cNvPr id="47" name="Rectangle 46">
                <a:extLst>
                  <a:ext uri="{FF2B5EF4-FFF2-40B4-BE49-F238E27FC236}">
                    <a16:creationId xmlns:a16="http://schemas.microsoft.com/office/drawing/2014/main" id="{E2EDC9BB-13C1-4DB5-B35A-E95203F32A4F}"/>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2154" strike="noStrike" noProof="1">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7BE13BBC-8DDD-4E45-9766-E17A3E498834}"/>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 name="Title 8">
            <a:extLst>
              <a:ext uri="{FF2B5EF4-FFF2-40B4-BE49-F238E27FC236}">
                <a16:creationId xmlns:a16="http://schemas.microsoft.com/office/drawing/2014/main" id="{7A63EE89-B907-42CE-A093-BDAF5620B47A}"/>
              </a:ext>
            </a:extLst>
          </p:cNvPr>
          <p:cNvSpPr>
            <a:spLocks noGrp="1"/>
          </p:cNvSpPr>
          <p:nvPr>
            <p:ph type="title" hasCustomPrompt="1"/>
          </p:nvPr>
        </p:nvSpPr>
        <p:spPr>
          <a:xfrm>
            <a:off x="838201" y="594795"/>
            <a:ext cx="10826150" cy="576980"/>
          </a:xfrm>
        </p:spPr>
        <p:txBody>
          <a:bodyPr>
            <a:noAutofit/>
          </a:bodyPr>
          <a:lstStyle>
            <a:lvl1pPr>
              <a:defRPr>
                <a:solidFill>
                  <a:schemeClr val="bg2"/>
                </a:solidFill>
              </a:defRPr>
            </a:lvl1pPr>
          </a:lstStyle>
          <a:p>
            <a:r>
              <a:rPr lang="en-US" dirty="0"/>
              <a:t>Click to edit title</a:t>
            </a:r>
          </a:p>
        </p:txBody>
      </p:sp>
      <p:pic>
        <p:nvPicPr>
          <p:cNvPr id="10" name="Picture 9" descr="001">
            <a:extLst>
              <a:ext uri="{FF2B5EF4-FFF2-40B4-BE49-F238E27FC236}">
                <a16:creationId xmlns:a16="http://schemas.microsoft.com/office/drawing/2014/main" id="{C53DAD77-5B69-4CA2-88B9-C20D94EEE98B}"/>
              </a:ext>
            </a:extLst>
          </p:cNvPr>
          <p:cNvPicPr>
            <a:picLocks noChangeAspect="1"/>
          </p:cNvPicPr>
          <p:nvPr userDrawn="1"/>
        </p:nvPicPr>
        <p:blipFill>
          <a:blip r:embed="rId3"/>
          <a:stretch>
            <a:fillRect/>
          </a:stretch>
        </p:blipFill>
        <p:spPr>
          <a:xfrm>
            <a:off x="199155" y="624204"/>
            <a:ext cx="604704" cy="279044"/>
          </a:xfrm>
          <a:prstGeom prst="rect">
            <a:avLst/>
          </a:prstGeom>
          <a:noFill/>
          <a:ln w="9525">
            <a:noFill/>
          </a:ln>
        </p:spPr>
      </p:pic>
      <p:sp>
        <p:nvSpPr>
          <p:cNvPr id="13" name="Text Placeholder 4">
            <a:extLst>
              <a:ext uri="{FF2B5EF4-FFF2-40B4-BE49-F238E27FC236}">
                <a16:creationId xmlns:a16="http://schemas.microsoft.com/office/drawing/2014/main" id="{026989C0-12CB-4C4B-9F03-BBE29BCB6DA8}"/>
              </a:ext>
            </a:extLst>
          </p:cNvPr>
          <p:cNvSpPr>
            <a:spLocks noGrp="1"/>
          </p:cNvSpPr>
          <p:nvPr>
            <p:ph type="body" sz="quarter" idx="14" hasCustomPrompt="1"/>
          </p:nvPr>
        </p:nvSpPr>
        <p:spPr>
          <a:xfrm>
            <a:off x="5275804" y="1976148"/>
            <a:ext cx="3238912" cy="797788"/>
          </a:xfrm>
          <a:prstGeom prst="rect">
            <a:avLst/>
          </a:prstGeom>
        </p:spPr>
        <p:txBody>
          <a:bodyPr anchor="b">
            <a:noAutofit/>
          </a:bodyPr>
          <a:lstStyle>
            <a:lvl1pPr marL="0" indent="0" algn="ctr">
              <a:buNone/>
              <a:defRPr sz="168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4" name="Text Placeholder 6">
            <a:extLst>
              <a:ext uri="{FF2B5EF4-FFF2-40B4-BE49-F238E27FC236}">
                <a16:creationId xmlns:a16="http://schemas.microsoft.com/office/drawing/2014/main" id="{1CB3ECFB-F24B-4D9F-A53A-F41D71393595}"/>
              </a:ext>
            </a:extLst>
          </p:cNvPr>
          <p:cNvSpPr>
            <a:spLocks noGrp="1"/>
          </p:cNvSpPr>
          <p:nvPr>
            <p:ph type="body" sz="quarter" idx="15" hasCustomPrompt="1"/>
          </p:nvPr>
        </p:nvSpPr>
        <p:spPr>
          <a:xfrm>
            <a:off x="5282567" y="2849145"/>
            <a:ext cx="3232151" cy="757234"/>
          </a:xfrm>
          <a:prstGeom prst="rect">
            <a:avLst/>
          </a:prstGeom>
        </p:spPr>
        <p:txBody>
          <a:bodyPr>
            <a:noAutofit/>
          </a:bodyPr>
          <a:lstStyle>
            <a:lvl1pPr marL="0" indent="0" algn="ctr">
              <a:buNone/>
              <a:defRPr sz="144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15" name="Text Placeholder 4">
            <a:extLst>
              <a:ext uri="{FF2B5EF4-FFF2-40B4-BE49-F238E27FC236}">
                <a16:creationId xmlns:a16="http://schemas.microsoft.com/office/drawing/2014/main" id="{9B24F1AD-2230-4714-98E6-61087EA5B97B}"/>
              </a:ext>
            </a:extLst>
          </p:cNvPr>
          <p:cNvSpPr>
            <a:spLocks noGrp="1"/>
          </p:cNvSpPr>
          <p:nvPr>
            <p:ph type="body" sz="quarter" idx="16" hasCustomPrompt="1"/>
          </p:nvPr>
        </p:nvSpPr>
        <p:spPr>
          <a:xfrm>
            <a:off x="8635368" y="1976148"/>
            <a:ext cx="3238912" cy="797788"/>
          </a:xfrm>
          <a:prstGeom prst="rect">
            <a:avLst/>
          </a:prstGeom>
        </p:spPr>
        <p:txBody>
          <a:bodyPr anchor="b">
            <a:noAutofit/>
          </a:bodyPr>
          <a:lstStyle>
            <a:lvl1pPr marL="0" indent="0" algn="ctr">
              <a:buNone/>
              <a:defRPr sz="168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1" name="Text Placeholder 6">
            <a:extLst>
              <a:ext uri="{FF2B5EF4-FFF2-40B4-BE49-F238E27FC236}">
                <a16:creationId xmlns:a16="http://schemas.microsoft.com/office/drawing/2014/main" id="{DD2DFC92-12D6-4820-AAB2-D2FC7CD2F82A}"/>
              </a:ext>
            </a:extLst>
          </p:cNvPr>
          <p:cNvSpPr>
            <a:spLocks noGrp="1"/>
          </p:cNvSpPr>
          <p:nvPr>
            <p:ph type="body" sz="quarter" idx="17" hasCustomPrompt="1"/>
          </p:nvPr>
        </p:nvSpPr>
        <p:spPr>
          <a:xfrm>
            <a:off x="8642130" y="2849145"/>
            <a:ext cx="3232151" cy="757234"/>
          </a:xfrm>
          <a:prstGeom prst="rect">
            <a:avLst/>
          </a:prstGeom>
        </p:spPr>
        <p:txBody>
          <a:bodyPr>
            <a:noAutofit/>
          </a:bodyPr>
          <a:lstStyle>
            <a:lvl1pPr marL="0" indent="0" algn="ctr">
              <a:buNone/>
              <a:defRPr sz="144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26" name="Text Placeholder 4">
            <a:extLst>
              <a:ext uri="{FF2B5EF4-FFF2-40B4-BE49-F238E27FC236}">
                <a16:creationId xmlns:a16="http://schemas.microsoft.com/office/drawing/2014/main" id="{CE2B0F4B-F5CB-4B82-9E6A-7058CE95F99C}"/>
              </a:ext>
            </a:extLst>
          </p:cNvPr>
          <p:cNvSpPr>
            <a:spLocks noGrp="1"/>
          </p:cNvSpPr>
          <p:nvPr>
            <p:ph type="body" sz="quarter" idx="18" hasCustomPrompt="1"/>
          </p:nvPr>
        </p:nvSpPr>
        <p:spPr>
          <a:xfrm>
            <a:off x="5275804" y="4592316"/>
            <a:ext cx="3238912" cy="797788"/>
          </a:xfrm>
          <a:prstGeom prst="rect">
            <a:avLst/>
          </a:prstGeom>
        </p:spPr>
        <p:txBody>
          <a:bodyPr anchor="b">
            <a:noAutofit/>
          </a:bodyPr>
          <a:lstStyle>
            <a:lvl1pPr marL="0" indent="0" algn="ctr">
              <a:buNone/>
              <a:defRPr sz="168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7" name="Text Placeholder 6">
            <a:extLst>
              <a:ext uri="{FF2B5EF4-FFF2-40B4-BE49-F238E27FC236}">
                <a16:creationId xmlns:a16="http://schemas.microsoft.com/office/drawing/2014/main" id="{B716C2C0-3DD7-41F4-9F39-00A5F7291193}"/>
              </a:ext>
            </a:extLst>
          </p:cNvPr>
          <p:cNvSpPr>
            <a:spLocks noGrp="1"/>
          </p:cNvSpPr>
          <p:nvPr>
            <p:ph type="body" sz="quarter" idx="19" hasCustomPrompt="1"/>
          </p:nvPr>
        </p:nvSpPr>
        <p:spPr>
          <a:xfrm>
            <a:off x="5282567" y="5465312"/>
            <a:ext cx="3232151" cy="757234"/>
          </a:xfrm>
          <a:prstGeom prst="rect">
            <a:avLst/>
          </a:prstGeom>
        </p:spPr>
        <p:txBody>
          <a:bodyPr>
            <a:noAutofit/>
          </a:bodyPr>
          <a:lstStyle>
            <a:lvl1pPr marL="0" indent="0" algn="ctr">
              <a:buNone/>
              <a:defRPr sz="144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28" name="Text Placeholder 4">
            <a:extLst>
              <a:ext uri="{FF2B5EF4-FFF2-40B4-BE49-F238E27FC236}">
                <a16:creationId xmlns:a16="http://schemas.microsoft.com/office/drawing/2014/main" id="{1E43DDC4-70E9-42AD-BB3F-045F2FBFDF92}"/>
              </a:ext>
            </a:extLst>
          </p:cNvPr>
          <p:cNvSpPr>
            <a:spLocks noGrp="1"/>
          </p:cNvSpPr>
          <p:nvPr>
            <p:ph type="body" sz="quarter" idx="20" hasCustomPrompt="1"/>
          </p:nvPr>
        </p:nvSpPr>
        <p:spPr>
          <a:xfrm>
            <a:off x="8635368" y="4592316"/>
            <a:ext cx="3238912" cy="797788"/>
          </a:xfrm>
          <a:prstGeom prst="rect">
            <a:avLst/>
          </a:prstGeom>
        </p:spPr>
        <p:txBody>
          <a:bodyPr anchor="b">
            <a:noAutofit/>
          </a:bodyPr>
          <a:lstStyle>
            <a:lvl1pPr marL="0" indent="0" algn="ctr">
              <a:buNone/>
              <a:defRPr sz="168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9" name="Text Placeholder 6">
            <a:extLst>
              <a:ext uri="{FF2B5EF4-FFF2-40B4-BE49-F238E27FC236}">
                <a16:creationId xmlns:a16="http://schemas.microsoft.com/office/drawing/2014/main" id="{6645A1F9-071A-45EC-B034-515383716ED2}"/>
              </a:ext>
            </a:extLst>
          </p:cNvPr>
          <p:cNvSpPr>
            <a:spLocks noGrp="1"/>
          </p:cNvSpPr>
          <p:nvPr>
            <p:ph type="body" sz="quarter" idx="21" hasCustomPrompt="1"/>
          </p:nvPr>
        </p:nvSpPr>
        <p:spPr>
          <a:xfrm>
            <a:off x="8642130" y="5465312"/>
            <a:ext cx="3232151" cy="757234"/>
          </a:xfrm>
          <a:prstGeom prst="rect">
            <a:avLst/>
          </a:prstGeom>
        </p:spPr>
        <p:txBody>
          <a:bodyPr>
            <a:noAutofit/>
          </a:bodyPr>
          <a:lstStyle>
            <a:lvl1pPr marL="0" indent="0" algn="ctr">
              <a:buNone/>
              <a:defRPr sz="144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23" name="Text Placeholder 3">
            <a:extLst>
              <a:ext uri="{FF2B5EF4-FFF2-40B4-BE49-F238E27FC236}">
                <a16:creationId xmlns:a16="http://schemas.microsoft.com/office/drawing/2014/main" id="{B7BAA53A-3018-47C8-A443-26EAD3821A8A}"/>
              </a:ext>
            </a:extLst>
          </p:cNvPr>
          <p:cNvSpPr>
            <a:spLocks noGrp="1"/>
          </p:cNvSpPr>
          <p:nvPr>
            <p:ph type="body" sz="quarter" idx="23"/>
          </p:nvPr>
        </p:nvSpPr>
        <p:spPr>
          <a:xfrm>
            <a:off x="835389" y="1524764"/>
            <a:ext cx="4447176" cy="4831586"/>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19">
            <a:extLst>
              <a:ext uri="{FF2B5EF4-FFF2-40B4-BE49-F238E27FC236}">
                <a16:creationId xmlns:a16="http://schemas.microsoft.com/office/drawing/2014/main" id="{DEE60AF0-421C-4DD4-B32D-4C0BAC2EEDE0}"/>
              </a:ext>
            </a:extLst>
          </p:cNvPr>
          <p:cNvSpPr>
            <a:spLocks noGrp="1"/>
          </p:cNvSpPr>
          <p:nvPr>
            <p:ph type="body" sz="quarter" idx="24" hasCustomPrompt="1"/>
          </p:nvPr>
        </p:nvSpPr>
        <p:spPr>
          <a:xfrm>
            <a:off x="835389" y="171976"/>
            <a:ext cx="10826152" cy="413766"/>
          </a:xfrm>
          <a:prstGeom prst="rect">
            <a:avLst/>
          </a:prstGeom>
        </p:spPr>
        <p:txBody>
          <a:bodyPr anchor="b">
            <a:noAutofit/>
          </a:bodyPr>
          <a:lstStyle>
            <a:lvl1pPr marL="0" indent="0">
              <a:buNone/>
              <a:defRPr lang="en-US" sz="1440" b="0" i="0" kern="1200" cap="none" spc="150" baseline="0" dirty="0">
                <a:solidFill>
                  <a:schemeClr val="bg2"/>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latinLnBrk="0" hangingPunct="1">
              <a:lnSpc>
                <a:spcPct val="110000"/>
              </a:lnSpc>
              <a:spcBef>
                <a:spcPts val="1200"/>
              </a:spcBef>
              <a:buClr>
                <a:schemeClr val="accent4"/>
              </a:buClr>
              <a:buFont typeface="Arial" panose="020B0604020202020204" pitchFamily="34" charset="0"/>
              <a:buNone/>
            </a:pPr>
            <a:r>
              <a:rPr lang="en-US" dirty="0"/>
              <a:t>Section Title</a:t>
            </a:r>
          </a:p>
        </p:txBody>
      </p:sp>
      <p:pic>
        <p:nvPicPr>
          <p:cNvPr id="31" name="Picture 30">
            <a:extLst>
              <a:ext uri="{FF2B5EF4-FFF2-40B4-BE49-F238E27FC236}">
                <a16:creationId xmlns:a16="http://schemas.microsoft.com/office/drawing/2014/main" id="{80C72869-0A8E-4C8C-8763-3E0676EE21B3}"/>
              </a:ext>
            </a:extLst>
          </p:cNvPr>
          <p:cNvPicPr>
            <a:picLocks noChangeAspect="1"/>
          </p:cNvPicPr>
          <p:nvPr userDrawn="1"/>
        </p:nvPicPr>
        <p:blipFill>
          <a:blip r:embed="rId4">
            <a:biLevel thresh="25000"/>
            <a:extLst>
              <a:ext uri="{28A0092B-C50C-407E-A947-70E740481C1C}">
                <a14:useLocalDpi xmlns:a14="http://schemas.microsoft.com/office/drawing/2010/main" val="0"/>
              </a:ext>
            </a:extLst>
          </a:blip>
          <a:stretch>
            <a:fillRect/>
          </a:stretch>
        </p:blipFill>
        <p:spPr>
          <a:xfrm>
            <a:off x="10211355" y="6457265"/>
            <a:ext cx="904248" cy="169999"/>
          </a:xfrm>
          <a:prstGeom prst="rect">
            <a:avLst/>
          </a:prstGeom>
        </p:spPr>
      </p:pic>
      <p:sp>
        <p:nvSpPr>
          <p:cNvPr id="51" name="Slide Number Placeholder 2">
            <a:extLst>
              <a:ext uri="{FF2B5EF4-FFF2-40B4-BE49-F238E27FC236}">
                <a16:creationId xmlns:a16="http://schemas.microsoft.com/office/drawing/2014/main" id="{AD18678F-E4EF-472E-B6FE-014E8B17F021}"/>
              </a:ext>
            </a:extLst>
          </p:cNvPr>
          <p:cNvSpPr>
            <a:spLocks noGrp="1"/>
          </p:cNvSpPr>
          <p:nvPr>
            <p:ph type="sldNum" sz="quarter" idx="10"/>
          </p:nvPr>
        </p:nvSpPr>
        <p:spPr>
          <a:xfrm>
            <a:off x="11326439" y="6356350"/>
            <a:ext cx="613311" cy="365125"/>
          </a:xfrm>
        </p:spPr>
        <p:txBody>
          <a:bodyPr/>
          <a:lstStyle>
            <a:lvl1pPr>
              <a:defRPr>
                <a:solidFill>
                  <a:schemeClr val="bg1"/>
                </a:solidFill>
              </a:defRPr>
            </a:lvl1pPr>
          </a:lstStyle>
          <a:p>
            <a:fld id="{151725ED-AB00-4B02-A764-80C23BBB66A4}" type="slidenum">
              <a:rPr lang="en-US" smtClean="0"/>
              <a:pPr/>
              <a:t>‹Nº›</a:t>
            </a:fld>
            <a:endParaRPr lang="en-US" dirty="0"/>
          </a:p>
        </p:txBody>
      </p:sp>
    </p:spTree>
    <p:extLst>
      <p:ext uri="{BB962C8B-B14F-4D97-AF65-F5344CB8AC3E}">
        <p14:creationId xmlns:p14="http://schemas.microsoft.com/office/powerpoint/2010/main" val="6349016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cons - WHITE BG">
    <p:bg>
      <p:bgPr>
        <a:solidFill>
          <a:schemeClr val="bg1"/>
        </a:solid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57E2516B-570C-423A-A16E-524C137CEB93}"/>
              </a:ext>
            </a:extLst>
          </p:cNvPr>
          <p:cNvGrpSpPr/>
          <p:nvPr userDrawn="1"/>
        </p:nvGrpSpPr>
        <p:grpSpPr>
          <a:xfrm>
            <a:off x="8636369" y="1143773"/>
            <a:ext cx="3238913" cy="5150855"/>
            <a:chOff x="1140417" y="1143773"/>
            <a:chExt cx="3238913" cy="5150855"/>
          </a:xfrm>
        </p:grpSpPr>
        <p:grpSp>
          <p:nvGrpSpPr>
            <p:cNvPr id="36" name="Group 35">
              <a:extLst>
                <a:ext uri="{FF2B5EF4-FFF2-40B4-BE49-F238E27FC236}">
                  <a16:creationId xmlns:a16="http://schemas.microsoft.com/office/drawing/2014/main" id="{2DF38E64-DEB8-4783-94A9-546177250AA3}"/>
                </a:ext>
              </a:extLst>
            </p:cNvPr>
            <p:cNvGrpSpPr/>
            <p:nvPr userDrawn="1"/>
          </p:nvGrpSpPr>
          <p:grpSpPr>
            <a:xfrm>
              <a:off x="1140417" y="3759940"/>
              <a:ext cx="3238913" cy="2534688"/>
              <a:chOff x="1140417" y="1143773"/>
              <a:chExt cx="3238913" cy="2534688"/>
            </a:xfrm>
          </p:grpSpPr>
          <p:sp>
            <p:nvSpPr>
              <p:cNvPr id="40" name="Rectangle 39">
                <a:extLst>
                  <a:ext uri="{FF2B5EF4-FFF2-40B4-BE49-F238E27FC236}">
                    <a16:creationId xmlns:a16="http://schemas.microsoft.com/office/drawing/2014/main" id="{AAB9E843-DF13-4E06-9B4B-AA38F5AE009C}"/>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2154" strike="noStrike" noProof="1">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AE2EDA83-1D79-4F87-9722-ACF9A6D58C9B}"/>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2F496DF2-EE48-4173-9C1D-F75C3ED14076}"/>
                </a:ext>
              </a:extLst>
            </p:cNvPr>
            <p:cNvGrpSpPr/>
            <p:nvPr userDrawn="1"/>
          </p:nvGrpSpPr>
          <p:grpSpPr>
            <a:xfrm>
              <a:off x="1140417" y="1143773"/>
              <a:ext cx="3238913" cy="2534688"/>
              <a:chOff x="1140417" y="1143773"/>
              <a:chExt cx="3238913" cy="2534688"/>
            </a:xfrm>
          </p:grpSpPr>
          <p:sp>
            <p:nvSpPr>
              <p:cNvPr id="38" name="Rectangle 37">
                <a:extLst>
                  <a:ext uri="{FF2B5EF4-FFF2-40B4-BE49-F238E27FC236}">
                    <a16:creationId xmlns:a16="http://schemas.microsoft.com/office/drawing/2014/main" id="{B3F794BA-92DB-4085-8AD7-A1E67E26DA3A}"/>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2154" strike="noStrike" noProof="1">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9B40D9CE-0922-4AB0-A260-639364F2D9AC}"/>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2" name="Group 41">
            <a:extLst>
              <a:ext uri="{FF2B5EF4-FFF2-40B4-BE49-F238E27FC236}">
                <a16:creationId xmlns:a16="http://schemas.microsoft.com/office/drawing/2014/main" id="{D39E2247-CE76-4267-9E2A-0D455521CA12}"/>
              </a:ext>
            </a:extLst>
          </p:cNvPr>
          <p:cNvGrpSpPr/>
          <p:nvPr userDrawn="1"/>
        </p:nvGrpSpPr>
        <p:grpSpPr>
          <a:xfrm>
            <a:off x="5278807" y="1143773"/>
            <a:ext cx="3238913" cy="5150855"/>
            <a:chOff x="1140417" y="1143773"/>
            <a:chExt cx="3238913" cy="5150855"/>
          </a:xfrm>
        </p:grpSpPr>
        <p:grpSp>
          <p:nvGrpSpPr>
            <p:cNvPr id="43" name="Group 42">
              <a:extLst>
                <a:ext uri="{FF2B5EF4-FFF2-40B4-BE49-F238E27FC236}">
                  <a16:creationId xmlns:a16="http://schemas.microsoft.com/office/drawing/2014/main" id="{03DCB00D-CBAF-4D42-B4B3-BC46DAC55D1E}"/>
                </a:ext>
              </a:extLst>
            </p:cNvPr>
            <p:cNvGrpSpPr/>
            <p:nvPr userDrawn="1"/>
          </p:nvGrpSpPr>
          <p:grpSpPr>
            <a:xfrm>
              <a:off x="1140417" y="3759940"/>
              <a:ext cx="3238913" cy="2534688"/>
              <a:chOff x="1140417" y="1143773"/>
              <a:chExt cx="3238913" cy="2534688"/>
            </a:xfrm>
          </p:grpSpPr>
          <p:sp>
            <p:nvSpPr>
              <p:cNvPr id="47" name="Rectangle 46">
                <a:extLst>
                  <a:ext uri="{FF2B5EF4-FFF2-40B4-BE49-F238E27FC236}">
                    <a16:creationId xmlns:a16="http://schemas.microsoft.com/office/drawing/2014/main" id="{89D5FC3D-2881-4379-A32D-50C8662AF04B}"/>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2154" strike="noStrike" noProof="1">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2F9FEA84-01FA-4FE9-BF53-C66EB6C35199}"/>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5556F50F-D22B-4238-BAAB-23FE84F1C27E}"/>
                </a:ext>
              </a:extLst>
            </p:cNvPr>
            <p:cNvGrpSpPr/>
            <p:nvPr userDrawn="1"/>
          </p:nvGrpSpPr>
          <p:grpSpPr>
            <a:xfrm>
              <a:off x="1140417" y="1143773"/>
              <a:ext cx="3238913" cy="2534688"/>
              <a:chOff x="1140417" y="1143773"/>
              <a:chExt cx="3238913" cy="2534688"/>
            </a:xfrm>
          </p:grpSpPr>
          <p:sp>
            <p:nvSpPr>
              <p:cNvPr id="45" name="Rectangle 44">
                <a:extLst>
                  <a:ext uri="{FF2B5EF4-FFF2-40B4-BE49-F238E27FC236}">
                    <a16:creationId xmlns:a16="http://schemas.microsoft.com/office/drawing/2014/main" id="{801E6D89-4EDB-40E9-B87B-33A492681F60}"/>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2154" strike="noStrike" noProof="1">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8D25CB91-60A8-4B5A-AEC7-D6480B0E247B}"/>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 name="Title 8">
            <a:extLst>
              <a:ext uri="{FF2B5EF4-FFF2-40B4-BE49-F238E27FC236}">
                <a16:creationId xmlns:a16="http://schemas.microsoft.com/office/drawing/2014/main" id="{7A63EE89-B907-42CE-A093-BDAF5620B47A}"/>
              </a:ext>
            </a:extLst>
          </p:cNvPr>
          <p:cNvSpPr>
            <a:spLocks noGrp="1"/>
          </p:cNvSpPr>
          <p:nvPr>
            <p:ph type="title" hasCustomPrompt="1"/>
          </p:nvPr>
        </p:nvSpPr>
        <p:spPr>
          <a:xfrm>
            <a:off x="838201" y="594795"/>
            <a:ext cx="10826150" cy="548980"/>
          </a:xfrm>
        </p:spPr>
        <p:txBody>
          <a:bodyPr>
            <a:noAutofit/>
          </a:bodyPr>
          <a:lstStyle>
            <a:lvl1pPr>
              <a:defRPr>
                <a:solidFill>
                  <a:schemeClr val="accent1"/>
                </a:solidFill>
              </a:defRPr>
            </a:lvl1pPr>
          </a:lstStyle>
          <a:p>
            <a:r>
              <a:rPr lang="en-US" dirty="0"/>
              <a:t>Click to edit title</a:t>
            </a:r>
          </a:p>
        </p:txBody>
      </p:sp>
      <p:pic>
        <p:nvPicPr>
          <p:cNvPr id="10" name="Picture 9" descr="001">
            <a:extLst>
              <a:ext uri="{FF2B5EF4-FFF2-40B4-BE49-F238E27FC236}">
                <a16:creationId xmlns:a16="http://schemas.microsoft.com/office/drawing/2014/main" id="{C53DAD77-5B69-4CA2-88B9-C20D94EEE98B}"/>
              </a:ext>
            </a:extLst>
          </p:cNvPr>
          <p:cNvPicPr>
            <a:picLocks noChangeAspect="1"/>
          </p:cNvPicPr>
          <p:nvPr userDrawn="1"/>
        </p:nvPicPr>
        <p:blipFill>
          <a:blip r:embed="rId2"/>
          <a:stretch>
            <a:fillRect/>
          </a:stretch>
        </p:blipFill>
        <p:spPr>
          <a:xfrm>
            <a:off x="199155" y="624204"/>
            <a:ext cx="604704" cy="279044"/>
          </a:xfrm>
          <a:prstGeom prst="rect">
            <a:avLst/>
          </a:prstGeom>
          <a:noFill/>
          <a:ln w="9525">
            <a:noFill/>
          </a:ln>
        </p:spPr>
      </p:pic>
      <p:sp>
        <p:nvSpPr>
          <p:cNvPr id="13" name="Text Placeholder 4">
            <a:extLst>
              <a:ext uri="{FF2B5EF4-FFF2-40B4-BE49-F238E27FC236}">
                <a16:creationId xmlns:a16="http://schemas.microsoft.com/office/drawing/2014/main" id="{026989C0-12CB-4C4B-9F03-BBE29BCB6DA8}"/>
              </a:ext>
            </a:extLst>
          </p:cNvPr>
          <p:cNvSpPr>
            <a:spLocks noGrp="1"/>
          </p:cNvSpPr>
          <p:nvPr>
            <p:ph type="body" sz="quarter" idx="14" hasCustomPrompt="1"/>
          </p:nvPr>
        </p:nvSpPr>
        <p:spPr>
          <a:xfrm>
            <a:off x="5275804" y="1980224"/>
            <a:ext cx="3238912" cy="797788"/>
          </a:xfrm>
          <a:prstGeom prst="rect">
            <a:avLst/>
          </a:prstGeom>
        </p:spPr>
        <p:txBody>
          <a:bodyPr anchor="b">
            <a:noAutofit/>
          </a:bodyPr>
          <a:lstStyle>
            <a:lvl1pPr marL="0" indent="0" algn="ctr">
              <a:buNone/>
              <a:defRPr sz="168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4" name="Text Placeholder 6">
            <a:extLst>
              <a:ext uri="{FF2B5EF4-FFF2-40B4-BE49-F238E27FC236}">
                <a16:creationId xmlns:a16="http://schemas.microsoft.com/office/drawing/2014/main" id="{1CB3ECFB-F24B-4D9F-A53A-F41D71393595}"/>
              </a:ext>
            </a:extLst>
          </p:cNvPr>
          <p:cNvSpPr>
            <a:spLocks noGrp="1"/>
          </p:cNvSpPr>
          <p:nvPr>
            <p:ph type="body" sz="quarter" idx="15" hasCustomPrompt="1"/>
          </p:nvPr>
        </p:nvSpPr>
        <p:spPr>
          <a:xfrm>
            <a:off x="5282567" y="2853221"/>
            <a:ext cx="3232151" cy="757234"/>
          </a:xfrm>
          <a:prstGeom prst="rect">
            <a:avLst/>
          </a:prstGeom>
        </p:spPr>
        <p:txBody>
          <a:bodyPr>
            <a:noAutofit/>
          </a:bodyPr>
          <a:lstStyle>
            <a:lvl1pPr marL="0" indent="0" algn="ctr">
              <a:buNone/>
              <a:defRPr sz="144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15" name="Text Placeholder 4">
            <a:extLst>
              <a:ext uri="{FF2B5EF4-FFF2-40B4-BE49-F238E27FC236}">
                <a16:creationId xmlns:a16="http://schemas.microsoft.com/office/drawing/2014/main" id="{9B24F1AD-2230-4714-98E6-61087EA5B97B}"/>
              </a:ext>
            </a:extLst>
          </p:cNvPr>
          <p:cNvSpPr>
            <a:spLocks noGrp="1"/>
          </p:cNvSpPr>
          <p:nvPr>
            <p:ph type="body" sz="quarter" idx="16" hasCustomPrompt="1"/>
          </p:nvPr>
        </p:nvSpPr>
        <p:spPr>
          <a:xfrm>
            <a:off x="8635368" y="1980224"/>
            <a:ext cx="3238912" cy="797788"/>
          </a:xfrm>
          <a:prstGeom prst="rect">
            <a:avLst/>
          </a:prstGeom>
        </p:spPr>
        <p:txBody>
          <a:bodyPr anchor="b">
            <a:noAutofit/>
          </a:bodyPr>
          <a:lstStyle>
            <a:lvl1pPr marL="0" indent="0" algn="ctr">
              <a:buNone/>
              <a:defRPr sz="168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1" name="Text Placeholder 6">
            <a:extLst>
              <a:ext uri="{FF2B5EF4-FFF2-40B4-BE49-F238E27FC236}">
                <a16:creationId xmlns:a16="http://schemas.microsoft.com/office/drawing/2014/main" id="{DD2DFC92-12D6-4820-AAB2-D2FC7CD2F82A}"/>
              </a:ext>
            </a:extLst>
          </p:cNvPr>
          <p:cNvSpPr>
            <a:spLocks noGrp="1"/>
          </p:cNvSpPr>
          <p:nvPr>
            <p:ph type="body" sz="quarter" idx="17" hasCustomPrompt="1"/>
          </p:nvPr>
        </p:nvSpPr>
        <p:spPr>
          <a:xfrm>
            <a:off x="8642130" y="2853221"/>
            <a:ext cx="3232151" cy="757234"/>
          </a:xfrm>
          <a:prstGeom prst="rect">
            <a:avLst/>
          </a:prstGeom>
        </p:spPr>
        <p:txBody>
          <a:bodyPr>
            <a:noAutofit/>
          </a:bodyPr>
          <a:lstStyle>
            <a:lvl1pPr marL="0" indent="0" algn="ctr">
              <a:buNone/>
              <a:defRPr sz="144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26" name="Text Placeholder 4">
            <a:extLst>
              <a:ext uri="{FF2B5EF4-FFF2-40B4-BE49-F238E27FC236}">
                <a16:creationId xmlns:a16="http://schemas.microsoft.com/office/drawing/2014/main" id="{CE2B0F4B-F5CB-4B82-9E6A-7058CE95F99C}"/>
              </a:ext>
            </a:extLst>
          </p:cNvPr>
          <p:cNvSpPr>
            <a:spLocks noGrp="1"/>
          </p:cNvSpPr>
          <p:nvPr>
            <p:ph type="body" sz="quarter" idx="18" hasCustomPrompt="1"/>
          </p:nvPr>
        </p:nvSpPr>
        <p:spPr>
          <a:xfrm>
            <a:off x="5275804" y="4596392"/>
            <a:ext cx="3238912" cy="797788"/>
          </a:xfrm>
          <a:prstGeom prst="rect">
            <a:avLst/>
          </a:prstGeom>
        </p:spPr>
        <p:txBody>
          <a:bodyPr anchor="b">
            <a:noAutofit/>
          </a:bodyPr>
          <a:lstStyle>
            <a:lvl1pPr marL="0" indent="0" algn="ctr">
              <a:buNone/>
              <a:defRPr sz="168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7" name="Text Placeholder 6">
            <a:extLst>
              <a:ext uri="{FF2B5EF4-FFF2-40B4-BE49-F238E27FC236}">
                <a16:creationId xmlns:a16="http://schemas.microsoft.com/office/drawing/2014/main" id="{B716C2C0-3DD7-41F4-9F39-00A5F7291193}"/>
              </a:ext>
            </a:extLst>
          </p:cNvPr>
          <p:cNvSpPr>
            <a:spLocks noGrp="1"/>
          </p:cNvSpPr>
          <p:nvPr>
            <p:ph type="body" sz="quarter" idx="19" hasCustomPrompt="1"/>
          </p:nvPr>
        </p:nvSpPr>
        <p:spPr>
          <a:xfrm>
            <a:off x="5282567" y="5469388"/>
            <a:ext cx="3232151" cy="757234"/>
          </a:xfrm>
          <a:prstGeom prst="rect">
            <a:avLst/>
          </a:prstGeom>
        </p:spPr>
        <p:txBody>
          <a:bodyPr>
            <a:noAutofit/>
          </a:bodyPr>
          <a:lstStyle>
            <a:lvl1pPr marL="0" indent="0" algn="ctr">
              <a:buNone/>
              <a:defRPr sz="144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28" name="Text Placeholder 4">
            <a:extLst>
              <a:ext uri="{FF2B5EF4-FFF2-40B4-BE49-F238E27FC236}">
                <a16:creationId xmlns:a16="http://schemas.microsoft.com/office/drawing/2014/main" id="{1E43DDC4-70E9-42AD-BB3F-045F2FBFDF92}"/>
              </a:ext>
            </a:extLst>
          </p:cNvPr>
          <p:cNvSpPr>
            <a:spLocks noGrp="1"/>
          </p:cNvSpPr>
          <p:nvPr>
            <p:ph type="body" sz="quarter" idx="20" hasCustomPrompt="1"/>
          </p:nvPr>
        </p:nvSpPr>
        <p:spPr>
          <a:xfrm>
            <a:off x="8635368" y="4596392"/>
            <a:ext cx="3238912" cy="797788"/>
          </a:xfrm>
          <a:prstGeom prst="rect">
            <a:avLst/>
          </a:prstGeom>
        </p:spPr>
        <p:txBody>
          <a:bodyPr anchor="b">
            <a:noAutofit/>
          </a:bodyPr>
          <a:lstStyle>
            <a:lvl1pPr marL="0" indent="0" algn="ctr">
              <a:buNone/>
              <a:defRPr sz="168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9" name="Text Placeholder 6">
            <a:extLst>
              <a:ext uri="{FF2B5EF4-FFF2-40B4-BE49-F238E27FC236}">
                <a16:creationId xmlns:a16="http://schemas.microsoft.com/office/drawing/2014/main" id="{6645A1F9-071A-45EC-B034-515383716ED2}"/>
              </a:ext>
            </a:extLst>
          </p:cNvPr>
          <p:cNvSpPr>
            <a:spLocks noGrp="1"/>
          </p:cNvSpPr>
          <p:nvPr>
            <p:ph type="body" sz="quarter" idx="21" hasCustomPrompt="1"/>
          </p:nvPr>
        </p:nvSpPr>
        <p:spPr>
          <a:xfrm>
            <a:off x="8642130" y="5469388"/>
            <a:ext cx="3232151" cy="757234"/>
          </a:xfrm>
          <a:prstGeom prst="rect">
            <a:avLst/>
          </a:prstGeom>
        </p:spPr>
        <p:txBody>
          <a:bodyPr>
            <a:noAutofit/>
          </a:bodyPr>
          <a:lstStyle>
            <a:lvl1pPr marL="0" indent="0" algn="ctr">
              <a:buNone/>
              <a:defRPr sz="144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23" name="Text Placeholder 3">
            <a:extLst>
              <a:ext uri="{FF2B5EF4-FFF2-40B4-BE49-F238E27FC236}">
                <a16:creationId xmlns:a16="http://schemas.microsoft.com/office/drawing/2014/main" id="{FAB71782-1616-4C0E-9E81-B9A0A46045B4}"/>
              </a:ext>
            </a:extLst>
          </p:cNvPr>
          <p:cNvSpPr>
            <a:spLocks noGrp="1"/>
          </p:cNvSpPr>
          <p:nvPr>
            <p:ph type="body" sz="quarter" idx="23"/>
          </p:nvPr>
        </p:nvSpPr>
        <p:spPr>
          <a:xfrm>
            <a:off x="835389" y="1524764"/>
            <a:ext cx="4447176" cy="4831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19">
            <a:extLst>
              <a:ext uri="{FF2B5EF4-FFF2-40B4-BE49-F238E27FC236}">
                <a16:creationId xmlns:a16="http://schemas.microsoft.com/office/drawing/2014/main" id="{F3F2FA55-2277-4FF0-8685-2DDAE0EA601D}"/>
              </a:ext>
            </a:extLst>
          </p:cNvPr>
          <p:cNvSpPr>
            <a:spLocks noGrp="1"/>
          </p:cNvSpPr>
          <p:nvPr>
            <p:ph type="body" sz="quarter" idx="24" hasCustomPrompt="1"/>
          </p:nvPr>
        </p:nvSpPr>
        <p:spPr>
          <a:xfrm>
            <a:off x="835389" y="171976"/>
            <a:ext cx="10826152" cy="413766"/>
          </a:xfrm>
          <a:prstGeom prst="rect">
            <a:avLst/>
          </a:prstGeom>
        </p:spPr>
        <p:txBody>
          <a:bodyPr anchor="b">
            <a:noAutofit/>
          </a:bodyPr>
          <a:lstStyle>
            <a:lvl1pPr marL="0" indent="0">
              <a:buNone/>
              <a:defRPr lang="en-US" sz="1440" b="0" i="0" kern="1200" cap="none" spc="150"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latinLnBrk="0" hangingPunct="1">
              <a:lnSpc>
                <a:spcPct val="110000"/>
              </a:lnSpc>
              <a:spcBef>
                <a:spcPts val="1200"/>
              </a:spcBef>
              <a:buClr>
                <a:schemeClr val="accent4"/>
              </a:buClr>
              <a:buFont typeface="Arial" panose="020B0604020202020204" pitchFamily="34" charset="0"/>
              <a:buNone/>
            </a:pPr>
            <a:r>
              <a:rPr lang="en-US" dirty="0"/>
              <a:t>Section Title</a:t>
            </a:r>
          </a:p>
        </p:txBody>
      </p:sp>
      <p:sp>
        <p:nvSpPr>
          <p:cNvPr id="49" name="Slide Number Placeholder 2">
            <a:extLst>
              <a:ext uri="{FF2B5EF4-FFF2-40B4-BE49-F238E27FC236}">
                <a16:creationId xmlns:a16="http://schemas.microsoft.com/office/drawing/2014/main" id="{A2695423-30B6-403F-A776-A92A111B9DED}"/>
              </a:ext>
            </a:extLst>
          </p:cNvPr>
          <p:cNvSpPr>
            <a:spLocks noGrp="1"/>
          </p:cNvSpPr>
          <p:nvPr>
            <p:ph type="sldNum" sz="quarter" idx="10"/>
          </p:nvPr>
        </p:nvSpPr>
        <p:spPr>
          <a:xfrm>
            <a:off x="11326439" y="6356350"/>
            <a:ext cx="613311" cy="365125"/>
          </a:xfrm>
        </p:spPr>
        <p:txBody>
          <a:bodyPr/>
          <a:lstStyle/>
          <a:p>
            <a:fld id="{151725ED-AB00-4B02-A764-80C23BBB66A4}" type="slidenum">
              <a:rPr lang="en-US" smtClean="0"/>
              <a:pPr/>
              <a:t>‹Nº›</a:t>
            </a:fld>
            <a:endParaRPr lang="en-US" dirty="0"/>
          </a:p>
        </p:txBody>
      </p:sp>
    </p:spTree>
    <p:extLst>
      <p:ext uri="{BB962C8B-B14F-4D97-AF65-F5344CB8AC3E}">
        <p14:creationId xmlns:p14="http://schemas.microsoft.com/office/powerpoint/2010/main" val="14701813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cons - 6">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17A1645B-1567-4A3A-8699-AE142EB76B22}"/>
              </a:ext>
            </a:extLst>
          </p:cNvPr>
          <p:cNvGrpSpPr/>
          <p:nvPr userDrawn="1"/>
        </p:nvGrpSpPr>
        <p:grpSpPr>
          <a:xfrm>
            <a:off x="7855542" y="1143773"/>
            <a:ext cx="3238913" cy="5150855"/>
            <a:chOff x="1140417" y="1143773"/>
            <a:chExt cx="3238913" cy="5150855"/>
          </a:xfrm>
        </p:grpSpPr>
        <p:grpSp>
          <p:nvGrpSpPr>
            <p:cNvPr id="59" name="Group 58">
              <a:extLst>
                <a:ext uri="{FF2B5EF4-FFF2-40B4-BE49-F238E27FC236}">
                  <a16:creationId xmlns:a16="http://schemas.microsoft.com/office/drawing/2014/main" id="{2095D188-87E7-4F46-9D71-F2316D8892EC}"/>
                </a:ext>
              </a:extLst>
            </p:cNvPr>
            <p:cNvGrpSpPr/>
            <p:nvPr userDrawn="1"/>
          </p:nvGrpSpPr>
          <p:grpSpPr>
            <a:xfrm>
              <a:off x="1140417" y="3759940"/>
              <a:ext cx="3238913" cy="2534688"/>
              <a:chOff x="1140417" y="1143773"/>
              <a:chExt cx="3238913" cy="2534688"/>
            </a:xfrm>
          </p:grpSpPr>
          <p:sp>
            <p:nvSpPr>
              <p:cNvPr id="63" name="Rectangle 62">
                <a:extLst>
                  <a:ext uri="{FF2B5EF4-FFF2-40B4-BE49-F238E27FC236}">
                    <a16:creationId xmlns:a16="http://schemas.microsoft.com/office/drawing/2014/main" id="{AFB95FDC-6117-495C-B1B4-D11C301CDEFA}"/>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2154" strike="noStrike" noProof="1">
                  <a:latin typeface="Arial" panose="020B0604020202020204" pitchFamily="34" charset="0"/>
                  <a:cs typeface="Arial" panose="020B0604020202020204" pitchFamily="34" charset="0"/>
                </a:endParaRPr>
              </a:p>
            </p:txBody>
          </p:sp>
          <p:sp>
            <p:nvSpPr>
              <p:cNvPr id="64" name="Rectangle 63">
                <a:extLst>
                  <a:ext uri="{FF2B5EF4-FFF2-40B4-BE49-F238E27FC236}">
                    <a16:creationId xmlns:a16="http://schemas.microsoft.com/office/drawing/2014/main" id="{B3300523-3E91-41BA-BC27-8319D26CC3EE}"/>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41A44AF3-0CB1-4D95-9F4E-891BFEE653BF}"/>
                </a:ext>
              </a:extLst>
            </p:cNvPr>
            <p:cNvGrpSpPr/>
            <p:nvPr userDrawn="1"/>
          </p:nvGrpSpPr>
          <p:grpSpPr>
            <a:xfrm>
              <a:off x="1140417" y="1143773"/>
              <a:ext cx="3238913" cy="2534688"/>
              <a:chOff x="1140417" y="1143773"/>
              <a:chExt cx="3238913" cy="2534688"/>
            </a:xfrm>
          </p:grpSpPr>
          <p:sp>
            <p:nvSpPr>
              <p:cNvPr id="61" name="Rectangle 60">
                <a:extLst>
                  <a:ext uri="{FF2B5EF4-FFF2-40B4-BE49-F238E27FC236}">
                    <a16:creationId xmlns:a16="http://schemas.microsoft.com/office/drawing/2014/main" id="{9AD7B413-8A78-4AA0-A506-C5135A6CF6C3}"/>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2154" strike="noStrike" noProof="1">
                  <a:latin typeface="Arial" panose="020B0604020202020204" pitchFamily="34" charset="0"/>
                  <a:cs typeface="Arial" panose="020B0604020202020204" pitchFamily="34" charset="0"/>
                </a:endParaRPr>
              </a:p>
            </p:txBody>
          </p:sp>
          <p:sp>
            <p:nvSpPr>
              <p:cNvPr id="62" name="Rectangle 61">
                <a:extLst>
                  <a:ext uri="{FF2B5EF4-FFF2-40B4-BE49-F238E27FC236}">
                    <a16:creationId xmlns:a16="http://schemas.microsoft.com/office/drawing/2014/main" id="{02666E79-D061-49D2-9978-BB931B314C54}"/>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1" name="Group 50">
            <a:extLst>
              <a:ext uri="{FF2B5EF4-FFF2-40B4-BE49-F238E27FC236}">
                <a16:creationId xmlns:a16="http://schemas.microsoft.com/office/drawing/2014/main" id="{2CB8143B-C8AA-4E41-9B6B-C1B33381304F}"/>
              </a:ext>
            </a:extLst>
          </p:cNvPr>
          <p:cNvGrpSpPr/>
          <p:nvPr userDrawn="1"/>
        </p:nvGrpSpPr>
        <p:grpSpPr>
          <a:xfrm>
            <a:off x="4497980" y="1143773"/>
            <a:ext cx="3238913" cy="5150855"/>
            <a:chOff x="1140417" y="1143773"/>
            <a:chExt cx="3238913" cy="5150855"/>
          </a:xfrm>
        </p:grpSpPr>
        <p:grpSp>
          <p:nvGrpSpPr>
            <p:cNvPr id="52" name="Group 51">
              <a:extLst>
                <a:ext uri="{FF2B5EF4-FFF2-40B4-BE49-F238E27FC236}">
                  <a16:creationId xmlns:a16="http://schemas.microsoft.com/office/drawing/2014/main" id="{89535D6E-82F5-426B-B4A3-2F36852D13CD}"/>
                </a:ext>
              </a:extLst>
            </p:cNvPr>
            <p:cNvGrpSpPr/>
            <p:nvPr userDrawn="1"/>
          </p:nvGrpSpPr>
          <p:grpSpPr>
            <a:xfrm>
              <a:off x="1140417" y="3759940"/>
              <a:ext cx="3238913" cy="2534688"/>
              <a:chOff x="1140417" y="1143773"/>
              <a:chExt cx="3238913" cy="2534688"/>
            </a:xfrm>
          </p:grpSpPr>
          <p:sp>
            <p:nvSpPr>
              <p:cNvPr id="56" name="Rectangle 55">
                <a:extLst>
                  <a:ext uri="{FF2B5EF4-FFF2-40B4-BE49-F238E27FC236}">
                    <a16:creationId xmlns:a16="http://schemas.microsoft.com/office/drawing/2014/main" id="{67E1F879-6A22-4B7F-B2C8-1F06E284A0B2}"/>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2154" strike="noStrike" noProof="1">
                  <a:latin typeface="Arial" panose="020B0604020202020204" pitchFamily="34" charset="0"/>
                  <a:cs typeface="Arial" panose="020B0604020202020204" pitchFamily="34" charset="0"/>
                </a:endParaRPr>
              </a:p>
            </p:txBody>
          </p:sp>
          <p:sp>
            <p:nvSpPr>
              <p:cNvPr id="57" name="Rectangle 56">
                <a:extLst>
                  <a:ext uri="{FF2B5EF4-FFF2-40B4-BE49-F238E27FC236}">
                    <a16:creationId xmlns:a16="http://schemas.microsoft.com/office/drawing/2014/main" id="{A104AB75-344B-4B24-B3D9-966471FF21E3}"/>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78705576-423B-4E9F-B371-1FB31441CE4A}"/>
                </a:ext>
              </a:extLst>
            </p:cNvPr>
            <p:cNvGrpSpPr/>
            <p:nvPr userDrawn="1"/>
          </p:nvGrpSpPr>
          <p:grpSpPr>
            <a:xfrm>
              <a:off x="1140417" y="1143773"/>
              <a:ext cx="3238913" cy="2534688"/>
              <a:chOff x="1140417" y="1143773"/>
              <a:chExt cx="3238913" cy="2534688"/>
            </a:xfrm>
          </p:grpSpPr>
          <p:sp>
            <p:nvSpPr>
              <p:cNvPr id="54" name="Rectangle 53">
                <a:extLst>
                  <a:ext uri="{FF2B5EF4-FFF2-40B4-BE49-F238E27FC236}">
                    <a16:creationId xmlns:a16="http://schemas.microsoft.com/office/drawing/2014/main" id="{8B0CEE0D-01B8-4461-8A29-0ED53F63163A}"/>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2154" strike="noStrike" noProof="1">
                  <a:latin typeface="Arial" panose="020B0604020202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97A1C256-180B-4867-BED1-9B6ED6C03E75}"/>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Group 15">
            <a:extLst>
              <a:ext uri="{FF2B5EF4-FFF2-40B4-BE49-F238E27FC236}">
                <a16:creationId xmlns:a16="http://schemas.microsoft.com/office/drawing/2014/main" id="{78F52ED7-355D-4C98-94CA-DE72B5C69D9B}"/>
              </a:ext>
            </a:extLst>
          </p:cNvPr>
          <p:cNvGrpSpPr/>
          <p:nvPr userDrawn="1"/>
        </p:nvGrpSpPr>
        <p:grpSpPr>
          <a:xfrm>
            <a:off x="1140417" y="1143773"/>
            <a:ext cx="3238913" cy="5150855"/>
            <a:chOff x="1140417" y="1143773"/>
            <a:chExt cx="3238913" cy="5150855"/>
          </a:xfrm>
        </p:grpSpPr>
        <p:grpSp>
          <p:nvGrpSpPr>
            <p:cNvPr id="48" name="Group 47">
              <a:extLst>
                <a:ext uri="{FF2B5EF4-FFF2-40B4-BE49-F238E27FC236}">
                  <a16:creationId xmlns:a16="http://schemas.microsoft.com/office/drawing/2014/main" id="{DD0B2F71-E83F-4914-8B58-E4FBBCDFE7F5}"/>
                </a:ext>
              </a:extLst>
            </p:cNvPr>
            <p:cNvGrpSpPr/>
            <p:nvPr userDrawn="1"/>
          </p:nvGrpSpPr>
          <p:grpSpPr>
            <a:xfrm>
              <a:off x="1140417" y="3759940"/>
              <a:ext cx="3238913" cy="2534688"/>
              <a:chOff x="1140417" y="1143773"/>
              <a:chExt cx="3238913" cy="2534688"/>
            </a:xfrm>
          </p:grpSpPr>
          <p:sp>
            <p:nvSpPr>
              <p:cNvPr id="49" name="Rectangle 48">
                <a:extLst>
                  <a:ext uri="{FF2B5EF4-FFF2-40B4-BE49-F238E27FC236}">
                    <a16:creationId xmlns:a16="http://schemas.microsoft.com/office/drawing/2014/main" id="{DAB575A9-7767-47E6-9D1C-275036B36E1A}"/>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2154" strike="noStrike" noProof="1">
                  <a:latin typeface="Arial" panose="020B0604020202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BC51A9B3-EADD-4E94-99F9-F084503DCAF4}"/>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0A3453CE-F99B-4554-A7F3-700572141874}"/>
                </a:ext>
              </a:extLst>
            </p:cNvPr>
            <p:cNvGrpSpPr/>
            <p:nvPr userDrawn="1"/>
          </p:nvGrpSpPr>
          <p:grpSpPr>
            <a:xfrm>
              <a:off x="1140417" y="1143773"/>
              <a:ext cx="3238913" cy="2534688"/>
              <a:chOff x="1140417" y="1143773"/>
              <a:chExt cx="3238913" cy="2534688"/>
            </a:xfrm>
          </p:grpSpPr>
          <p:sp>
            <p:nvSpPr>
              <p:cNvPr id="23" name="Rectangle 22">
                <a:extLst>
                  <a:ext uri="{FF2B5EF4-FFF2-40B4-BE49-F238E27FC236}">
                    <a16:creationId xmlns:a16="http://schemas.microsoft.com/office/drawing/2014/main" id="{9D7866D9-6927-4900-8823-BB4F1E245FC7}"/>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2154" strike="noStrike" noProof="1">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38058AD-8639-49A4-AF79-E9811A6F9DBA}"/>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 name="Title 8">
            <a:extLst>
              <a:ext uri="{FF2B5EF4-FFF2-40B4-BE49-F238E27FC236}">
                <a16:creationId xmlns:a16="http://schemas.microsoft.com/office/drawing/2014/main" id="{7A63EE89-B907-42CE-A093-BDAF5620B47A}"/>
              </a:ext>
            </a:extLst>
          </p:cNvPr>
          <p:cNvSpPr>
            <a:spLocks noGrp="1"/>
          </p:cNvSpPr>
          <p:nvPr userDrawn="1">
            <p:ph type="title" hasCustomPrompt="1"/>
          </p:nvPr>
        </p:nvSpPr>
        <p:spPr>
          <a:xfrm>
            <a:off x="838201" y="594794"/>
            <a:ext cx="10826150" cy="536889"/>
          </a:xfrm>
        </p:spPr>
        <p:txBody>
          <a:bodyPr>
            <a:noAutofit/>
          </a:bodyPr>
          <a:lstStyle>
            <a:lvl1pPr>
              <a:defRPr/>
            </a:lvl1pPr>
          </a:lstStyle>
          <a:p>
            <a:r>
              <a:rPr lang="en-US" dirty="0"/>
              <a:t>Click to edit title</a:t>
            </a:r>
          </a:p>
        </p:txBody>
      </p:sp>
      <p:pic>
        <p:nvPicPr>
          <p:cNvPr id="10" name="Picture 9" descr="001">
            <a:extLst>
              <a:ext uri="{FF2B5EF4-FFF2-40B4-BE49-F238E27FC236}">
                <a16:creationId xmlns:a16="http://schemas.microsoft.com/office/drawing/2014/main" id="{C53DAD77-5B69-4CA2-88B9-C20D94EEE98B}"/>
              </a:ext>
            </a:extLst>
          </p:cNvPr>
          <p:cNvPicPr>
            <a:picLocks noChangeAspect="1"/>
          </p:cNvPicPr>
          <p:nvPr userDrawn="1"/>
        </p:nvPicPr>
        <p:blipFill>
          <a:blip r:embed="rId2"/>
          <a:stretch>
            <a:fillRect/>
          </a:stretch>
        </p:blipFill>
        <p:spPr>
          <a:xfrm>
            <a:off x="199155" y="624204"/>
            <a:ext cx="604704" cy="279044"/>
          </a:xfrm>
          <a:prstGeom prst="rect">
            <a:avLst/>
          </a:prstGeom>
          <a:noFill/>
          <a:ln w="9525">
            <a:noFill/>
          </a:ln>
        </p:spPr>
      </p:pic>
      <p:sp>
        <p:nvSpPr>
          <p:cNvPr id="13" name="Text Placeholder 4">
            <a:extLst>
              <a:ext uri="{FF2B5EF4-FFF2-40B4-BE49-F238E27FC236}">
                <a16:creationId xmlns:a16="http://schemas.microsoft.com/office/drawing/2014/main" id="{026989C0-12CB-4C4B-9F03-BBE29BCB6DA8}"/>
              </a:ext>
            </a:extLst>
          </p:cNvPr>
          <p:cNvSpPr>
            <a:spLocks noGrp="1"/>
          </p:cNvSpPr>
          <p:nvPr userDrawn="1">
            <p:ph type="body" sz="quarter" idx="14" hasCustomPrompt="1"/>
          </p:nvPr>
        </p:nvSpPr>
        <p:spPr>
          <a:xfrm>
            <a:off x="4493217" y="1980223"/>
            <a:ext cx="3238912" cy="797788"/>
          </a:xfrm>
          <a:prstGeom prst="rect">
            <a:avLst/>
          </a:prstGeom>
        </p:spPr>
        <p:txBody>
          <a:bodyPr anchor="b">
            <a:noAutofit/>
          </a:bodyPr>
          <a:lstStyle>
            <a:lvl1pPr marL="0" indent="0" algn="ctr">
              <a:buNone/>
              <a:defRPr sz="168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4" name="Text Placeholder 6">
            <a:extLst>
              <a:ext uri="{FF2B5EF4-FFF2-40B4-BE49-F238E27FC236}">
                <a16:creationId xmlns:a16="http://schemas.microsoft.com/office/drawing/2014/main" id="{1CB3ECFB-F24B-4D9F-A53A-F41D71393595}"/>
              </a:ext>
            </a:extLst>
          </p:cNvPr>
          <p:cNvSpPr>
            <a:spLocks noGrp="1"/>
          </p:cNvSpPr>
          <p:nvPr userDrawn="1">
            <p:ph type="body" sz="quarter" idx="15" hasCustomPrompt="1"/>
          </p:nvPr>
        </p:nvSpPr>
        <p:spPr>
          <a:xfrm>
            <a:off x="4499980" y="2853220"/>
            <a:ext cx="3232151" cy="757234"/>
          </a:xfrm>
          <a:prstGeom prst="rect">
            <a:avLst/>
          </a:prstGeom>
        </p:spPr>
        <p:txBody>
          <a:bodyPr>
            <a:noAutofit/>
          </a:bodyPr>
          <a:lstStyle>
            <a:lvl1pPr marL="0" indent="0" algn="ctr">
              <a:buNone/>
              <a:defRPr sz="144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15" name="Text Placeholder 4">
            <a:extLst>
              <a:ext uri="{FF2B5EF4-FFF2-40B4-BE49-F238E27FC236}">
                <a16:creationId xmlns:a16="http://schemas.microsoft.com/office/drawing/2014/main" id="{9B24F1AD-2230-4714-98E6-61087EA5B97B}"/>
              </a:ext>
            </a:extLst>
          </p:cNvPr>
          <p:cNvSpPr>
            <a:spLocks noGrp="1"/>
          </p:cNvSpPr>
          <p:nvPr userDrawn="1">
            <p:ph type="body" sz="quarter" idx="16" hasCustomPrompt="1"/>
          </p:nvPr>
        </p:nvSpPr>
        <p:spPr>
          <a:xfrm>
            <a:off x="7852781" y="1980223"/>
            <a:ext cx="3238912" cy="797788"/>
          </a:xfrm>
          <a:prstGeom prst="rect">
            <a:avLst/>
          </a:prstGeom>
        </p:spPr>
        <p:txBody>
          <a:bodyPr anchor="b">
            <a:noAutofit/>
          </a:bodyPr>
          <a:lstStyle>
            <a:lvl1pPr marL="0" indent="0" algn="ctr">
              <a:buNone/>
              <a:defRPr sz="168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1" name="Text Placeholder 6">
            <a:extLst>
              <a:ext uri="{FF2B5EF4-FFF2-40B4-BE49-F238E27FC236}">
                <a16:creationId xmlns:a16="http://schemas.microsoft.com/office/drawing/2014/main" id="{DD2DFC92-12D6-4820-AAB2-D2FC7CD2F82A}"/>
              </a:ext>
            </a:extLst>
          </p:cNvPr>
          <p:cNvSpPr>
            <a:spLocks noGrp="1"/>
          </p:cNvSpPr>
          <p:nvPr userDrawn="1">
            <p:ph type="body" sz="quarter" idx="17" hasCustomPrompt="1"/>
          </p:nvPr>
        </p:nvSpPr>
        <p:spPr>
          <a:xfrm>
            <a:off x="7859543" y="2853220"/>
            <a:ext cx="3232151" cy="757234"/>
          </a:xfrm>
          <a:prstGeom prst="rect">
            <a:avLst/>
          </a:prstGeom>
        </p:spPr>
        <p:txBody>
          <a:bodyPr>
            <a:noAutofit/>
          </a:bodyPr>
          <a:lstStyle>
            <a:lvl1pPr marL="0" indent="0" algn="ctr">
              <a:buNone/>
              <a:defRPr sz="144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26" name="Text Placeholder 4">
            <a:extLst>
              <a:ext uri="{FF2B5EF4-FFF2-40B4-BE49-F238E27FC236}">
                <a16:creationId xmlns:a16="http://schemas.microsoft.com/office/drawing/2014/main" id="{CE2B0F4B-F5CB-4B82-9E6A-7058CE95F99C}"/>
              </a:ext>
            </a:extLst>
          </p:cNvPr>
          <p:cNvSpPr>
            <a:spLocks noGrp="1"/>
          </p:cNvSpPr>
          <p:nvPr userDrawn="1">
            <p:ph type="body" sz="quarter" idx="18" hasCustomPrompt="1"/>
          </p:nvPr>
        </p:nvSpPr>
        <p:spPr>
          <a:xfrm>
            <a:off x="4493217" y="4596391"/>
            <a:ext cx="3238912" cy="797788"/>
          </a:xfrm>
          <a:prstGeom prst="rect">
            <a:avLst/>
          </a:prstGeom>
        </p:spPr>
        <p:txBody>
          <a:bodyPr anchor="b">
            <a:noAutofit/>
          </a:bodyPr>
          <a:lstStyle>
            <a:lvl1pPr marL="0" indent="0" algn="ctr">
              <a:buNone/>
              <a:defRPr sz="168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7" name="Text Placeholder 6">
            <a:extLst>
              <a:ext uri="{FF2B5EF4-FFF2-40B4-BE49-F238E27FC236}">
                <a16:creationId xmlns:a16="http://schemas.microsoft.com/office/drawing/2014/main" id="{B716C2C0-3DD7-41F4-9F39-00A5F7291193}"/>
              </a:ext>
            </a:extLst>
          </p:cNvPr>
          <p:cNvSpPr>
            <a:spLocks noGrp="1"/>
          </p:cNvSpPr>
          <p:nvPr userDrawn="1">
            <p:ph type="body" sz="quarter" idx="19" hasCustomPrompt="1"/>
          </p:nvPr>
        </p:nvSpPr>
        <p:spPr>
          <a:xfrm>
            <a:off x="4499980" y="5469387"/>
            <a:ext cx="3232151" cy="757234"/>
          </a:xfrm>
          <a:prstGeom prst="rect">
            <a:avLst/>
          </a:prstGeom>
        </p:spPr>
        <p:txBody>
          <a:bodyPr>
            <a:noAutofit/>
          </a:bodyPr>
          <a:lstStyle>
            <a:lvl1pPr marL="0" indent="0" algn="ctr">
              <a:buNone/>
              <a:defRPr sz="144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28" name="Text Placeholder 4">
            <a:extLst>
              <a:ext uri="{FF2B5EF4-FFF2-40B4-BE49-F238E27FC236}">
                <a16:creationId xmlns:a16="http://schemas.microsoft.com/office/drawing/2014/main" id="{1E43DDC4-70E9-42AD-BB3F-045F2FBFDF92}"/>
              </a:ext>
            </a:extLst>
          </p:cNvPr>
          <p:cNvSpPr>
            <a:spLocks noGrp="1"/>
          </p:cNvSpPr>
          <p:nvPr userDrawn="1">
            <p:ph type="body" sz="quarter" idx="20" hasCustomPrompt="1"/>
          </p:nvPr>
        </p:nvSpPr>
        <p:spPr>
          <a:xfrm>
            <a:off x="7852781" y="4596391"/>
            <a:ext cx="3238912" cy="797788"/>
          </a:xfrm>
          <a:prstGeom prst="rect">
            <a:avLst/>
          </a:prstGeom>
        </p:spPr>
        <p:txBody>
          <a:bodyPr anchor="b">
            <a:noAutofit/>
          </a:bodyPr>
          <a:lstStyle>
            <a:lvl1pPr marL="0" indent="0" algn="ctr">
              <a:buNone/>
              <a:defRPr sz="168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9" name="Text Placeholder 6">
            <a:extLst>
              <a:ext uri="{FF2B5EF4-FFF2-40B4-BE49-F238E27FC236}">
                <a16:creationId xmlns:a16="http://schemas.microsoft.com/office/drawing/2014/main" id="{6645A1F9-071A-45EC-B034-515383716ED2}"/>
              </a:ext>
            </a:extLst>
          </p:cNvPr>
          <p:cNvSpPr>
            <a:spLocks noGrp="1"/>
          </p:cNvSpPr>
          <p:nvPr userDrawn="1">
            <p:ph type="body" sz="quarter" idx="21" hasCustomPrompt="1"/>
          </p:nvPr>
        </p:nvSpPr>
        <p:spPr>
          <a:xfrm>
            <a:off x="7859543" y="5469387"/>
            <a:ext cx="3232151" cy="757234"/>
          </a:xfrm>
          <a:prstGeom prst="rect">
            <a:avLst/>
          </a:prstGeom>
        </p:spPr>
        <p:txBody>
          <a:bodyPr>
            <a:noAutofit/>
          </a:bodyPr>
          <a:lstStyle>
            <a:lvl1pPr marL="0" indent="0" algn="ctr">
              <a:buNone/>
              <a:defRPr sz="144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31" name="Text Placeholder 4">
            <a:extLst>
              <a:ext uri="{FF2B5EF4-FFF2-40B4-BE49-F238E27FC236}">
                <a16:creationId xmlns:a16="http://schemas.microsoft.com/office/drawing/2014/main" id="{16DA1910-BDAD-47ED-AE06-E8923333E18D}"/>
              </a:ext>
            </a:extLst>
          </p:cNvPr>
          <p:cNvSpPr>
            <a:spLocks noGrp="1"/>
          </p:cNvSpPr>
          <p:nvPr userDrawn="1">
            <p:ph type="body" sz="quarter" idx="23" hasCustomPrompt="1"/>
          </p:nvPr>
        </p:nvSpPr>
        <p:spPr>
          <a:xfrm>
            <a:off x="1133654" y="1980223"/>
            <a:ext cx="3238912" cy="797788"/>
          </a:xfrm>
          <a:prstGeom prst="rect">
            <a:avLst/>
          </a:prstGeom>
        </p:spPr>
        <p:txBody>
          <a:bodyPr anchor="b">
            <a:noAutofit/>
          </a:bodyPr>
          <a:lstStyle>
            <a:lvl1pPr marL="0" indent="0" algn="ctr">
              <a:buNone/>
              <a:defRPr sz="168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32" name="Text Placeholder 6">
            <a:extLst>
              <a:ext uri="{FF2B5EF4-FFF2-40B4-BE49-F238E27FC236}">
                <a16:creationId xmlns:a16="http://schemas.microsoft.com/office/drawing/2014/main" id="{C2A1D6B5-9075-4C44-81B6-A5AACDE99CDA}"/>
              </a:ext>
            </a:extLst>
          </p:cNvPr>
          <p:cNvSpPr>
            <a:spLocks noGrp="1"/>
          </p:cNvSpPr>
          <p:nvPr userDrawn="1">
            <p:ph type="body" sz="quarter" idx="24" hasCustomPrompt="1"/>
          </p:nvPr>
        </p:nvSpPr>
        <p:spPr>
          <a:xfrm>
            <a:off x="1140417" y="2853220"/>
            <a:ext cx="3232151" cy="757234"/>
          </a:xfrm>
          <a:prstGeom prst="rect">
            <a:avLst/>
          </a:prstGeom>
        </p:spPr>
        <p:txBody>
          <a:bodyPr>
            <a:noAutofit/>
          </a:bodyPr>
          <a:lstStyle>
            <a:lvl1pPr marL="0" indent="0" algn="ctr">
              <a:buNone/>
              <a:defRPr sz="144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34" name="Text Placeholder 4">
            <a:extLst>
              <a:ext uri="{FF2B5EF4-FFF2-40B4-BE49-F238E27FC236}">
                <a16:creationId xmlns:a16="http://schemas.microsoft.com/office/drawing/2014/main" id="{8B071EA7-FB0E-4C06-8304-37FED6D2CA5D}"/>
              </a:ext>
            </a:extLst>
          </p:cNvPr>
          <p:cNvSpPr>
            <a:spLocks noGrp="1"/>
          </p:cNvSpPr>
          <p:nvPr userDrawn="1">
            <p:ph type="body" sz="quarter" idx="25" hasCustomPrompt="1"/>
          </p:nvPr>
        </p:nvSpPr>
        <p:spPr>
          <a:xfrm>
            <a:off x="1133654" y="4596391"/>
            <a:ext cx="3238912" cy="797788"/>
          </a:xfrm>
          <a:prstGeom prst="rect">
            <a:avLst/>
          </a:prstGeom>
        </p:spPr>
        <p:txBody>
          <a:bodyPr anchor="b">
            <a:noAutofit/>
          </a:bodyPr>
          <a:lstStyle>
            <a:lvl1pPr marL="0" indent="0" algn="ctr">
              <a:buNone/>
              <a:defRPr sz="168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35" name="Text Placeholder 6">
            <a:extLst>
              <a:ext uri="{FF2B5EF4-FFF2-40B4-BE49-F238E27FC236}">
                <a16:creationId xmlns:a16="http://schemas.microsoft.com/office/drawing/2014/main" id="{43AF2ADD-07BA-4EF3-AD76-FC0F81812F8C}"/>
              </a:ext>
            </a:extLst>
          </p:cNvPr>
          <p:cNvSpPr>
            <a:spLocks noGrp="1"/>
          </p:cNvSpPr>
          <p:nvPr userDrawn="1">
            <p:ph type="body" sz="quarter" idx="26" hasCustomPrompt="1"/>
          </p:nvPr>
        </p:nvSpPr>
        <p:spPr>
          <a:xfrm>
            <a:off x="1140417" y="5469387"/>
            <a:ext cx="3232151" cy="757234"/>
          </a:xfrm>
          <a:prstGeom prst="rect">
            <a:avLst/>
          </a:prstGeom>
        </p:spPr>
        <p:txBody>
          <a:bodyPr>
            <a:noAutofit/>
          </a:bodyPr>
          <a:lstStyle>
            <a:lvl1pPr marL="0" indent="0" algn="ctr">
              <a:buNone/>
              <a:defRPr sz="144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36" name="Text Placeholder 19">
            <a:extLst>
              <a:ext uri="{FF2B5EF4-FFF2-40B4-BE49-F238E27FC236}">
                <a16:creationId xmlns:a16="http://schemas.microsoft.com/office/drawing/2014/main" id="{4A8899D3-31B7-4019-80B8-245691C687A9}"/>
              </a:ext>
            </a:extLst>
          </p:cNvPr>
          <p:cNvSpPr>
            <a:spLocks noGrp="1"/>
          </p:cNvSpPr>
          <p:nvPr userDrawn="1">
            <p:ph type="body" sz="quarter" idx="27" hasCustomPrompt="1"/>
          </p:nvPr>
        </p:nvSpPr>
        <p:spPr>
          <a:xfrm>
            <a:off x="835389" y="171976"/>
            <a:ext cx="10826152" cy="413766"/>
          </a:xfrm>
          <a:prstGeom prst="rect">
            <a:avLst/>
          </a:prstGeom>
        </p:spPr>
        <p:txBody>
          <a:bodyPr anchor="b">
            <a:noAutofit/>
          </a:bodyPr>
          <a:lstStyle>
            <a:lvl1pPr marL="0" indent="0">
              <a:buNone/>
              <a:defRPr lang="en-US" sz="1440" b="0" i="0" kern="1200" cap="none" spc="150"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latinLnBrk="0" hangingPunct="1">
              <a:lnSpc>
                <a:spcPct val="110000"/>
              </a:lnSpc>
              <a:spcBef>
                <a:spcPts val="1200"/>
              </a:spcBef>
              <a:buClr>
                <a:schemeClr val="accent4"/>
              </a:buClr>
              <a:buFont typeface="Arial" panose="020B0604020202020204" pitchFamily="34" charset="0"/>
              <a:buNone/>
            </a:pPr>
            <a:r>
              <a:rPr lang="en-US" dirty="0"/>
              <a:t>Section Title</a:t>
            </a:r>
          </a:p>
        </p:txBody>
      </p:sp>
      <p:sp>
        <p:nvSpPr>
          <p:cNvPr id="65" name="Slide Number Placeholder 2">
            <a:extLst>
              <a:ext uri="{FF2B5EF4-FFF2-40B4-BE49-F238E27FC236}">
                <a16:creationId xmlns:a16="http://schemas.microsoft.com/office/drawing/2014/main" id="{87A60FA2-89DA-4C6E-A7D6-D9817DFDC9F6}"/>
              </a:ext>
            </a:extLst>
          </p:cNvPr>
          <p:cNvSpPr>
            <a:spLocks noGrp="1"/>
          </p:cNvSpPr>
          <p:nvPr>
            <p:ph type="sldNum" sz="quarter" idx="10"/>
          </p:nvPr>
        </p:nvSpPr>
        <p:spPr>
          <a:xfrm>
            <a:off x="11326439" y="6356350"/>
            <a:ext cx="613311" cy="365125"/>
          </a:xfrm>
        </p:spPr>
        <p:txBody>
          <a:bodyPr/>
          <a:lstStyle/>
          <a:p>
            <a:fld id="{151725ED-AB00-4B02-A764-80C23BBB66A4}" type="slidenum">
              <a:rPr lang="en-US" smtClean="0"/>
              <a:pPr/>
              <a:t>‹Nº›</a:t>
            </a:fld>
            <a:endParaRPr lang="en-US" dirty="0"/>
          </a:p>
        </p:txBody>
      </p:sp>
    </p:spTree>
    <p:extLst>
      <p:ext uri="{BB962C8B-B14F-4D97-AF65-F5344CB8AC3E}">
        <p14:creationId xmlns:p14="http://schemas.microsoft.com/office/powerpoint/2010/main" val="30454497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cons - 6 with p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17A1645B-1567-4A3A-8699-AE142EB76B22}"/>
              </a:ext>
            </a:extLst>
          </p:cNvPr>
          <p:cNvGrpSpPr/>
          <p:nvPr userDrawn="1"/>
        </p:nvGrpSpPr>
        <p:grpSpPr>
          <a:xfrm>
            <a:off x="7855542" y="1143773"/>
            <a:ext cx="3238913" cy="5150855"/>
            <a:chOff x="1140417" y="1143773"/>
            <a:chExt cx="3238913" cy="5150855"/>
          </a:xfrm>
        </p:grpSpPr>
        <p:grpSp>
          <p:nvGrpSpPr>
            <p:cNvPr id="59" name="Group 58">
              <a:extLst>
                <a:ext uri="{FF2B5EF4-FFF2-40B4-BE49-F238E27FC236}">
                  <a16:creationId xmlns:a16="http://schemas.microsoft.com/office/drawing/2014/main" id="{2095D188-87E7-4F46-9D71-F2316D8892EC}"/>
                </a:ext>
              </a:extLst>
            </p:cNvPr>
            <p:cNvGrpSpPr/>
            <p:nvPr userDrawn="1"/>
          </p:nvGrpSpPr>
          <p:grpSpPr>
            <a:xfrm>
              <a:off x="1140417" y="3759940"/>
              <a:ext cx="3238913" cy="2534688"/>
              <a:chOff x="1140417" y="1143773"/>
              <a:chExt cx="3238913" cy="2534688"/>
            </a:xfrm>
          </p:grpSpPr>
          <p:sp>
            <p:nvSpPr>
              <p:cNvPr id="63" name="Rectangle 62">
                <a:extLst>
                  <a:ext uri="{FF2B5EF4-FFF2-40B4-BE49-F238E27FC236}">
                    <a16:creationId xmlns:a16="http://schemas.microsoft.com/office/drawing/2014/main" id="{AFB95FDC-6117-495C-B1B4-D11C301CDEFA}"/>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2154" strike="noStrike" noProof="1">
                  <a:latin typeface="Arial" panose="020B0604020202020204" pitchFamily="34" charset="0"/>
                  <a:cs typeface="Arial" panose="020B0604020202020204" pitchFamily="34" charset="0"/>
                </a:endParaRPr>
              </a:p>
            </p:txBody>
          </p:sp>
          <p:sp>
            <p:nvSpPr>
              <p:cNvPr id="64" name="Rectangle 63">
                <a:extLst>
                  <a:ext uri="{FF2B5EF4-FFF2-40B4-BE49-F238E27FC236}">
                    <a16:creationId xmlns:a16="http://schemas.microsoft.com/office/drawing/2014/main" id="{B3300523-3E91-41BA-BC27-8319D26CC3EE}"/>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41A44AF3-0CB1-4D95-9F4E-891BFEE653BF}"/>
                </a:ext>
              </a:extLst>
            </p:cNvPr>
            <p:cNvGrpSpPr/>
            <p:nvPr userDrawn="1"/>
          </p:nvGrpSpPr>
          <p:grpSpPr>
            <a:xfrm>
              <a:off x="1140417" y="1143773"/>
              <a:ext cx="3238913" cy="2534688"/>
              <a:chOff x="1140417" y="1143773"/>
              <a:chExt cx="3238913" cy="2534688"/>
            </a:xfrm>
          </p:grpSpPr>
          <p:sp>
            <p:nvSpPr>
              <p:cNvPr id="61" name="Rectangle 60">
                <a:extLst>
                  <a:ext uri="{FF2B5EF4-FFF2-40B4-BE49-F238E27FC236}">
                    <a16:creationId xmlns:a16="http://schemas.microsoft.com/office/drawing/2014/main" id="{9AD7B413-8A78-4AA0-A506-C5135A6CF6C3}"/>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2154" strike="noStrike" noProof="1">
                  <a:latin typeface="Arial" panose="020B0604020202020204" pitchFamily="34" charset="0"/>
                  <a:cs typeface="Arial" panose="020B0604020202020204" pitchFamily="34" charset="0"/>
                </a:endParaRPr>
              </a:p>
            </p:txBody>
          </p:sp>
          <p:sp>
            <p:nvSpPr>
              <p:cNvPr id="62" name="Rectangle 61">
                <a:extLst>
                  <a:ext uri="{FF2B5EF4-FFF2-40B4-BE49-F238E27FC236}">
                    <a16:creationId xmlns:a16="http://schemas.microsoft.com/office/drawing/2014/main" id="{02666E79-D061-49D2-9978-BB931B314C54}"/>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1" name="Group 50">
            <a:extLst>
              <a:ext uri="{FF2B5EF4-FFF2-40B4-BE49-F238E27FC236}">
                <a16:creationId xmlns:a16="http://schemas.microsoft.com/office/drawing/2014/main" id="{2CB8143B-C8AA-4E41-9B6B-C1B33381304F}"/>
              </a:ext>
            </a:extLst>
          </p:cNvPr>
          <p:cNvGrpSpPr/>
          <p:nvPr userDrawn="1"/>
        </p:nvGrpSpPr>
        <p:grpSpPr>
          <a:xfrm>
            <a:off x="4497980" y="1143773"/>
            <a:ext cx="3238913" cy="5150855"/>
            <a:chOff x="1140417" y="1143773"/>
            <a:chExt cx="3238913" cy="5150855"/>
          </a:xfrm>
        </p:grpSpPr>
        <p:grpSp>
          <p:nvGrpSpPr>
            <p:cNvPr id="52" name="Group 51">
              <a:extLst>
                <a:ext uri="{FF2B5EF4-FFF2-40B4-BE49-F238E27FC236}">
                  <a16:creationId xmlns:a16="http://schemas.microsoft.com/office/drawing/2014/main" id="{89535D6E-82F5-426B-B4A3-2F36852D13CD}"/>
                </a:ext>
              </a:extLst>
            </p:cNvPr>
            <p:cNvGrpSpPr/>
            <p:nvPr userDrawn="1"/>
          </p:nvGrpSpPr>
          <p:grpSpPr>
            <a:xfrm>
              <a:off x="1140417" y="3759940"/>
              <a:ext cx="3238913" cy="2534688"/>
              <a:chOff x="1140417" y="1143773"/>
              <a:chExt cx="3238913" cy="2534688"/>
            </a:xfrm>
          </p:grpSpPr>
          <p:sp>
            <p:nvSpPr>
              <p:cNvPr id="56" name="Rectangle 55">
                <a:extLst>
                  <a:ext uri="{FF2B5EF4-FFF2-40B4-BE49-F238E27FC236}">
                    <a16:creationId xmlns:a16="http://schemas.microsoft.com/office/drawing/2014/main" id="{67E1F879-6A22-4B7F-B2C8-1F06E284A0B2}"/>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2154" strike="noStrike" noProof="1">
                  <a:latin typeface="Arial" panose="020B0604020202020204" pitchFamily="34" charset="0"/>
                  <a:cs typeface="Arial" panose="020B0604020202020204" pitchFamily="34" charset="0"/>
                </a:endParaRPr>
              </a:p>
            </p:txBody>
          </p:sp>
          <p:sp>
            <p:nvSpPr>
              <p:cNvPr id="57" name="Rectangle 56">
                <a:extLst>
                  <a:ext uri="{FF2B5EF4-FFF2-40B4-BE49-F238E27FC236}">
                    <a16:creationId xmlns:a16="http://schemas.microsoft.com/office/drawing/2014/main" id="{A104AB75-344B-4B24-B3D9-966471FF21E3}"/>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78705576-423B-4E9F-B371-1FB31441CE4A}"/>
                </a:ext>
              </a:extLst>
            </p:cNvPr>
            <p:cNvGrpSpPr/>
            <p:nvPr userDrawn="1"/>
          </p:nvGrpSpPr>
          <p:grpSpPr>
            <a:xfrm>
              <a:off x="1140417" y="1143773"/>
              <a:ext cx="3238913" cy="2534688"/>
              <a:chOff x="1140417" y="1143773"/>
              <a:chExt cx="3238913" cy="2534688"/>
            </a:xfrm>
          </p:grpSpPr>
          <p:sp>
            <p:nvSpPr>
              <p:cNvPr id="54" name="Rectangle 53">
                <a:extLst>
                  <a:ext uri="{FF2B5EF4-FFF2-40B4-BE49-F238E27FC236}">
                    <a16:creationId xmlns:a16="http://schemas.microsoft.com/office/drawing/2014/main" id="{8B0CEE0D-01B8-4461-8A29-0ED53F63163A}"/>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2154" strike="noStrike" noProof="1">
                  <a:latin typeface="Arial" panose="020B0604020202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97A1C256-180B-4867-BED1-9B6ED6C03E75}"/>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Group 15">
            <a:extLst>
              <a:ext uri="{FF2B5EF4-FFF2-40B4-BE49-F238E27FC236}">
                <a16:creationId xmlns:a16="http://schemas.microsoft.com/office/drawing/2014/main" id="{78F52ED7-355D-4C98-94CA-DE72B5C69D9B}"/>
              </a:ext>
            </a:extLst>
          </p:cNvPr>
          <p:cNvGrpSpPr/>
          <p:nvPr userDrawn="1"/>
        </p:nvGrpSpPr>
        <p:grpSpPr>
          <a:xfrm>
            <a:off x="1140417" y="1143773"/>
            <a:ext cx="3238913" cy="5150855"/>
            <a:chOff x="1140417" y="1143773"/>
            <a:chExt cx="3238913" cy="5150855"/>
          </a:xfrm>
        </p:grpSpPr>
        <p:grpSp>
          <p:nvGrpSpPr>
            <p:cNvPr id="48" name="Group 47">
              <a:extLst>
                <a:ext uri="{FF2B5EF4-FFF2-40B4-BE49-F238E27FC236}">
                  <a16:creationId xmlns:a16="http://schemas.microsoft.com/office/drawing/2014/main" id="{DD0B2F71-E83F-4914-8B58-E4FBBCDFE7F5}"/>
                </a:ext>
              </a:extLst>
            </p:cNvPr>
            <p:cNvGrpSpPr/>
            <p:nvPr userDrawn="1"/>
          </p:nvGrpSpPr>
          <p:grpSpPr>
            <a:xfrm>
              <a:off x="1140417" y="3759940"/>
              <a:ext cx="3238913" cy="2534688"/>
              <a:chOff x="1140417" y="1143773"/>
              <a:chExt cx="3238913" cy="2534688"/>
            </a:xfrm>
          </p:grpSpPr>
          <p:sp>
            <p:nvSpPr>
              <p:cNvPr id="49" name="Rectangle 48">
                <a:extLst>
                  <a:ext uri="{FF2B5EF4-FFF2-40B4-BE49-F238E27FC236}">
                    <a16:creationId xmlns:a16="http://schemas.microsoft.com/office/drawing/2014/main" id="{DAB575A9-7767-47E6-9D1C-275036B36E1A}"/>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2154" strike="noStrike" noProof="1">
                  <a:latin typeface="Arial" panose="020B0604020202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BC51A9B3-EADD-4E94-99F9-F084503DCAF4}"/>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0A3453CE-F99B-4554-A7F3-700572141874}"/>
                </a:ext>
              </a:extLst>
            </p:cNvPr>
            <p:cNvGrpSpPr/>
            <p:nvPr userDrawn="1"/>
          </p:nvGrpSpPr>
          <p:grpSpPr>
            <a:xfrm>
              <a:off x="1140417" y="1143773"/>
              <a:ext cx="3238913" cy="2534688"/>
              <a:chOff x="1140417" y="1143773"/>
              <a:chExt cx="3238913" cy="2534688"/>
            </a:xfrm>
          </p:grpSpPr>
          <p:sp>
            <p:nvSpPr>
              <p:cNvPr id="23" name="Rectangle 22">
                <a:extLst>
                  <a:ext uri="{FF2B5EF4-FFF2-40B4-BE49-F238E27FC236}">
                    <a16:creationId xmlns:a16="http://schemas.microsoft.com/office/drawing/2014/main" id="{9D7866D9-6927-4900-8823-BB4F1E245FC7}"/>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2154" strike="noStrike" noProof="1">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38058AD-8639-49A4-AF79-E9811A6F9DBA}"/>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 name="Title 8">
            <a:extLst>
              <a:ext uri="{FF2B5EF4-FFF2-40B4-BE49-F238E27FC236}">
                <a16:creationId xmlns:a16="http://schemas.microsoft.com/office/drawing/2014/main" id="{7A63EE89-B907-42CE-A093-BDAF5620B47A}"/>
              </a:ext>
            </a:extLst>
          </p:cNvPr>
          <p:cNvSpPr>
            <a:spLocks noGrp="1"/>
          </p:cNvSpPr>
          <p:nvPr userDrawn="1">
            <p:ph type="title" hasCustomPrompt="1"/>
          </p:nvPr>
        </p:nvSpPr>
        <p:spPr>
          <a:xfrm>
            <a:off x="838201" y="594794"/>
            <a:ext cx="10826150" cy="536889"/>
          </a:xfrm>
        </p:spPr>
        <p:txBody>
          <a:bodyPr>
            <a:noAutofit/>
          </a:bodyPr>
          <a:lstStyle>
            <a:lvl1pPr>
              <a:defRPr>
                <a:solidFill>
                  <a:schemeClr val="bg2"/>
                </a:solidFill>
              </a:defRPr>
            </a:lvl1pPr>
          </a:lstStyle>
          <a:p>
            <a:r>
              <a:rPr lang="en-US" dirty="0"/>
              <a:t>Click to edit title</a:t>
            </a:r>
          </a:p>
        </p:txBody>
      </p:sp>
      <p:pic>
        <p:nvPicPr>
          <p:cNvPr id="10" name="Picture 9" descr="001">
            <a:extLst>
              <a:ext uri="{FF2B5EF4-FFF2-40B4-BE49-F238E27FC236}">
                <a16:creationId xmlns:a16="http://schemas.microsoft.com/office/drawing/2014/main" id="{C53DAD77-5B69-4CA2-88B9-C20D94EEE98B}"/>
              </a:ext>
            </a:extLst>
          </p:cNvPr>
          <p:cNvPicPr>
            <a:picLocks noChangeAspect="1"/>
          </p:cNvPicPr>
          <p:nvPr userDrawn="1"/>
        </p:nvPicPr>
        <p:blipFill>
          <a:blip r:embed="rId3"/>
          <a:stretch>
            <a:fillRect/>
          </a:stretch>
        </p:blipFill>
        <p:spPr>
          <a:xfrm>
            <a:off x="199155" y="624204"/>
            <a:ext cx="604704" cy="279044"/>
          </a:xfrm>
          <a:prstGeom prst="rect">
            <a:avLst/>
          </a:prstGeom>
          <a:noFill/>
          <a:ln w="9525">
            <a:noFill/>
          </a:ln>
        </p:spPr>
      </p:pic>
      <p:sp>
        <p:nvSpPr>
          <p:cNvPr id="13" name="Text Placeholder 4">
            <a:extLst>
              <a:ext uri="{FF2B5EF4-FFF2-40B4-BE49-F238E27FC236}">
                <a16:creationId xmlns:a16="http://schemas.microsoft.com/office/drawing/2014/main" id="{026989C0-12CB-4C4B-9F03-BBE29BCB6DA8}"/>
              </a:ext>
            </a:extLst>
          </p:cNvPr>
          <p:cNvSpPr>
            <a:spLocks noGrp="1"/>
          </p:cNvSpPr>
          <p:nvPr userDrawn="1">
            <p:ph type="body" sz="quarter" idx="14" hasCustomPrompt="1"/>
          </p:nvPr>
        </p:nvSpPr>
        <p:spPr>
          <a:xfrm>
            <a:off x="4493217" y="1980223"/>
            <a:ext cx="3238912" cy="797788"/>
          </a:xfrm>
          <a:prstGeom prst="rect">
            <a:avLst/>
          </a:prstGeom>
        </p:spPr>
        <p:txBody>
          <a:bodyPr anchor="b">
            <a:noAutofit/>
          </a:bodyPr>
          <a:lstStyle>
            <a:lvl1pPr marL="0" indent="0" algn="ctr">
              <a:buNone/>
              <a:defRPr sz="168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4" name="Text Placeholder 6">
            <a:extLst>
              <a:ext uri="{FF2B5EF4-FFF2-40B4-BE49-F238E27FC236}">
                <a16:creationId xmlns:a16="http://schemas.microsoft.com/office/drawing/2014/main" id="{1CB3ECFB-F24B-4D9F-A53A-F41D71393595}"/>
              </a:ext>
            </a:extLst>
          </p:cNvPr>
          <p:cNvSpPr>
            <a:spLocks noGrp="1"/>
          </p:cNvSpPr>
          <p:nvPr userDrawn="1">
            <p:ph type="body" sz="quarter" idx="15" hasCustomPrompt="1"/>
          </p:nvPr>
        </p:nvSpPr>
        <p:spPr>
          <a:xfrm>
            <a:off x="4499980" y="2853220"/>
            <a:ext cx="3232151" cy="757234"/>
          </a:xfrm>
          <a:prstGeom prst="rect">
            <a:avLst/>
          </a:prstGeom>
        </p:spPr>
        <p:txBody>
          <a:bodyPr>
            <a:noAutofit/>
          </a:bodyPr>
          <a:lstStyle>
            <a:lvl1pPr marL="0" indent="0" algn="ctr">
              <a:buNone/>
              <a:defRPr sz="144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15" name="Text Placeholder 4">
            <a:extLst>
              <a:ext uri="{FF2B5EF4-FFF2-40B4-BE49-F238E27FC236}">
                <a16:creationId xmlns:a16="http://schemas.microsoft.com/office/drawing/2014/main" id="{9B24F1AD-2230-4714-98E6-61087EA5B97B}"/>
              </a:ext>
            </a:extLst>
          </p:cNvPr>
          <p:cNvSpPr>
            <a:spLocks noGrp="1"/>
          </p:cNvSpPr>
          <p:nvPr userDrawn="1">
            <p:ph type="body" sz="quarter" idx="16" hasCustomPrompt="1"/>
          </p:nvPr>
        </p:nvSpPr>
        <p:spPr>
          <a:xfrm>
            <a:off x="7852781" y="1980223"/>
            <a:ext cx="3238912" cy="797788"/>
          </a:xfrm>
          <a:prstGeom prst="rect">
            <a:avLst/>
          </a:prstGeom>
        </p:spPr>
        <p:txBody>
          <a:bodyPr anchor="b">
            <a:noAutofit/>
          </a:bodyPr>
          <a:lstStyle>
            <a:lvl1pPr marL="0" indent="0" algn="ctr">
              <a:buNone/>
              <a:defRPr sz="168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1" name="Text Placeholder 6">
            <a:extLst>
              <a:ext uri="{FF2B5EF4-FFF2-40B4-BE49-F238E27FC236}">
                <a16:creationId xmlns:a16="http://schemas.microsoft.com/office/drawing/2014/main" id="{DD2DFC92-12D6-4820-AAB2-D2FC7CD2F82A}"/>
              </a:ext>
            </a:extLst>
          </p:cNvPr>
          <p:cNvSpPr>
            <a:spLocks noGrp="1"/>
          </p:cNvSpPr>
          <p:nvPr userDrawn="1">
            <p:ph type="body" sz="quarter" idx="17" hasCustomPrompt="1"/>
          </p:nvPr>
        </p:nvSpPr>
        <p:spPr>
          <a:xfrm>
            <a:off x="7859543" y="2853220"/>
            <a:ext cx="3232151" cy="757234"/>
          </a:xfrm>
          <a:prstGeom prst="rect">
            <a:avLst/>
          </a:prstGeom>
        </p:spPr>
        <p:txBody>
          <a:bodyPr>
            <a:noAutofit/>
          </a:bodyPr>
          <a:lstStyle>
            <a:lvl1pPr marL="0" indent="0" algn="ctr">
              <a:buNone/>
              <a:defRPr sz="144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26" name="Text Placeholder 4">
            <a:extLst>
              <a:ext uri="{FF2B5EF4-FFF2-40B4-BE49-F238E27FC236}">
                <a16:creationId xmlns:a16="http://schemas.microsoft.com/office/drawing/2014/main" id="{CE2B0F4B-F5CB-4B82-9E6A-7058CE95F99C}"/>
              </a:ext>
            </a:extLst>
          </p:cNvPr>
          <p:cNvSpPr>
            <a:spLocks noGrp="1"/>
          </p:cNvSpPr>
          <p:nvPr userDrawn="1">
            <p:ph type="body" sz="quarter" idx="18" hasCustomPrompt="1"/>
          </p:nvPr>
        </p:nvSpPr>
        <p:spPr>
          <a:xfrm>
            <a:off x="4493217" y="4596391"/>
            <a:ext cx="3238912" cy="797788"/>
          </a:xfrm>
          <a:prstGeom prst="rect">
            <a:avLst/>
          </a:prstGeom>
        </p:spPr>
        <p:txBody>
          <a:bodyPr anchor="b">
            <a:noAutofit/>
          </a:bodyPr>
          <a:lstStyle>
            <a:lvl1pPr marL="0" indent="0" algn="ctr">
              <a:buNone/>
              <a:defRPr sz="168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7" name="Text Placeholder 6">
            <a:extLst>
              <a:ext uri="{FF2B5EF4-FFF2-40B4-BE49-F238E27FC236}">
                <a16:creationId xmlns:a16="http://schemas.microsoft.com/office/drawing/2014/main" id="{B716C2C0-3DD7-41F4-9F39-00A5F7291193}"/>
              </a:ext>
            </a:extLst>
          </p:cNvPr>
          <p:cNvSpPr>
            <a:spLocks noGrp="1"/>
          </p:cNvSpPr>
          <p:nvPr userDrawn="1">
            <p:ph type="body" sz="quarter" idx="19" hasCustomPrompt="1"/>
          </p:nvPr>
        </p:nvSpPr>
        <p:spPr>
          <a:xfrm>
            <a:off x="4499980" y="5469387"/>
            <a:ext cx="3232151" cy="757234"/>
          </a:xfrm>
          <a:prstGeom prst="rect">
            <a:avLst/>
          </a:prstGeom>
        </p:spPr>
        <p:txBody>
          <a:bodyPr>
            <a:noAutofit/>
          </a:bodyPr>
          <a:lstStyle>
            <a:lvl1pPr marL="0" indent="0" algn="ctr">
              <a:buNone/>
              <a:defRPr sz="144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28" name="Text Placeholder 4">
            <a:extLst>
              <a:ext uri="{FF2B5EF4-FFF2-40B4-BE49-F238E27FC236}">
                <a16:creationId xmlns:a16="http://schemas.microsoft.com/office/drawing/2014/main" id="{1E43DDC4-70E9-42AD-BB3F-045F2FBFDF92}"/>
              </a:ext>
            </a:extLst>
          </p:cNvPr>
          <p:cNvSpPr>
            <a:spLocks noGrp="1"/>
          </p:cNvSpPr>
          <p:nvPr userDrawn="1">
            <p:ph type="body" sz="quarter" idx="20" hasCustomPrompt="1"/>
          </p:nvPr>
        </p:nvSpPr>
        <p:spPr>
          <a:xfrm>
            <a:off x="7852781" y="4596391"/>
            <a:ext cx="3238912" cy="797788"/>
          </a:xfrm>
          <a:prstGeom prst="rect">
            <a:avLst/>
          </a:prstGeom>
        </p:spPr>
        <p:txBody>
          <a:bodyPr anchor="b">
            <a:noAutofit/>
          </a:bodyPr>
          <a:lstStyle>
            <a:lvl1pPr marL="0" indent="0" algn="ctr">
              <a:buNone/>
              <a:defRPr sz="168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9" name="Text Placeholder 6">
            <a:extLst>
              <a:ext uri="{FF2B5EF4-FFF2-40B4-BE49-F238E27FC236}">
                <a16:creationId xmlns:a16="http://schemas.microsoft.com/office/drawing/2014/main" id="{6645A1F9-071A-45EC-B034-515383716ED2}"/>
              </a:ext>
            </a:extLst>
          </p:cNvPr>
          <p:cNvSpPr>
            <a:spLocks noGrp="1"/>
          </p:cNvSpPr>
          <p:nvPr userDrawn="1">
            <p:ph type="body" sz="quarter" idx="21" hasCustomPrompt="1"/>
          </p:nvPr>
        </p:nvSpPr>
        <p:spPr>
          <a:xfrm>
            <a:off x="7859543" y="5469387"/>
            <a:ext cx="3232151" cy="757234"/>
          </a:xfrm>
          <a:prstGeom prst="rect">
            <a:avLst/>
          </a:prstGeom>
        </p:spPr>
        <p:txBody>
          <a:bodyPr>
            <a:noAutofit/>
          </a:bodyPr>
          <a:lstStyle>
            <a:lvl1pPr marL="0" indent="0" algn="ctr">
              <a:buNone/>
              <a:defRPr sz="144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31" name="Text Placeholder 4">
            <a:extLst>
              <a:ext uri="{FF2B5EF4-FFF2-40B4-BE49-F238E27FC236}">
                <a16:creationId xmlns:a16="http://schemas.microsoft.com/office/drawing/2014/main" id="{16DA1910-BDAD-47ED-AE06-E8923333E18D}"/>
              </a:ext>
            </a:extLst>
          </p:cNvPr>
          <p:cNvSpPr>
            <a:spLocks noGrp="1"/>
          </p:cNvSpPr>
          <p:nvPr userDrawn="1">
            <p:ph type="body" sz="quarter" idx="23" hasCustomPrompt="1"/>
          </p:nvPr>
        </p:nvSpPr>
        <p:spPr>
          <a:xfrm>
            <a:off x="1133654" y="1980223"/>
            <a:ext cx="3238912" cy="797788"/>
          </a:xfrm>
          <a:prstGeom prst="rect">
            <a:avLst/>
          </a:prstGeom>
        </p:spPr>
        <p:txBody>
          <a:bodyPr anchor="b">
            <a:noAutofit/>
          </a:bodyPr>
          <a:lstStyle>
            <a:lvl1pPr marL="0" indent="0" algn="ctr">
              <a:buNone/>
              <a:defRPr sz="168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32" name="Text Placeholder 6">
            <a:extLst>
              <a:ext uri="{FF2B5EF4-FFF2-40B4-BE49-F238E27FC236}">
                <a16:creationId xmlns:a16="http://schemas.microsoft.com/office/drawing/2014/main" id="{C2A1D6B5-9075-4C44-81B6-A5AACDE99CDA}"/>
              </a:ext>
            </a:extLst>
          </p:cNvPr>
          <p:cNvSpPr>
            <a:spLocks noGrp="1"/>
          </p:cNvSpPr>
          <p:nvPr userDrawn="1">
            <p:ph type="body" sz="quarter" idx="24" hasCustomPrompt="1"/>
          </p:nvPr>
        </p:nvSpPr>
        <p:spPr>
          <a:xfrm>
            <a:off x="1140417" y="2853220"/>
            <a:ext cx="3232151" cy="757234"/>
          </a:xfrm>
          <a:prstGeom prst="rect">
            <a:avLst/>
          </a:prstGeom>
        </p:spPr>
        <p:txBody>
          <a:bodyPr>
            <a:noAutofit/>
          </a:bodyPr>
          <a:lstStyle>
            <a:lvl1pPr marL="0" indent="0" algn="ctr">
              <a:buNone/>
              <a:defRPr sz="144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34" name="Text Placeholder 4">
            <a:extLst>
              <a:ext uri="{FF2B5EF4-FFF2-40B4-BE49-F238E27FC236}">
                <a16:creationId xmlns:a16="http://schemas.microsoft.com/office/drawing/2014/main" id="{8B071EA7-FB0E-4C06-8304-37FED6D2CA5D}"/>
              </a:ext>
            </a:extLst>
          </p:cNvPr>
          <p:cNvSpPr>
            <a:spLocks noGrp="1"/>
          </p:cNvSpPr>
          <p:nvPr userDrawn="1">
            <p:ph type="body" sz="quarter" idx="25" hasCustomPrompt="1"/>
          </p:nvPr>
        </p:nvSpPr>
        <p:spPr>
          <a:xfrm>
            <a:off x="1133654" y="4596391"/>
            <a:ext cx="3238912" cy="797788"/>
          </a:xfrm>
          <a:prstGeom prst="rect">
            <a:avLst/>
          </a:prstGeom>
        </p:spPr>
        <p:txBody>
          <a:bodyPr anchor="b">
            <a:noAutofit/>
          </a:bodyPr>
          <a:lstStyle>
            <a:lvl1pPr marL="0" indent="0" algn="ctr">
              <a:buNone/>
              <a:defRPr sz="168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35" name="Text Placeholder 6">
            <a:extLst>
              <a:ext uri="{FF2B5EF4-FFF2-40B4-BE49-F238E27FC236}">
                <a16:creationId xmlns:a16="http://schemas.microsoft.com/office/drawing/2014/main" id="{43AF2ADD-07BA-4EF3-AD76-FC0F81812F8C}"/>
              </a:ext>
            </a:extLst>
          </p:cNvPr>
          <p:cNvSpPr>
            <a:spLocks noGrp="1"/>
          </p:cNvSpPr>
          <p:nvPr userDrawn="1">
            <p:ph type="body" sz="quarter" idx="26" hasCustomPrompt="1"/>
          </p:nvPr>
        </p:nvSpPr>
        <p:spPr>
          <a:xfrm>
            <a:off x="1140417" y="5469387"/>
            <a:ext cx="3232151" cy="757234"/>
          </a:xfrm>
          <a:prstGeom prst="rect">
            <a:avLst/>
          </a:prstGeom>
        </p:spPr>
        <p:txBody>
          <a:bodyPr>
            <a:noAutofit/>
          </a:bodyPr>
          <a:lstStyle>
            <a:lvl1pPr marL="0" indent="0" algn="ctr">
              <a:buNone/>
              <a:defRPr sz="144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36" name="Text Placeholder 19">
            <a:extLst>
              <a:ext uri="{FF2B5EF4-FFF2-40B4-BE49-F238E27FC236}">
                <a16:creationId xmlns:a16="http://schemas.microsoft.com/office/drawing/2014/main" id="{4A8899D3-31B7-4019-80B8-245691C687A9}"/>
              </a:ext>
            </a:extLst>
          </p:cNvPr>
          <p:cNvSpPr>
            <a:spLocks noGrp="1"/>
          </p:cNvSpPr>
          <p:nvPr userDrawn="1">
            <p:ph type="body" sz="quarter" idx="27" hasCustomPrompt="1"/>
          </p:nvPr>
        </p:nvSpPr>
        <p:spPr>
          <a:xfrm>
            <a:off x="835389" y="171976"/>
            <a:ext cx="10826152" cy="413766"/>
          </a:xfrm>
          <a:prstGeom prst="rect">
            <a:avLst/>
          </a:prstGeom>
        </p:spPr>
        <p:txBody>
          <a:bodyPr anchor="b">
            <a:noAutofit/>
          </a:bodyPr>
          <a:lstStyle>
            <a:lvl1pPr marL="0" indent="0">
              <a:buNone/>
              <a:defRPr lang="en-US" sz="1440" b="0" i="0" kern="1200" cap="none" spc="150" baseline="0" dirty="0">
                <a:solidFill>
                  <a:schemeClr val="bg2"/>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latinLnBrk="0" hangingPunct="1">
              <a:lnSpc>
                <a:spcPct val="110000"/>
              </a:lnSpc>
              <a:spcBef>
                <a:spcPts val="1200"/>
              </a:spcBef>
              <a:buClr>
                <a:schemeClr val="accent4"/>
              </a:buClr>
              <a:buFont typeface="Arial" panose="020B0604020202020204" pitchFamily="34" charset="0"/>
              <a:buNone/>
            </a:pPr>
            <a:r>
              <a:rPr lang="en-US" dirty="0"/>
              <a:t>Section Title</a:t>
            </a:r>
          </a:p>
        </p:txBody>
      </p:sp>
      <p:sp>
        <p:nvSpPr>
          <p:cNvPr id="65" name="Slide Number Placeholder 2">
            <a:extLst>
              <a:ext uri="{FF2B5EF4-FFF2-40B4-BE49-F238E27FC236}">
                <a16:creationId xmlns:a16="http://schemas.microsoft.com/office/drawing/2014/main" id="{87A60FA2-89DA-4C6E-A7D6-D9817DFDC9F6}"/>
              </a:ext>
            </a:extLst>
          </p:cNvPr>
          <p:cNvSpPr>
            <a:spLocks noGrp="1"/>
          </p:cNvSpPr>
          <p:nvPr>
            <p:ph type="sldNum" sz="quarter" idx="10"/>
          </p:nvPr>
        </p:nvSpPr>
        <p:spPr>
          <a:xfrm>
            <a:off x="11326439" y="6356350"/>
            <a:ext cx="613311" cy="365125"/>
          </a:xfrm>
        </p:spPr>
        <p:txBody>
          <a:bodyPr/>
          <a:lstStyle>
            <a:lvl1pPr>
              <a:defRPr>
                <a:solidFill>
                  <a:schemeClr val="bg2"/>
                </a:solidFill>
              </a:defRPr>
            </a:lvl1pPr>
          </a:lstStyle>
          <a:p>
            <a:fld id="{151725ED-AB00-4B02-A764-80C23BBB66A4}" type="slidenum">
              <a:rPr lang="en-US" smtClean="0"/>
              <a:pPr/>
              <a:t>‹Nº›</a:t>
            </a:fld>
            <a:endParaRPr lang="en-US" dirty="0"/>
          </a:p>
        </p:txBody>
      </p:sp>
      <p:pic>
        <p:nvPicPr>
          <p:cNvPr id="39" name="Picture 38">
            <a:extLst>
              <a:ext uri="{FF2B5EF4-FFF2-40B4-BE49-F238E27FC236}">
                <a16:creationId xmlns:a16="http://schemas.microsoft.com/office/drawing/2014/main" id="{2CF82CCE-A6BE-44B9-839B-48CF775EAE9E}"/>
              </a:ext>
            </a:extLst>
          </p:cNvPr>
          <p:cNvPicPr>
            <a:picLocks noChangeAspect="1"/>
          </p:cNvPicPr>
          <p:nvPr userDrawn="1"/>
        </p:nvPicPr>
        <p:blipFill>
          <a:blip r:embed="rId4">
            <a:biLevel thresh="25000"/>
            <a:extLst>
              <a:ext uri="{28A0092B-C50C-407E-A947-70E740481C1C}">
                <a14:useLocalDpi xmlns:a14="http://schemas.microsoft.com/office/drawing/2010/main" val="0"/>
              </a:ext>
            </a:extLst>
          </a:blip>
          <a:stretch>
            <a:fillRect/>
          </a:stretch>
        </p:blipFill>
        <p:spPr>
          <a:xfrm>
            <a:off x="10211355" y="6457265"/>
            <a:ext cx="904248" cy="169999"/>
          </a:xfrm>
          <a:prstGeom prst="rect">
            <a:avLst/>
          </a:prstGeom>
        </p:spPr>
      </p:pic>
    </p:spTree>
    <p:extLst>
      <p:ext uri="{BB962C8B-B14F-4D97-AF65-F5344CB8AC3E}">
        <p14:creationId xmlns:p14="http://schemas.microsoft.com/office/powerpoint/2010/main" val="12073597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CC8E913-E225-42FE-A188-4886984454AD}"/>
              </a:ext>
            </a:extLst>
          </p:cNvPr>
          <p:cNvSpPr/>
          <p:nvPr userDrawn="1"/>
        </p:nvSpPr>
        <p:spPr>
          <a:xfrm>
            <a:off x="4132448" y="0"/>
            <a:ext cx="8059552" cy="6858000"/>
          </a:xfrm>
          <a:prstGeom prst="rect">
            <a:avLst/>
          </a:prstGeom>
          <a:solidFill>
            <a:srgbClr val="ED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2154" noProof="1">
              <a:latin typeface="Arial" panose="020B0604020202020204" pitchFamily="34" charset="0"/>
              <a:cs typeface="Arial" panose="020B0604020202020204" pitchFamily="34" charset="0"/>
            </a:endParaRPr>
          </a:p>
        </p:txBody>
      </p:sp>
      <p:sp>
        <p:nvSpPr>
          <p:cNvPr id="9" name="Title 8">
            <a:extLst>
              <a:ext uri="{FF2B5EF4-FFF2-40B4-BE49-F238E27FC236}">
                <a16:creationId xmlns:a16="http://schemas.microsoft.com/office/drawing/2014/main" id="{7A63EE89-B907-42CE-A093-BDAF5620B47A}"/>
              </a:ext>
            </a:extLst>
          </p:cNvPr>
          <p:cNvSpPr>
            <a:spLocks noGrp="1"/>
          </p:cNvSpPr>
          <p:nvPr>
            <p:ph type="title" hasCustomPrompt="1"/>
          </p:nvPr>
        </p:nvSpPr>
        <p:spPr>
          <a:xfrm>
            <a:off x="838201" y="594794"/>
            <a:ext cx="3294247" cy="1129231"/>
          </a:xfrm>
        </p:spPr>
        <p:txBody>
          <a:bodyPr>
            <a:noAutofit/>
          </a:bodyPr>
          <a:lstStyle>
            <a:lvl1pPr>
              <a:defRPr/>
            </a:lvl1pPr>
          </a:lstStyle>
          <a:p>
            <a:r>
              <a:rPr lang="en-US" dirty="0"/>
              <a:t>Click to edit title</a:t>
            </a:r>
          </a:p>
        </p:txBody>
      </p:sp>
      <p:pic>
        <p:nvPicPr>
          <p:cNvPr id="10" name="Picture 9" descr="001">
            <a:extLst>
              <a:ext uri="{FF2B5EF4-FFF2-40B4-BE49-F238E27FC236}">
                <a16:creationId xmlns:a16="http://schemas.microsoft.com/office/drawing/2014/main" id="{C53DAD77-5B69-4CA2-88B9-C20D94EEE98B}"/>
              </a:ext>
            </a:extLst>
          </p:cNvPr>
          <p:cNvPicPr>
            <a:picLocks noChangeAspect="1"/>
          </p:cNvPicPr>
          <p:nvPr userDrawn="1"/>
        </p:nvPicPr>
        <p:blipFill>
          <a:blip r:embed="rId2"/>
          <a:stretch>
            <a:fillRect/>
          </a:stretch>
        </p:blipFill>
        <p:spPr>
          <a:xfrm>
            <a:off x="199155" y="624204"/>
            <a:ext cx="604704" cy="279044"/>
          </a:xfrm>
          <a:prstGeom prst="rect">
            <a:avLst/>
          </a:prstGeom>
          <a:noFill/>
          <a:ln w="9525">
            <a:noFill/>
          </a:ln>
        </p:spPr>
      </p:pic>
      <p:sp>
        <p:nvSpPr>
          <p:cNvPr id="22" name="Text Placeholder 21">
            <a:extLst>
              <a:ext uri="{FF2B5EF4-FFF2-40B4-BE49-F238E27FC236}">
                <a16:creationId xmlns:a16="http://schemas.microsoft.com/office/drawing/2014/main" id="{35EADE11-ED4A-412B-8FF2-15EAC6237973}"/>
              </a:ext>
            </a:extLst>
          </p:cNvPr>
          <p:cNvSpPr>
            <a:spLocks noGrp="1"/>
          </p:cNvSpPr>
          <p:nvPr>
            <p:ph type="body" sz="quarter" idx="12"/>
          </p:nvPr>
        </p:nvSpPr>
        <p:spPr>
          <a:xfrm>
            <a:off x="838200" y="2428874"/>
            <a:ext cx="3294247" cy="4160837"/>
          </a:xfrm>
          <a:prstGeom prst="rect">
            <a:avLst/>
          </a:prstGeom>
        </p:spPr>
        <p:txBody>
          <a:bodyPr>
            <a:noAutofit/>
          </a:bodyPr>
          <a:lstStyle>
            <a:lvl1pPr marL="91440">
              <a:defRPr sz="1400">
                <a:solidFill>
                  <a:schemeClr val="accent5"/>
                </a:solidFill>
              </a:defRPr>
            </a:lvl1pPr>
            <a:lvl2pPr>
              <a:defRPr sz="1400"/>
            </a:lvl2pPr>
            <a:lvl3pPr>
              <a:defRPr sz="1400"/>
            </a:lvl3pPr>
            <a:lvl4pPr>
              <a:defRPr sz="1400"/>
            </a:lvl4pPr>
            <a:lvl5pPr>
              <a:defRPr sz="1400"/>
            </a:lvl5pPr>
          </a:lstStyle>
          <a:p>
            <a:pPr lvl="0"/>
            <a:endParaRPr lang="en-US" dirty="0"/>
          </a:p>
        </p:txBody>
      </p:sp>
      <p:sp>
        <p:nvSpPr>
          <p:cNvPr id="34" name="Text Placeholder 11">
            <a:extLst>
              <a:ext uri="{FF2B5EF4-FFF2-40B4-BE49-F238E27FC236}">
                <a16:creationId xmlns:a16="http://schemas.microsoft.com/office/drawing/2014/main" id="{F550859C-0915-42F0-8BE9-12D7C89EE0AA}"/>
              </a:ext>
            </a:extLst>
          </p:cNvPr>
          <p:cNvSpPr>
            <a:spLocks noGrp="1"/>
          </p:cNvSpPr>
          <p:nvPr>
            <p:ph type="body" sz="quarter" idx="29" hasCustomPrompt="1"/>
          </p:nvPr>
        </p:nvSpPr>
        <p:spPr>
          <a:xfrm>
            <a:off x="4615901" y="530829"/>
            <a:ext cx="7048451" cy="351806"/>
          </a:xfrm>
          <a:prstGeom prst="rect">
            <a:avLst/>
          </a:prstGeom>
        </p:spPr>
        <p:txBody>
          <a:bodyPr>
            <a:noAutofit/>
          </a:bodyPr>
          <a:lstStyle>
            <a:lvl1pPr marL="0" indent="0" algn="l" defTabSz="822928" rtl="0" eaLnBrk="1" fontAlgn="auto" latinLnBrk="0" hangingPunct="1">
              <a:lnSpc>
                <a:spcPct val="90000"/>
              </a:lnSpc>
              <a:spcBef>
                <a:spcPct val="0"/>
              </a:spcBef>
              <a:spcAft>
                <a:spcPts val="0"/>
              </a:spcAft>
              <a:buNone/>
              <a:defRPr lang="en-US" sz="1440" b="0" i="0" kern="1200" cap="none" spc="150"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fontAlgn="auto" latinLnBrk="0" hangingPunct="1">
              <a:lnSpc>
                <a:spcPct val="110000"/>
              </a:lnSpc>
              <a:spcBef>
                <a:spcPts val="1200"/>
              </a:spcBef>
              <a:spcAft>
                <a:spcPts val="0"/>
              </a:spcAft>
              <a:buClr>
                <a:schemeClr val="accent4"/>
              </a:buClr>
              <a:buFont typeface="Arial" panose="020B0604020202020204" pitchFamily="34" charset="0"/>
              <a:buNone/>
            </a:pPr>
            <a:r>
              <a:rPr lang="en-US" dirty="0"/>
              <a:t>Challenge</a:t>
            </a:r>
          </a:p>
        </p:txBody>
      </p:sp>
      <p:sp>
        <p:nvSpPr>
          <p:cNvPr id="35" name="Text Placeholder 11">
            <a:extLst>
              <a:ext uri="{FF2B5EF4-FFF2-40B4-BE49-F238E27FC236}">
                <a16:creationId xmlns:a16="http://schemas.microsoft.com/office/drawing/2014/main" id="{CD89BEA9-6544-47DB-8FBF-58F51D284717}"/>
              </a:ext>
            </a:extLst>
          </p:cNvPr>
          <p:cNvSpPr>
            <a:spLocks noGrp="1"/>
          </p:cNvSpPr>
          <p:nvPr>
            <p:ph type="body" sz="quarter" idx="31" hasCustomPrompt="1"/>
          </p:nvPr>
        </p:nvSpPr>
        <p:spPr>
          <a:xfrm>
            <a:off x="4615901" y="2182414"/>
            <a:ext cx="7048451" cy="351806"/>
          </a:xfrm>
          <a:prstGeom prst="rect">
            <a:avLst/>
          </a:prstGeom>
        </p:spPr>
        <p:txBody>
          <a:bodyPr>
            <a:noAutofit/>
          </a:bodyPr>
          <a:lstStyle>
            <a:lvl1pPr marL="0" indent="0" algn="l" defTabSz="822928" rtl="0" eaLnBrk="1" fontAlgn="auto" latinLnBrk="0" hangingPunct="1">
              <a:lnSpc>
                <a:spcPct val="90000"/>
              </a:lnSpc>
              <a:spcBef>
                <a:spcPct val="0"/>
              </a:spcBef>
              <a:spcAft>
                <a:spcPts val="0"/>
              </a:spcAft>
              <a:buNone/>
              <a:defRPr lang="en-US" sz="1440" b="0" i="0" kern="1200" cap="none" spc="150"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fontAlgn="auto" latinLnBrk="0" hangingPunct="1">
              <a:lnSpc>
                <a:spcPct val="110000"/>
              </a:lnSpc>
              <a:spcBef>
                <a:spcPts val="1200"/>
              </a:spcBef>
              <a:spcAft>
                <a:spcPts val="0"/>
              </a:spcAft>
              <a:buClr>
                <a:schemeClr val="accent4"/>
              </a:buClr>
              <a:buFont typeface="Arial" panose="020B0604020202020204" pitchFamily="34" charset="0"/>
              <a:buNone/>
            </a:pPr>
            <a:r>
              <a:rPr lang="en-US" dirty="0"/>
              <a:t>Solution</a:t>
            </a:r>
          </a:p>
        </p:txBody>
      </p:sp>
      <p:sp>
        <p:nvSpPr>
          <p:cNvPr id="36" name="Text Placeholder 11">
            <a:extLst>
              <a:ext uri="{FF2B5EF4-FFF2-40B4-BE49-F238E27FC236}">
                <a16:creationId xmlns:a16="http://schemas.microsoft.com/office/drawing/2014/main" id="{F3AA7D57-B3C6-48BA-B43C-738B96C558E6}"/>
              </a:ext>
            </a:extLst>
          </p:cNvPr>
          <p:cNvSpPr>
            <a:spLocks noGrp="1"/>
          </p:cNvSpPr>
          <p:nvPr>
            <p:ph type="body" sz="quarter" idx="33" hasCustomPrompt="1"/>
          </p:nvPr>
        </p:nvSpPr>
        <p:spPr>
          <a:xfrm>
            <a:off x="4615901" y="4213733"/>
            <a:ext cx="7048451" cy="351806"/>
          </a:xfrm>
          <a:prstGeom prst="rect">
            <a:avLst/>
          </a:prstGeom>
        </p:spPr>
        <p:txBody>
          <a:bodyPr>
            <a:noAutofit/>
          </a:bodyPr>
          <a:lstStyle>
            <a:lvl1pPr marL="0" indent="0" algn="l" defTabSz="822928" rtl="0" eaLnBrk="1" fontAlgn="auto" latinLnBrk="0" hangingPunct="1">
              <a:lnSpc>
                <a:spcPct val="90000"/>
              </a:lnSpc>
              <a:spcBef>
                <a:spcPct val="0"/>
              </a:spcBef>
              <a:spcAft>
                <a:spcPts val="0"/>
              </a:spcAft>
              <a:buNone/>
              <a:defRPr lang="en-US" sz="1440" b="0" i="0" kern="1200" cap="none" spc="150"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fontAlgn="auto" latinLnBrk="0" hangingPunct="1">
              <a:lnSpc>
                <a:spcPct val="110000"/>
              </a:lnSpc>
              <a:spcBef>
                <a:spcPts val="1200"/>
              </a:spcBef>
              <a:spcAft>
                <a:spcPts val="0"/>
              </a:spcAft>
              <a:buClr>
                <a:schemeClr val="accent4"/>
              </a:buClr>
              <a:buFont typeface="Arial" panose="020B0604020202020204" pitchFamily="34" charset="0"/>
              <a:buNone/>
            </a:pPr>
            <a:r>
              <a:rPr lang="en-US" dirty="0"/>
              <a:t>Results</a:t>
            </a:r>
          </a:p>
        </p:txBody>
      </p:sp>
      <p:sp>
        <p:nvSpPr>
          <p:cNvPr id="37" name="Text Placeholder 11">
            <a:extLst>
              <a:ext uri="{FF2B5EF4-FFF2-40B4-BE49-F238E27FC236}">
                <a16:creationId xmlns:a16="http://schemas.microsoft.com/office/drawing/2014/main" id="{6009DC16-2539-4713-A3BF-A51D45DD2E7B}"/>
              </a:ext>
            </a:extLst>
          </p:cNvPr>
          <p:cNvSpPr>
            <a:spLocks noGrp="1"/>
          </p:cNvSpPr>
          <p:nvPr>
            <p:ph type="body" sz="quarter" idx="36" hasCustomPrompt="1"/>
          </p:nvPr>
        </p:nvSpPr>
        <p:spPr>
          <a:xfrm>
            <a:off x="4615900" y="968301"/>
            <a:ext cx="7048451" cy="1141314"/>
          </a:xfrm>
          <a:prstGeom prst="rect">
            <a:avLst/>
          </a:prstGeom>
        </p:spPr>
        <p:txBody>
          <a:bodyPr>
            <a:noAutofit/>
          </a:bodyPr>
          <a:lstStyle>
            <a:lvl1pPr marL="0" indent="0" algn="l" defTabSz="822928" rtl="0" eaLnBrk="1" fontAlgn="auto" latinLnBrk="0" hangingPunct="1">
              <a:lnSpc>
                <a:spcPts val="1800"/>
              </a:lnSpc>
              <a:spcBef>
                <a:spcPct val="0"/>
              </a:spcBef>
              <a:spcAft>
                <a:spcPts val="0"/>
              </a:spcAft>
              <a:buNone/>
              <a:defRPr lang="en-US" sz="1400" b="0" i="0" kern="120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Nunc fermentum </a:t>
            </a:r>
            <a:r>
              <a:rPr lang="en-US" dirty="0" err="1"/>
              <a:t>quam</a:t>
            </a:r>
            <a:r>
              <a:rPr lang="en-US" dirty="0"/>
              <a:t> </a:t>
            </a:r>
            <a:r>
              <a:rPr lang="en-US" dirty="0" err="1"/>
              <a:t>quis</a:t>
            </a:r>
            <a:r>
              <a:rPr lang="en-US" dirty="0"/>
              <a:t> </a:t>
            </a:r>
            <a:r>
              <a:rPr lang="en-US" dirty="0" err="1"/>
              <a:t>justo</a:t>
            </a:r>
            <a:r>
              <a:rPr lang="en-US" dirty="0"/>
              <a:t> </a:t>
            </a:r>
            <a:r>
              <a:rPr lang="en-US" dirty="0" err="1"/>
              <a:t>varius</a:t>
            </a:r>
            <a:r>
              <a:rPr lang="en-US" dirty="0"/>
              <a:t>, ac gravida </a:t>
            </a:r>
            <a:r>
              <a:rPr lang="en-US" dirty="0" err="1"/>
              <a:t>justo</a:t>
            </a:r>
            <a:r>
              <a:rPr lang="en-US" dirty="0"/>
              <a:t> </a:t>
            </a:r>
            <a:r>
              <a:rPr lang="en-US" dirty="0" err="1"/>
              <a:t>consectetur</a:t>
            </a:r>
            <a:r>
              <a:rPr lang="en-US" dirty="0"/>
              <a:t>. Sed </a:t>
            </a:r>
            <a:r>
              <a:rPr lang="en-US" dirty="0" err="1"/>
              <a:t>ullamcorper</a:t>
            </a:r>
            <a:r>
              <a:rPr lang="en-US" dirty="0"/>
              <a:t> </a:t>
            </a:r>
            <a:r>
              <a:rPr lang="en-US" dirty="0" err="1"/>
              <a:t>est</a:t>
            </a:r>
            <a:r>
              <a:rPr lang="en-US" dirty="0"/>
              <a:t> vel </a:t>
            </a:r>
            <a:r>
              <a:rPr lang="en-US" dirty="0" err="1"/>
              <a:t>mauris</a:t>
            </a:r>
            <a:r>
              <a:rPr lang="en-US" dirty="0"/>
              <a:t> </a:t>
            </a:r>
            <a:r>
              <a:rPr lang="en-US" dirty="0" err="1"/>
              <a:t>tincidunt</a:t>
            </a:r>
            <a:r>
              <a:rPr lang="en-US" dirty="0"/>
              <a:t> </a:t>
            </a:r>
            <a:r>
              <a:rPr lang="en-US" dirty="0" err="1"/>
              <a:t>mollis</a:t>
            </a:r>
            <a:r>
              <a:rPr lang="en-US" dirty="0"/>
              <a:t>. </a:t>
            </a:r>
            <a:r>
              <a:rPr lang="en-US" dirty="0" err="1"/>
              <a:t>Aliquam</a:t>
            </a:r>
            <a:r>
              <a:rPr lang="en-US" dirty="0"/>
              <a:t> </a:t>
            </a:r>
            <a:r>
              <a:rPr lang="en-US" dirty="0" err="1"/>
              <a:t>congue</a:t>
            </a:r>
            <a:r>
              <a:rPr lang="en-US" dirty="0"/>
              <a:t> </a:t>
            </a:r>
            <a:r>
              <a:rPr lang="en-US" dirty="0" err="1"/>
              <a:t>sagittis</a:t>
            </a:r>
            <a:r>
              <a:rPr lang="en-US" dirty="0"/>
              <a:t>.</a:t>
            </a:r>
          </a:p>
        </p:txBody>
      </p:sp>
      <p:sp>
        <p:nvSpPr>
          <p:cNvPr id="38" name="Text Placeholder 11">
            <a:extLst>
              <a:ext uri="{FF2B5EF4-FFF2-40B4-BE49-F238E27FC236}">
                <a16:creationId xmlns:a16="http://schemas.microsoft.com/office/drawing/2014/main" id="{3ABBB862-A302-4B75-9519-D48AED49450F}"/>
              </a:ext>
            </a:extLst>
          </p:cNvPr>
          <p:cNvSpPr>
            <a:spLocks noGrp="1"/>
          </p:cNvSpPr>
          <p:nvPr>
            <p:ph type="body" sz="quarter" idx="37" hasCustomPrompt="1"/>
          </p:nvPr>
        </p:nvSpPr>
        <p:spPr>
          <a:xfrm>
            <a:off x="4615900" y="2607019"/>
            <a:ext cx="7048451" cy="1535252"/>
          </a:xfrm>
          <a:prstGeom prst="rect">
            <a:avLst/>
          </a:prstGeom>
        </p:spPr>
        <p:txBody>
          <a:bodyPr>
            <a:noAutofit/>
          </a:bodyPr>
          <a:lstStyle>
            <a:lvl1pPr marL="0" indent="0" algn="l" defTabSz="822928" rtl="0" eaLnBrk="1" fontAlgn="auto" latinLnBrk="0" hangingPunct="1">
              <a:lnSpc>
                <a:spcPts val="1800"/>
              </a:lnSpc>
              <a:spcBef>
                <a:spcPct val="0"/>
              </a:spcBef>
              <a:spcAft>
                <a:spcPts val="0"/>
              </a:spcAft>
              <a:buNone/>
              <a:defRPr lang="en-US" sz="1400" b="0" i="0" kern="120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Nunc fermentum </a:t>
            </a:r>
            <a:r>
              <a:rPr lang="en-US" dirty="0" err="1"/>
              <a:t>quam</a:t>
            </a:r>
            <a:r>
              <a:rPr lang="en-US" dirty="0"/>
              <a:t> </a:t>
            </a:r>
            <a:r>
              <a:rPr lang="en-US" dirty="0" err="1"/>
              <a:t>quis</a:t>
            </a:r>
            <a:r>
              <a:rPr lang="en-US" dirty="0"/>
              <a:t> </a:t>
            </a:r>
            <a:r>
              <a:rPr lang="en-US" dirty="0" err="1"/>
              <a:t>justo</a:t>
            </a:r>
            <a:r>
              <a:rPr lang="en-US" dirty="0"/>
              <a:t> </a:t>
            </a:r>
            <a:r>
              <a:rPr lang="en-US" dirty="0" err="1"/>
              <a:t>varius</a:t>
            </a:r>
            <a:r>
              <a:rPr lang="en-US" dirty="0"/>
              <a:t>, ac gravida </a:t>
            </a:r>
            <a:r>
              <a:rPr lang="en-US" dirty="0" err="1"/>
              <a:t>justo</a:t>
            </a:r>
            <a:r>
              <a:rPr lang="en-US" dirty="0"/>
              <a:t> </a:t>
            </a:r>
            <a:r>
              <a:rPr lang="en-US" dirty="0" err="1"/>
              <a:t>consectetur</a:t>
            </a:r>
            <a:r>
              <a:rPr lang="en-US" dirty="0"/>
              <a:t>. Sed </a:t>
            </a:r>
            <a:r>
              <a:rPr lang="en-US" dirty="0" err="1"/>
              <a:t>ullamcorper</a:t>
            </a:r>
            <a:r>
              <a:rPr lang="en-US" dirty="0"/>
              <a:t> </a:t>
            </a:r>
            <a:r>
              <a:rPr lang="en-US" dirty="0" err="1"/>
              <a:t>est</a:t>
            </a:r>
            <a:r>
              <a:rPr lang="en-US" dirty="0"/>
              <a:t> vel </a:t>
            </a:r>
            <a:r>
              <a:rPr lang="en-US" dirty="0" err="1"/>
              <a:t>mauris</a:t>
            </a:r>
            <a:r>
              <a:rPr lang="en-US" dirty="0"/>
              <a:t> </a:t>
            </a:r>
            <a:r>
              <a:rPr lang="en-US" dirty="0" err="1"/>
              <a:t>tincidunt</a:t>
            </a:r>
            <a:r>
              <a:rPr lang="en-US" dirty="0"/>
              <a:t> </a:t>
            </a:r>
            <a:r>
              <a:rPr lang="en-US" dirty="0" err="1"/>
              <a:t>mollis</a:t>
            </a:r>
            <a:r>
              <a:rPr lang="en-US" dirty="0"/>
              <a:t>. </a:t>
            </a:r>
            <a:r>
              <a:rPr lang="en-US" dirty="0" err="1"/>
              <a:t>Aliquam</a:t>
            </a:r>
            <a:r>
              <a:rPr lang="en-US" dirty="0"/>
              <a:t> </a:t>
            </a:r>
            <a:r>
              <a:rPr lang="en-US" dirty="0" err="1"/>
              <a:t>congue</a:t>
            </a:r>
            <a:r>
              <a:rPr lang="en-US" dirty="0"/>
              <a:t> </a:t>
            </a:r>
            <a:r>
              <a:rPr lang="en-US" dirty="0" err="1"/>
              <a:t>sagittis</a:t>
            </a:r>
            <a:r>
              <a:rPr lang="en-US" dirty="0"/>
              <a:t>.</a:t>
            </a:r>
          </a:p>
        </p:txBody>
      </p:sp>
      <p:sp>
        <p:nvSpPr>
          <p:cNvPr id="39" name="Text Placeholder 11">
            <a:extLst>
              <a:ext uri="{FF2B5EF4-FFF2-40B4-BE49-F238E27FC236}">
                <a16:creationId xmlns:a16="http://schemas.microsoft.com/office/drawing/2014/main" id="{7A40C66D-128E-424F-BA2F-AAA56CEFFEE8}"/>
              </a:ext>
            </a:extLst>
          </p:cNvPr>
          <p:cNvSpPr>
            <a:spLocks noGrp="1"/>
          </p:cNvSpPr>
          <p:nvPr>
            <p:ph type="body" sz="quarter" idx="38" hasCustomPrompt="1"/>
          </p:nvPr>
        </p:nvSpPr>
        <p:spPr>
          <a:xfrm>
            <a:off x="4615900" y="4636533"/>
            <a:ext cx="7048451" cy="1583292"/>
          </a:xfrm>
          <a:prstGeom prst="rect">
            <a:avLst/>
          </a:prstGeom>
        </p:spPr>
        <p:txBody>
          <a:bodyPr>
            <a:noAutofit/>
          </a:bodyPr>
          <a:lstStyle>
            <a:lvl1pPr marL="0" indent="0" algn="l" defTabSz="822928" rtl="0" eaLnBrk="1" fontAlgn="auto" latinLnBrk="0" hangingPunct="1">
              <a:lnSpc>
                <a:spcPts val="1800"/>
              </a:lnSpc>
              <a:spcBef>
                <a:spcPct val="0"/>
              </a:spcBef>
              <a:spcAft>
                <a:spcPts val="0"/>
              </a:spcAft>
              <a:buNone/>
              <a:defRPr lang="en-US" sz="1400" b="0" i="0" kern="120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Nunc fermentum </a:t>
            </a:r>
            <a:r>
              <a:rPr lang="en-US" dirty="0" err="1"/>
              <a:t>quam</a:t>
            </a:r>
            <a:r>
              <a:rPr lang="en-US" dirty="0"/>
              <a:t> </a:t>
            </a:r>
            <a:r>
              <a:rPr lang="en-US" dirty="0" err="1"/>
              <a:t>quis</a:t>
            </a:r>
            <a:r>
              <a:rPr lang="en-US" dirty="0"/>
              <a:t> </a:t>
            </a:r>
            <a:r>
              <a:rPr lang="en-US" dirty="0" err="1"/>
              <a:t>justo</a:t>
            </a:r>
            <a:r>
              <a:rPr lang="en-US" dirty="0"/>
              <a:t> </a:t>
            </a:r>
            <a:r>
              <a:rPr lang="en-US" dirty="0" err="1"/>
              <a:t>varius</a:t>
            </a:r>
            <a:r>
              <a:rPr lang="en-US" dirty="0"/>
              <a:t>, ac gravida </a:t>
            </a:r>
            <a:r>
              <a:rPr lang="en-US" dirty="0" err="1"/>
              <a:t>justo</a:t>
            </a:r>
            <a:r>
              <a:rPr lang="en-US" dirty="0"/>
              <a:t> </a:t>
            </a:r>
            <a:r>
              <a:rPr lang="en-US" dirty="0" err="1"/>
              <a:t>consectetur</a:t>
            </a:r>
            <a:r>
              <a:rPr lang="en-US" dirty="0"/>
              <a:t>. Sed </a:t>
            </a:r>
            <a:r>
              <a:rPr lang="en-US" dirty="0" err="1"/>
              <a:t>ullamcorper</a:t>
            </a:r>
            <a:r>
              <a:rPr lang="en-US" dirty="0"/>
              <a:t> </a:t>
            </a:r>
            <a:r>
              <a:rPr lang="en-US" dirty="0" err="1"/>
              <a:t>est</a:t>
            </a:r>
            <a:r>
              <a:rPr lang="en-US" dirty="0"/>
              <a:t> vel </a:t>
            </a:r>
            <a:r>
              <a:rPr lang="en-US" dirty="0" err="1"/>
              <a:t>mauris</a:t>
            </a:r>
            <a:r>
              <a:rPr lang="en-US" dirty="0"/>
              <a:t> </a:t>
            </a:r>
            <a:r>
              <a:rPr lang="en-US" dirty="0" err="1"/>
              <a:t>tincidunt</a:t>
            </a:r>
            <a:r>
              <a:rPr lang="en-US" dirty="0"/>
              <a:t> </a:t>
            </a:r>
            <a:r>
              <a:rPr lang="en-US" dirty="0" err="1"/>
              <a:t>mollis</a:t>
            </a:r>
            <a:r>
              <a:rPr lang="en-US" dirty="0"/>
              <a:t>. </a:t>
            </a:r>
            <a:r>
              <a:rPr lang="en-US" dirty="0" err="1"/>
              <a:t>Aliquam</a:t>
            </a:r>
            <a:r>
              <a:rPr lang="en-US" dirty="0"/>
              <a:t> </a:t>
            </a:r>
            <a:r>
              <a:rPr lang="en-US" dirty="0" err="1"/>
              <a:t>congue</a:t>
            </a:r>
            <a:r>
              <a:rPr lang="en-US" dirty="0"/>
              <a:t> </a:t>
            </a:r>
            <a:r>
              <a:rPr lang="en-US" dirty="0" err="1"/>
              <a:t>sagittis</a:t>
            </a:r>
            <a:r>
              <a:rPr lang="en-US" dirty="0"/>
              <a:t>.</a:t>
            </a:r>
          </a:p>
        </p:txBody>
      </p:sp>
      <p:sp>
        <p:nvSpPr>
          <p:cNvPr id="40" name="Text Placeholder 8">
            <a:extLst>
              <a:ext uri="{FF2B5EF4-FFF2-40B4-BE49-F238E27FC236}">
                <a16:creationId xmlns:a16="http://schemas.microsoft.com/office/drawing/2014/main" id="{AD8A160D-FA13-41BD-B704-44948B74FDF3}"/>
              </a:ext>
            </a:extLst>
          </p:cNvPr>
          <p:cNvSpPr>
            <a:spLocks noGrp="1"/>
          </p:cNvSpPr>
          <p:nvPr>
            <p:ph type="body" sz="quarter" idx="39" hasCustomPrompt="1"/>
          </p:nvPr>
        </p:nvSpPr>
        <p:spPr>
          <a:xfrm>
            <a:off x="838199" y="1828800"/>
            <a:ext cx="3294250" cy="529517"/>
          </a:xfrm>
          <a:prstGeom prst="rect">
            <a:avLst/>
          </a:prstGeom>
        </p:spPr>
        <p:txBody>
          <a:bodyPr anchor="b">
            <a:noAutofit/>
          </a:bodyPr>
          <a:lstStyle>
            <a:lvl1pPr marL="0" indent="0" algn="l" defTabSz="914400" rtl="0" eaLnBrk="1" latinLnBrk="0" hangingPunct="1">
              <a:lnSpc>
                <a:spcPct val="110000"/>
              </a:lnSpc>
              <a:spcBef>
                <a:spcPts val="1200"/>
              </a:spcBef>
              <a:buClr>
                <a:schemeClr val="accent4"/>
              </a:buClr>
              <a:buFont typeface="Arial" panose="020B0604020202020204" pitchFamily="34" charset="0"/>
              <a:buNone/>
              <a:defRPr lang="en-US" sz="1440" b="0" i="0" kern="1200" cap="none" spc="150"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vl2pPr>
              <a:defRPr lang="en-US" dirty="0" smtClean="0"/>
            </a:lvl2pPr>
            <a:lvl3pPr>
              <a:defRPr lang="en-US" dirty="0" smtClean="0"/>
            </a:lvl3pPr>
            <a:lvl4pPr>
              <a:defRPr lang="en-US" dirty="0" smtClean="0"/>
            </a:lvl4pPr>
            <a:lvl5pPr>
              <a:defRPr lang="en-US" dirty="0"/>
            </a:lvl5pPr>
          </a:lstStyle>
          <a:p>
            <a:pPr marL="0" lvl="0" indent="0" algn="l" defTabSz="914400" rtl="0" eaLnBrk="1" latinLnBrk="0" hangingPunct="1">
              <a:lnSpc>
                <a:spcPct val="110000"/>
              </a:lnSpc>
              <a:spcBef>
                <a:spcPts val="1200"/>
              </a:spcBef>
              <a:buClr>
                <a:schemeClr val="accent4"/>
              </a:buClr>
              <a:buFont typeface="Arial" panose="020B0604020202020204" pitchFamily="34" charset="0"/>
              <a:buNone/>
            </a:pPr>
            <a:r>
              <a:rPr lang="en-US" dirty="0"/>
              <a:t>Company Profile</a:t>
            </a:r>
          </a:p>
        </p:txBody>
      </p:sp>
      <p:sp>
        <p:nvSpPr>
          <p:cNvPr id="21" name="Text Placeholder 19">
            <a:extLst>
              <a:ext uri="{FF2B5EF4-FFF2-40B4-BE49-F238E27FC236}">
                <a16:creationId xmlns:a16="http://schemas.microsoft.com/office/drawing/2014/main" id="{B8DF6E7B-58D0-4517-9F42-E459C2996EA7}"/>
              </a:ext>
            </a:extLst>
          </p:cNvPr>
          <p:cNvSpPr>
            <a:spLocks noGrp="1"/>
          </p:cNvSpPr>
          <p:nvPr>
            <p:ph type="body" sz="quarter" idx="15" hasCustomPrompt="1"/>
          </p:nvPr>
        </p:nvSpPr>
        <p:spPr>
          <a:xfrm>
            <a:off x="835389" y="171976"/>
            <a:ext cx="3294247" cy="413766"/>
          </a:xfrm>
          <a:prstGeom prst="rect">
            <a:avLst/>
          </a:prstGeom>
        </p:spPr>
        <p:txBody>
          <a:bodyPr anchor="b">
            <a:noAutofit/>
          </a:bodyPr>
          <a:lstStyle>
            <a:lvl1pPr marL="0" indent="0">
              <a:buNone/>
              <a:defRPr lang="en-US" sz="1440" b="0" i="0" kern="1200" cap="none" spc="150"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latinLnBrk="0" hangingPunct="1">
              <a:lnSpc>
                <a:spcPct val="110000"/>
              </a:lnSpc>
              <a:spcBef>
                <a:spcPts val="1200"/>
              </a:spcBef>
              <a:buClr>
                <a:schemeClr val="accent4"/>
              </a:buClr>
              <a:buFont typeface="Arial" panose="020B0604020202020204" pitchFamily="34" charset="0"/>
              <a:buNone/>
            </a:pPr>
            <a:r>
              <a:rPr lang="en-US" dirty="0"/>
              <a:t>Section Title</a:t>
            </a:r>
          </a:p>
        </p:txBody>
      </p:sp>
      <p:cxnSp>
        <p:nvCxnSpPr>
          <p:cNvPr id="19" name="Straight Connector 18">
            <a:extLst>
              <a:ext uri="{FF2B5EF4-FFF2-40B4-BE49-F238E27FC236}">
                <a16:creationId xmlns:a16="http://schemas.microsoft.com/office/drawing/2014/main" id="{9B222192-CC29-4246-A0B4-82804A0891F1}"/>
              </a:ext>
            </a:extLst>
          </p:cNvPr>
          <p:cNvCxnSpPr>
            <a:cxnSpLocks/>
          </p:cNvCxnSpPr>
          <p:nvPr userDrawn="1"/>
        </p:nvCxnSpPr>
        <p:spPr>
          <a:xfrm>
            <a:off x="11259516" y="6457265"/>
            <a:ext cx="0" cy="169998"/>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A124D769-1A71-45C0-976A-5ABB644EA3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11355" y="6457265"/>
            <a:ext cx="904248" cy="169999"/>
          </a:xfrm>
          <a:prstGeom prst="rect">
            <a:avLst/>
          </a:prstGeom>
        </p:spPr>
      </p:pic>
      <p:sp>
        <p:nvSpPr>
          <p:cNvPr id="24" name="Slide Number Placeholder 2">
            <a:extLst>
              <a:ext uri="{FF2B5EF4-FFF2-40B4-BE49-F238E27FC236}">
                <a16:creationId xmlns:a16="http://schemas.microsoft.com/office/drawing/2014/main" id="{4D2E5299-80D5-4A16-A6A9-6E892C9AA9F4}"/>
              </a:ext>
            </a:extLst>
          </p:cNvPr>
          <p:cNvSpPr>
            <a:spLocks noGrp="1"/>
          </p:cNvSpPr>
          <p:nvPr>
            <p:ph type="sldNum" sz="quarter" idx="10"/>
          </p:nvPr>
        </p:nvSpPr>
        <p:spPr>
          <a:xfrm>
            <a:off x="11326439" y="6356350"/>
            <a:ext cx="613311" cy="365125"/>
          </a:xfrm>
        </p:spPr>
        <p:txBody>
          <a:bodyPr/>
          <a:lstStyle/>
          <a:p>
            <a:fld id="{151725ED-AB00-4B02-A764-80C23BBB66A4}" type="slidenum">
              <a:rPr lang="en-US" smtClean="0"/>
              <a:pPr/>
              <a:t>‹Nº›</a:t>
            </a:fld>
            <a:endParaRPr lang="en-US" dirty="0"/>
          </a:p>
        </p:txBody>
      </p:sp>
    </p:spTree>
    <p:extLst>
      <p:ext uri="{BB962C8B-B14F-4D97-AF65-F5344CB8AC3E}">
        <p14:creationId xmlns:p14="http://schemas.microsoft.com/office/powerpoint/2010/main" val="4051280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 No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A30DB-0C12-4E6D-8879-583FF19857A5}"/>
              </a:ext>
            </a:extLst>
          </p:cNvPr>
          <p:cNvSpPr>
            <a:spLocks noGrp="1"/>
          </p:cNvSpPr>
          <p:nvPr>
            <p:ph type="title" hasCustomPrompt="1"/>
          </p:nvPr>
        </p:nvSpPr>
        <p:spPr>
          <a:xfrm>
            <a:off x="5553075" y="594795"/>
            <a:ext cx="6006501" cy="808067"/>
          </a:xfrm>
        </p:spPr>
        <p:txBody>
          <a:bodyPr/>
          <a:lstStyle>
            <a:lvl1pPr>
              <a:defRPr/>
            </a:lvl1pPr>
          </a:lstStyle>
          <a:p>
            <a:r>
              <a:rPr lang="en-US" dirty="0"/>
              <a:t>Agenda</a:t>
            </a:r>
          </a:p>
        </p:txBody>
      </p:sp>
      <p:pic>
        <p:nvPicPr>
          <p:cNvPr id="4" name="Picture 3" descr="001">
            <a:extLst>
              <a:ext uri="{FF2B5EF4-FFF2-40B4-BE49-F238E27FC236}">
                <a16:creationId xmlns:a16="http://schemas.microsoft.com/office/drawing/2014/main" id="{2E22136B-8A90-4A10-AB91-760BD9953CB0}"/>
              </a:ext>
            </a:extLst>
          </p:cNvPr>
          <p:cNvPicPr>
            <a:picLocks noChangeAspect="1"/>
          </p:cNvPicPr>
          <p:nvPr userDrawn="1"/>
        </p:nvPicPr>
        <p:blipFill>
          <a:blip r:embed="rId2"/>
          <a:stretch>
            <a:fillRect/>
          </a:stretch>
        </p:blipFill>
        <p:spPr>
          <a:xfrm>
            <a:off x="4871555" y="635927"/>
            <a:ext cx="604704" cy="279044"/>
          </a:xfrm>
          <a:prstGeom prst="rect">
            <a:avLst/>
          </a:prstGeom>
          <a:noFill/>
          <a:ln w="9525">
            <a:noFill/>
          </a:ln>
        </p:spPr>
      </p:pic>
      <p:sp>
        <p:nvSpPr>
          <p:cNvPr id="5" name="Rectangle 4">
            <a:extLst>
              <a:ext uri="{FF2B5EF4-FFF2-40B4-BE49-F238E27FC236}">
                <a16:creationId xmlns:a16="http://schemas.microsoft.com/office/drawing/2014/main" id="{3A24B79E-9414-49C2-B89A-023E54B4DDB8}"/>
              </a:ext>
            </a:extLst>
          </p:cNvPr>
          <p:cNvSpPr/>
          <p:nvPr userDrawn="1"/>
        </p:nvSpPr>
        <p:spPr>
          <a:xfrm>
            <a:off x="1" y="1"/>
            <a:ext cx="4667251" cy="6858000"/>
          </a:xfrm>
          <a:prstGeom prst="rect">
            <a:avLst/>
          </a:prstGeom>
          <a:solidFill>
            <a:srgbClr val="005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2154" strike="noStrike" noProof="1">
              <a:latin typeface="Arial" panose="020B0604020202020204" pitchFamily="34" charset="0"/>
              <a:cs typeface="Arial" panose="020B0604020202020204" pitchFamily="34" charset="0"/>
            </a:endParaRPr>
          </a:p>
        </p:txBody>
      </p:sp>
      <p:sp>
        <p:nvSpPr>
          <p:cNvPr id="7" name="Text Placeholder 6">
            <a:extLst>
              <a:ext uri="{FF2B5EF4-FFF2-40B4-BE49-F238E27FC236}">
                <a16:creationId xmlns:a16="http://schemas.microsoft.com/office/drawing/2014/main" id="{6098B241-A5CE-4FD6-A915-2B8B03DCEA35}"/>
              </a:ext>
            </a:extLst>
          </p:cNvPr>
          <p:cNvSpPr>
            <a:spLocks noGrp="1"/>
          </p:cNvSpPr>
          <p:nvPr>
            <p:ph type="body" sz="quarter" idx="11" hasCustomPrompt="1"/>
          </p:nvPr>
        </p:nvSpPr>
        <p:spPr>
          <a:xfrm>
            <a:off x="5553075" y="1469178"/>
            <a:ext cx="6007100" cy="4953000"/>
          </a:xfrm>
          <a:prstGeom prst="rect">
            <a:avLst/>
          </a:prstGeom>
        </p:spPr>
        <p:txBody>
          <a:bodyPr>
            <a:noAutofit/>
          </a:bodyPr>
          <a:lstStyle>
            <a:lvl1pPr>
              <a:spcBef>
                <a:spcPts val="1600"/>
              </a:spcBef>
              <a:defRPr>
                <a:solidFill>
                  <a:schemeClr val="accent5"/>
                </a:solidFill>
              </a:defRPr>
            </a:lvl1pPr>
          </a:lstStyle>
          <a:p>
            <a:pPr lvl="0"/>
            <a:r>
              <a:rPr lang="en-US" dirty="0"/>
              <a:t>Section Title 1</a:t>
            </a:r>
          </a:p>
          <a:p>
            <a:pPr lvl="0"/>
            <a:r>
              <a:rPr lang="en-US" dirty="0"/>
              <a:t>Section Title 2</a:t>
            </a:r>
          </a:p>
          <a:p>
            <a:pPr lvl="0"/>
            <a:r>
              <a:rPr lang="en-US" dirty="0"/>
              <a:t>Section Title 3</a:t>
            </a:r>
          </a:p>
          <a:p>
            <a:pPr lvl="0"/>
            <a:r>
              <a:rPr lang="en-US" dirty="0"/>
              <a:t>Section Title 4</a:t>
            </a:r>
          </a:p>
          <a:p>
            <a:pPr lvl="0"/>
            <a:r>
              <a:rPr lang="en-US" dirty="0"/>
              <a:t>Section Title 5</a:t>
            </a:r>
          </a:p>
          <a:p>
            <a:pPr lvl="0"/>
            <a:endParaRPr lang="en-US" dirty="0"/>
          </a:p>
        </p:txBody>
      </p:sp>
      <p:sp>
        <p:nvSpPr>
          <p:cNvPr id="12" name="Text Placeholder 19">
            <a:extLst>
              <a:ext uri="{FF2B5EF4-FFF2-40B4-BE49-F238E27FC236}">
                <a16:creationId xmlns:a16="http://schemas.microsoft.com/office/drawing/2014/main" id="{8970BD74-01A3-49E8-982B-E8C90663083F}"/>
              </a:ext>
            </a:extLst>
          </p:cNvPr>
          <p:cNvSpPr>
            <a:spLocks noGrp="1"/>
          </p:cNvSpPr>
          <p:nvPr>
            <p:ph type="body" sz="quarter" idx="15" hasCustomPrompt="1"/>
          </p:nvPr>
        </p:nvSpPr>
        <p:spPr>
          <a:xfrm>
            <a:off x="857246" y="1098726"/>
            <a:ext cx="3723627" cy="601323"/>
          </a:xfrm>
          <a:prstGeom prst="rect">
            <a:avLst/>
          </a:prstGeom>
        </p:spPr>
        <p:txBody>
          <a:bodyPr anchor="b">
            <a:noAutofit/>
          </a:bodyPr>
          <a:lstStyle>
            <a:lvl1pPr marL="0" indent="0">
              <a:buNone/>
              <a:defRPr sz="1600" b="1" i="0" cap="none"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Presenter 1 name</a:t>
            </a:r>
          </a:p>
        </p:txBody>
      </p:sp>
      <p:sp>
        <p:nvSpPr>
          <p:cNvPr id="13" name="Text Placeholder 22">
            <a:extLst>
              <a:ext uri="{FF2B5EF4-FFF2-40B4-BE49-F238E27FC236}">
                <a16:creationId xmlns:a16="http://schemas.microsoft.com/office/drawing/2014/main" id="{C6D27772-3D6C-47A6-9ACF-76426080992D}"/>
              </a:ext>
            </a:extLst>
          </p:cNvPr>
          <p:cNvSpPr>
            <a:spLocks noGrp="1"/>
          </p:cNvSpPr>
          <p:nvPr>
            <p:ph type="body" sz="quarter" idx="16" hasCustomPrompt="1"/>
          </p:nvPr>
        </p:nvSpPr>
        <p:spPr>
          <a:xfrm>
            <a:off x="857250" y="1659143"/>
            <a:ext cx="3723628" cy="896900"/>
          </a:xfrm>
          <a:prstGeom prst="rect">
            <a:avLst/>
          </a:prstGeom>
        </p:spPr>
        <p:txBody>
          <a:bodyPr>
            <a:noAutofit/>
          </a:bodyPr>
          <a:lstStyle>
            <a:lvl1pPr marL="0" indent="0">
              <a:lnSpc>
                <a:spcPct val="100000"/>
              </a:lnSpc>
              <a:spcBef>
                <a:spcPts val="0"/>
              </a:spcBef>
              <a:buNone/>
              <a:defRPr lang="en-US" sz="1300" b="0" i="0" baseline="0" dirty="0" smtClean="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11463" indent="0">
              <a:buNone/>
              <a:defRPr lang="en-US" b="0" i="0" dirty="0" smtClean="0">
                <a:solidFill>
                  <a:schemeClr val="bg1"/>
                </a:solidFill>
                <a:latin typeface="TT Norms" charset="0"/>
                <a:ea typeface="TT Norms" charset="0"/>
                <a:cs typeface="TT Norms" charset="0"/>
              </a:defRPr>
            </a:lvl2pPr>
            <a:lvl3pPr marL="822928" indent="0">
              <a:buNone/>
              <a:defRPr lang="en-US" b="0" i="0" dirty="0" smtClean="0">
                <a:solidFill>
                  <a:schemeClr val="bg1"/>
                </a:solidFill>
                <a:latin typeface="TT Norms" charset="0"/>
                <a:ea typeface="TT Norms" charset="0"/>
                <a:cs typeface="TT Norms" charset="0"/>
              </a:defRPr>
            </a:lvl3pPr>
            <a:lvl4pPr marL="1234391" indent="0">
              <a:buNone/>
              <a:defRPr lang="en-US" b="0" i="0" dirty="0" smtClean="0">
                <a:solidFill>
                  <a:schemeClr val="bg1"/>
                </a:solidFill>
                <a:latin typeface="TT Norms" charset="0"/>
                <a:ea typeface="TT Norms" charset="0"/>
                <a:cs typeface="TT Norms" charset="0"/>
              </a:defRPr>
            </a:lvl4pPr>
            <a:lvl5pPr marL="1645854" indent="0">
              <a:buNone/>
              <a:defRPr lang="en-US" b="0" i="0" dirty="0">
                <a:solidFill>
                  <a:schemeClr val="bg1"/>
                </a:solidFill>
                <a:latin typeface="TT Norms" charset="0"/>
                <a:ea typeface="TT Norms" charset="0"/>
                <a:cs typeface="TT Norms" charset="0"/>
              </a:defRPr>
            </a:lvl5pPr>
          </a:lstStyle>
          <a:p>
            <a:pPr lvl="0"/>
            <a:r>
              <a:rPr lang="en-US" dirty="0"/>
              <a:t>Title, Company Name</a:t>
            </a:r>
          </a:p>
        </p:txBody>
      </p:sp>
      <p:sp>
        <p:nvSpPr>
          <p:cNvPr id="14" name="Text Placeholder 19">
            <a:extLst>
              <a:ext uri="{FF2B5EF4-FFF2-40B4-BE49-F238E27FC236}">
                <a16:creationId xmlns:a16="http://schemas.microsoft.com/office/drawing/2014/main" id="{8AB36E1C-ABFA-42E0-A927-D18C580F2EB9}"/>
              </a:ext>
            </a:extLst>
          </p:cNvPr>
          <p:cNvSpPr>
            <a:spLocks noGrp="1"/>
          </p:cNvSpPr>
          <p:nvPr>
            <p:ph type="body" sz="quarter" idx="26" hasCustomPrompt="1"/>
          </p:nvPr>
        </p:nvSpPr>
        <p:spPr>
          <a:xfrm>
            <a:off x="857246" y="2737126"/>
            <a:ext cx="3723627" cy="601323"/>
          </a:xfrm>
          <a:prstGeom prst="rect">
            <a:avLst/>
          </a:prstGeom>
        </p:spPr>
        <p:txBody>
          <a:bodyPr anchor="b">
            <a:noAutofit/>
          </a:bodyPr>
          <a:lstStyle>
            <a:lvl1pPr marL="0" indent="0">
              <a:buNone/>
              <a:defRPr sz="1600" b="1" i="0" cap="none"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Presenter 2 name</a:t>
            </a:r>
          </a:p>
        </p:txBody>
      </p:sp>
      <p:sp>
        <p:nvSpPr>
          <p:cNvPr id="15" name="Text Placeholder 22">
            <a:extLst>
              <a:ext uri="{FF2B5EF4-FFF2-40B4-BE49-F238E27FC236}">
                <a16:creationId xmlns:a16="http://schemas.microsoft.com/office/drawing/2014/main" id="{1D7DA1AB-C8AC-498D-B708-B4845A309B92}"/>
              </a:ext>
            </a:extLst>
          </p:cNvPr>
          <p:cNvSpPr>
            <a:spLocks noGrp="1"/>
          </p:cNvSpPr>
          <p:nvPr>
            <p:ph type="body" sz="quarter" idx="27" hasCustomPrompt="1"/>
          </p:nvPr>
        </p:nvSpPr>
        <p:spPr>
          <a:xfrm>
            <a:off x="857251" y="3297543"/>
            <a:ext cx="3723623" cy="929567"/>
          </a:xfrm>
          <a:prstGeom prst="rect">
            <a:avLst/>
          </a:prstGeom>
        </p:spPr>
        <p:txBody>
          <a:bodyPr>
            <a:noAutofit/>
          </a:bodyPr>
          <a:lstStyle>
            <a:lvl1pPr marL="0" indent="0">
              <a:lnSpc>
                <a:spcPct val="100000"/>
              </a:lnSpc>
              <a:spcBef>
                <a:spcPts val="0"/>
              </a:spcBef>
              <a:buNone/>
              <a:defRPr lang="en-US" sz="1300" b="0" i="0" baseline="0" dirty="0" smtClean="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11463" indent="0">
              <a:buNone/>
              <a:defRPr lang="en-US" b="0" i="0" dirty="0" smtClean="0">
                <a:solidFill>
                  <a:schemeClr val="bg1"/>
                </a:solidFill>
                <a:latin typeface="TT Norms" charset="0"/>
                <a:ea typeface="TT Norms" charset="0"/>
                <a:cs typeface="TT Norms" charset="0"/>
              </a:defRPr>
            </a:lvl2pPr>
            <a:lvl3pPr marL="822928" indent="0">
              <a:buNone/>
              <a:defRPr lang="en-US" b="0" i="0" dirty="0" smtClean="0">
                <a:solidFill>
                  <a:schemeClr val="bg1"/>
                </a:solidFill>
                <a:latin typeface="TT Norms" charset="0"/>
                <a:ea typeface="TT Norms" charset="0"/>
                <a:cs typeface="TT Norms" charset="0"/>
              </a:defRPr>
            </a:lvl3pPr>
            <a:lvl4pPr marL="1234391" indent="0">
              <a:buNone/>
              <a:defRPr lang="en-US" b="0" i="0" dirty="0" smtClean="0">
                <a:solidFill>
                  <a:schemeClr val="bg1"/>
                </a:solidFill>
                <a:latin typeface="TT Norms" charset="0"/>
                <a:ea typeface="TT Norms" charset="0"/>
                <a:cs typeface="TT Norms" charset="0"/>
              </a:defRPr>
            </a:lvl4pPr>
            <a:lvl5pPr marL="1645854" indent="0">
              <a:buNone/>
              <a:defRPr lang="en-US" b="0" i="0" dirty="0">
                <a:solidFill>
                  <a:schemeClr val="bg1"/>
                </a:solidFill>
                <a:latin typeface="TT Norms" charset="0"/>
                <a:ea typeface="TT Norms" charset="0"/>
                <a:cs typeface="TT Norms" charset="0"/>
              </a:defRPr>
            </a:lvl5pPr>
          </a:lstStyle>
          <a:p>
            <a:pPr lvl="0"/>
            <a:r>
              <a:rPr lang="en-US" dirty="0"/>
              <a:t>Title, Company Name</a:t>
            </a:r>
          </a:p>
        </p:txBody>
      </p:sp>
      <p:sp>
        <p:nvSpPr>
          <p:cNvPr id="16" name="Text Placeholder 19">
            <a:extLst>
              <a:ext uri="{FF2B5EF4-FFF2-40B4-BE49-F238E27FC236}">
                <a16:creationId xmlns:a16="http://schemas.microsoft.com/office/drawing/2014/main" id="{7B5A69F9-AE5E-407E-B041-F9DF52395559}"/>
              </a:ext>
            </a:extLst>
          </p:cNvPr>
          <p:cNvSpPr>
            <a:spLocks noGrp="1"/>
          </p:cNvSpPr>
          <p:nvPr>
            <p:ph type="body" sz="quarter" idx="28" hasCustomPrompt="1"/>
          </p:nvPr>
        </p:nvSpPr>
        <p:spPr>
          <a:xfrm>
            <a:off x="857248" y="4375528"/>
            <a:ext cx="3723621" cy="601323"/>
          </a:xfrm>
          <a:prstGeom prst="rect">
            <a:avLst/>
          </a:prstGeom>
        </p:spPr>
        <p:txBody>
          <a:bodyPr anchor="b">
            <a:noAutofit/>
          </a:bodyPr>
          <a:lstStyle>
            <a:lvl1pPr marL="0" indent="0">
              <a:buNone/>
              <a:defRPr sz="1600" b="1" i="0" cap="none"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Presenter 3 name</a:t>
            </a:r>
          </a:p>
        </p:txBody>
      </p:sp>
      <p:sp>
        <p:nvSpPr>
          <p:cNvPr id="17" name="Text Placeholder 22">
            <a:extLst>
              <a:ext uri="{FF2B5EF4-FFF2-40B4-BE49-F238E27FC236}">
                <a16:creationId xmlns:a16="http://schemas.microsoft.com/office/drawing/2014/main" id="{FF70F0D3-3380-4949-85AA-140B7C6BFA9C}"/>
              </a:ext>
            </a:extLst>
          </p:cNvPr>
          <p:cNvSpPr>
            <a:spLocks noGrp="1"/>
          </p:cNvSpPr>
          <p:nvPr>
            <p:ph type="body" sz="quarter" idx="29" hasCustomPrompt="1"/>
          </p:nvPr>
        </p:nvSpPr>
        <p:spPr>
          <a:xfrm>
            <a:off x="857253" y="4935945"/>
            <a:ext cx="3723617" cy="868005"/>
          </a:xfrm>
          <a:prstGeom prst="rect">
            <a:avLst/>
          </a:prstGeom>
        </p:spPr>
        <p:txBody>
          <a:bodyPr>
            <a:noAutofit/>
          </a:bodyPr>
          <a:lstStyle>
            <a:lvl1pPr marL="0" indent="0">
              <a:lnSpc>
                <a:spcPct val="100000"/>
              </a:lnSpc>
              <a:spcBef>
                <a:spcPts val="0"/>
              </a:spcBef>
              <a:buNone/>
              <a:defRPr lang="en-US" sz="1300" b="0" i="0" baseline="0" dirty="0" smtClean="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11463" indent="0">
              <a:buNone/>
              <a:defRPr lang="en-US" b="0" i="0" dirty="0" smtClean="0">
                <a:solidFill>
                  <a:schemeClr val="bg1"/>
                </a:solidFill>
                <a:latin typeface="TT Norms" charset="0"/>
                <a:ea typeface="TT Norms" charset="0"/>
                <a:cs typeface="TT Norms" charset="0"/>
              </a:defRPr>
            </a:lvl2pPr>
            <a:lvl3pPr marL="822928" indent="0">
              <a:buNone/>
              <a:defRPr lang="en-US" b="0" i="0" dirty="0" smtClean="0">
                <a:solidFill>
                  <a:schemeClr val="bg1"/>
                </a:solidFill>
                <a:latin typeface="TT Norms" charset="0"/>
                <a:ea typeface="TT Norms" charset="0"/>
                <a:cs typeface="TT Norms" charset="0"/>
              </a:defRPr>
            </a:lvl3pPr>
            <a:lvl4pPr marL="1234391" indent="0">
              <a:buNone/>
              <a:defRPr lang="en-US" b="0" i="0" dirty="0" smtClean="0">
                <a:solidFill>
                  <a:schemeClr val="bg1"/>
                </a:solidFill>
                <a:latin typeface="TT Norms" charset="0"/>
                <a:ea typeface="TT Norms" charset="0"/>
                <a:cs typeface="TT Norms" charset="0"/>
              </a:defRPr>
            </a:lvl4pPr>
            <a:lvl5pPr marL="1645854" indent="0">
              <a:buNone/>
              <a:defRPr lang="en-US" b="0" i="0" dirty="0">
                <a:solidFill>
                  <a:schemeClr val="bg1"/>
                </a:solidFill>
                <a:latin typeface="TT Norms" charset="0"/>
                <a:ea typeface="TT Norms" charset="0"/>
                <a:cs typeface="TT Norms" charset="0"/>
              </a:defRPr>
            </a:lvl5pPr>
          </a:lstStyle>
          <a:p>
            <a:pPr lvl="0"/>
            <a:r>
              <a:rPr lang="en-US" dirty="0"/>
              <a:t>Title, Company Name</a:t>
            </a:r>
          </a:p>
        </p:txBody>
      </p:sp>
      <p:sp>
        <p:nvSpPr>
          <p:cNvPr id="18" name="Slide Number Placeholder 2">
            <a:extLst>
              <a:ext uri="{FF2B5EF4-FFF2-40B4-BE49-F238E27FC236}">
                <a16:creationId xmlns:a16="http://schemas.microsoft.com/office/drawing/2014/main" id="{1209813F-CDF1-47C2-94E3-63EE1FFEE140}"/>
              </a:ext>
            </a:extLst>
          </p:cNvPr>
          <p:cNvSpPr>
            <a:spLocks noGrp="1"/>
          </p:cNvSpPr>
          <p:nvPr>
            <p:ph type="sldNum" sz="quarter" idx="10"/>
          </p:nvPr>
        </p:nvSpPr>
        <p:spPr>
          <a:xfrm>
            <a:off x="11326439" y="6356350"/>
            <a:ext cx="613311" cy="365125"/>
          </a:xfrm>
        </p:spPr>
        <p:txBody>
          <a:bodyPr/>
          <a:lstStyle/>
          <a:p>
            <a:fld id="{151725ED-AB00-4B02-A764-80C23BBB66A4}" type="slidenum">
              <a:rPr lang="en-US" smtClean="0"/>
              <a:pPr/>
              <a:t>‹Nº›</a:t>
            </a:fld>
            <a:endParaRPr lang="en-US" dirty="0"/>
          </a:p>
        </p:txBody>
      </p:sp>
      <p:cxnSp>
        <p:nvCxnSpPr>
          <p:cNvPr id="20" name="Straight Connector 19">
            <a:extLst>
              <a:ext uri="{FF2B5EF4-FFF2-40B4-BE49-F238E27FC236}">
                <a16:creationId xmlns:a16="http://schemas.microsoft.com/office/drawing/2014/main" id="{FB0618FF-5211-4F05-88DD-B1D279179D6F}"/>
              </a:ext>
            </a:extLst>
          </p:cNvPr>
          <p:cNvCxnSpPr>
            <a:cxnSpLocks/>
          </p:cNvCxnSpPr>
          <p:nvPr userDrawn="1"/>
        </p:nvCxnSpPr>
        <p:spPr>
          <a:xfrm>
            <a:off x="4667252" y="-45720"/>
            <a:ext cx="0" cy="694944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2703656"/>
      </p:ext>
    </p:extLst>
  </p:cSld>
  <p:clrMapOvr>
    <a:masterClrMapping/>
  </p:clrMapOvr>
  <p:extLst>
    <p:ext uri="{DCECCB84-F9BA-43D5-87BE-67443E8EF086}">
      <p15:sldGuideLst xmlns:p15="http://schemas.microsoft.com/office/powerpoint/2012/main">
        <p15:guide id="1" orient="horz" pos="2424">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ase Study - QUOTE">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CC8E913-E225-42FE-A188-4886984454AD}"/>
              </a:ext>
            </a:extLst>
          </p:cNvPr>
          <p:cNvSpPr/>
          <p:nvPr userDrawn="1"/>
        </p:nvSpPr>
        <p:spPr>
          <a:xfrm>
            <a:off x="4132448" y="0"/>
            <a:ext cx="8059552" cy="6858000"/>
          </a:xfrm>
          <a:prstGeom prst="rect">
            <a:avLst/>
          </a:prstGeom>
          <a:solidFill>
            <a:srgbClr val="ED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2154" noProof="1">
              <a:latin typeface="Arial" panose="020B0604020202020204" pitchFamily="34" charset="0"/>
              <a:cs typeface="Arial" panose="020B0604020202020204" pitchFamily="34" charset="0"/>
            </a:endParaRPr>
          </a:p>
        </p:txBody>
      </p:sp>
      <p:sp>
        <p:nvSpPr>
          <p:cNvPr id="9" name="Title 8">
            <a:extLst>
              <a:ext uri="{FF2B5EF4-FFF2-40B4-BE49-F238E27FC236}">
                <a16:creationId xmlns:a16="http://schemas.microsoft.com/office/drawing/2014/main" id="{7A63EE89-B907-42CE-A093-BDAF5620B47A}"/>
              </a:ext>
            </a:extLst>
          </p:cNvPr>
          <p:cNvSpPr>
            <a:spLocks noGrp="1"/>
          </p:cNvSpPr>
          <p:nvPr>
            <p:ph type="title" hasCustomPrompt="1"/>
          </p:nvPr>
        </p:nvSpPr>
        <p:spPr>
          <a:xfrm>
            <a:off x="838201" y="594794"/>
            <a:ext cx="3294247" cy="1129231"/>
          </a:xfrm>
        </p:spPr>
        <p:txBody>
          <a:bodyPr>
            <a:noAutofit/>
          </a:bodyPr>
          <a:lstStyle>
            <a:lvl1pPr>
              <a:defRPr/>
            </a:lvl1pPr>
          </a:lstStyle>
          <a:p>
            <a:r>
              <a:rPr lang="en-US" dirty="0"/>
              <a:t>Click to edit title</a:t>
            </a:r>
          </a:p>
        </p:txBody>
      </p:sp>
      <p:pic>
        <p:nvPicPr>
          <p:cNvPr id="10" name="Picture 9" descr="001">
            <a:extLst>
              <a:ext uri="{FF2B5EF4-FFF2-40B4-BE49-F238E27FC236}">
                <a16:creationId xmlns:a16="http://schemas.microsoft.com/office/drawing/2014/main" id="{C53DAD77-5B69-4CA2-88B9-C20D94EEE98B}"/>
              </a:ext>
            </a:extLst>
          </p:cNvPr>
          <p:cNvPicPr>
            <a:picLocks noChangeAspect="1"/>
          </p:cNvPicPr>
          <p:nvPr userDrawn="1"/>
        </p:nvPicPr>
        <p:blipFill>
          <a:blip r:embed="rId2"/>
          <a:stretch>
            <a:fillRect/>
          </a:stretch>
        </p:blipFill>
        <p:spPr>
          <a:xfrm>
            <a:off x="199155" y="624204"/>
            <a:ext cx="604704" cy="279044"/>
          </a:xfrm>
          <a:prstGeom prst="rect">
            <a:avLst/>
          </a:prstGeom>
          <a:noFill/>
          <a:ln w="9525">
            <a:noFill/>
          </a:ln>
        </p:spPr>
      </p:pic>
      <p:sp>
        <p:nvSpPr>
          <p:cNvPr id="22" name="Text Placeholder 21">
            <a:extLst>
              <a:ext uri="{FF2B5EF4-FFF2-40B4-BE49-F238E27FC236}">
                <a16:creationId xmlns:a16="http://schemas.microsoft.com/office/drawing/2014/main" id="{35EADE11-ED4A-412B-8FF2-15EAC6237973}"/>
              </a:ext>
            </a:extLst>
          </p:cNvPr>
          <p:cNvSpPr>
            <a:spLocks noGrp="1"/>
          </p:cNvSpPr>
          <p:nvPr>
            <p:ph type="body" sz="quarter" idx="12"/>
          </p:nvPr>
        </p:nvSpPr>
        <p:spPr>
          <a:xfrm>
            <a:off x="838200" y="2428875"/>
            <a:ext cx="3294247" cy="1979224"/>
          </a:xfrm>
          <a:prstGeom prst="rect">
            <a:avLst/>
          </a:prstGeom>
        </p:spPr>
        <p:txBody>
          <a:bodyPr>
            <a:noAutofit/>
          </a:bodyPr>
          <a:lstStyle>
            <a:lvl1pPr marL="0" indent="0">
              <a:buNone/>
              <a:defRPr sz="1400">
                <a:solidFill>
                  <a:schemeClr val="accent5"/>
                </a:solidFill>
              </a:defRPr>
            </a:lvl1pPr>
            <a:lvl2pPr>
              <a:defRPr sz="1400"/>
            </a:lvl2pPr>
            <a:lvl3pPr>
              <a:defRPr sz="1400"/>
            </a:lvl3pPr>
            <a:lvl4pPr>
              <a:defRPr sz="1400"/>
            </a:lvl4pPr>
            <a:lvl5pPr>
              <a:defRPr sz="1400"/>
            </a:lvl5pPr>
          </a:lstStyle>
          <a:p>
            <a:pPr lvl="0"/>
            <a:endParaRPr lang="en-US" dirty="0"/>
          </a:p>
        </p:txBody>
      </p:sp>
      <p:sp>
        <p:nvSpPr>
          <p:cNvPr id="34" name="Text Placeholder 11">
            <a:extLst>
              <a:ext uri="{FF2B5EF4-FFF2-40B4-BE49-F238E27FC236}">
                <a16:creationId xmlns:a16="http://schemas.microsoft.com/office/drawing/2014/main" id="{F550859C-0915-42F0-8BE9-12D7C89EE0AA}"/>
              </a:ext>
            </a:extLst>
          </p:cNvPr>
          <p:cNvSpPr>
            <a:spLocks noGrp="1"/>
          </p:cNvSpPr>
          <p:nvPr>
            <p:ph type="body" sz="quarter" idx="29" hasCustomPrompt="1"/>
          </p:nvPr>
        </p:nvSpPr>
        <p:spPr>
          <a:xfrm>
            <a:off x="4615901" y="530829"/>
            <a:ext cx="7048451" cy="351806"/>
          </a:xfrm>
          <a:prstGeom prst="rect">
            <a:avLst/>
          </a:prstGeom>
        </p:spPr>
        <p:txBody>
          <a:bodyPr>
            <a:noAutofit/>
          </a:bodyPr>
          <a:lstStyle>
            <a:lvl1pPr marL="0" indent="0" algn="l" defTabSz="822928" rtl="0" eaLnBrk="1" fontAlgn="auto" latinLnBrk="0" hangingPunct="1">
              <a:lnSpc>
                <a:spcPct val="90000"/>
              </a:lnSpc>
              <a:spcBef>
                <a:spcPct val="0"/>
              </a:spcBef>
              <a:spcAft>
                <a:spcPts val="0"/>
              </a:spcAft>
              <a:buNone/>
              <a:defRPr lang="en-US" sz="1440" b="0" i="0" kern="1200" cap="none" spc="150"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latinLnBrk="0" hangingPunct="1">
              <a:lnSpc>
                <a:spcPct val="110000"/>
              </a:lnSpc>
              <a:spcBef>
                <a:spcPts val="1200"/>
              </a:spcBef>
              <a:buClr>
                <a:schemeClr val="accent4"/>
              </a:buClr>
              <a:buFont typeface="Arial" panose="020B0604020202020204" pitchFamily="34" charset="0"/>
              <a:buNone/>
            </a:pPr>
            <a:r>
              <a:rPr lang="en-US" dirty="0"/>
              <a:t>Challenge</a:t>
            </a:r>
          </a:p>
        </p:txBody>
      </p:sp>
      <p:sp>
        <p:nvSpPr>
          <p:cNvPr id="35" name="Text Placeholder 11">
            <a:extLst>
              <a:ext uri="{FF2B5EF4-FFF2-40B4-BE49-F238E27FC236}">
                <a16:creationId xmlns:a16="http://schemas.microsoft.com/office/drawing/2014/main" id="{CD89BEA9-6544-47DB-8FBF-58F51D284717}"/>
              </a:ext>
            </a:extLst>
          </p:cNvPr>
          <p:cNvSpPr>
            <a:spLocks noGrp="1"/>
          </p:cNvSpPr>
          <p:nvPr>
            <p:ph type="body" sz="quarter" idx="31" hasCustomPrompt="1"/>
          </p:nvPr>
        </p:nvSpPr>
        <p:spPr>
          <a:xfrm>
            <a:off x="4615901" y="2182414"/>
            <a:ext cx="7048451" cy="351806"/>
          </a:xfrm>
          <a:prstGeom prst="rect">
            <a:avLst/>
          </a:prstGeom>
        </p:spPr>
        <p:txBody>
          <a:bodyPr>
            <a:noAutofit/>
          </a:bodyPr>
          <a:lstStyle>
            <a:lvl1pPr marL="0" indent="0" algn="l" defTabSz="822928" rtl="0" eaLnBrk="1" fontAlgn="auto" latinLnBrk="0" hangingPunct="1">
              <a:lnSpc>
                <a:spcPct val="90000"/>
              </a:lnSpc>
              <a:spcBef>
                <a:spcPct val="0"/>
              </a:spcBef>
              <a:spcAft>
                <a:spcPts val="0"/>
              </a:spcAft>
              <a:buNone/>
              <a:defRPr lang="en-US" sz="1440" b="0" i="0" kern="1200" cap="none" spc="150"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latinLnBrk="0" hangingPunct="1">
              <a:lnSpc>
                <a:spcPct val="110000"/>
              </a:lnSpc>
              <a:spcBef>
                <a:spcPts val="1200"/>
              </a:spcBef>
              <a:buClr>
                <a:schemeClr val="accent4"/>
              </a:buClr>
              <a:buFont typeface="Arial" panose="020B0604020202020204" pitchFamily="34" charset="0"/>
              <a:buNone/>
            </a:pPr>
            <a:r>
              <a:rPr lang="en-US" dirty="0"/>
              <a:t>Solution</a:t>
            </a:r>
          </a:p>
        </p:txBody>
      </p:sp>
      <p:sp>
        <p:nvSpPr>
          <p:cNvPr id="36" name="Text Placeholder 11">
            <a:extLst>
              <a:ext uri="{FF2B5EF4-FFF2-40B4-BE49-F238E27FC236}">
                <a16:creationId xmlns:a16="http://schemas.microsoft.com/office/drawing/2014/main" id="{F3AA7D57-B3C6-48BA-B43C-738B96C558E6}"/>
              </a:ext>
            </a:extLst>
          </p:cNvPr>
          <p:cNvSpPr>
            <a:spLocks noGrp="1"/>
          </p:cNvSpPr>
          <p:nvPr>
            <p:ph type="body" sz="quarter" idx="33" hasCustomPrompt="1"/>
          </p:nvPr>
        </p:nvSpPr>
        <p:spPr>
          <a:xfrm>
            <a:off x="4615901" y="4213733"/>
            <a:ext cx="7048451" cy="351806"/>
          </a:xfrm>
          <a:prstGeom prst="rect">
            <a:avLst/>
          </a:prstGeom>
        </p:spPr>
        <p:txBody>
          <a:bodyPr>
            <a:noAutofit/>
          </a:bodyPr>
          <a:lstStyle>
            <a:lvl1pPr marL="0" indent="0" algn="l" defTabSz="822928" rtl="0" eaLnBrk="1" fontAlgn="auto" latinLnBrk="0" hangingPunct="1">
              <a:lnSpc>
                <a:spcPct val="90000"/>
              </a:lnSpc>
              <a:spcBef>
                <a:spcPct val="0"/>
              </a:spcBef>
              <a:spcAft>
                <a:spcPts val="0"/>
              </a:spcAft>
              <a:buNone/>
              <a:defRPr lang="en-US" sz="1440" b="0" i="0" kern="1200" cap="none" spc="150"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latinLnBrk="0" hangingPunct="1">
              <a:lnSpc>
                <a:spcPct val="110000"/>
              </a:lnSpc>
              <a:spcBef>
                <a:spcPts val="1200"/>
              </a:spcBef>
              <a:buClr>
                <a:schemeClr val="accent4"/>
              </a:buClr>
              <a:buFont typeface="Arial" panose="020B0604020202020204" pitchFamily="34" charset="0"/>
              <a:buNone/>
            </a:pPr>
            <a:r>
              <a:rPr lang="en-US" dirty="0"/>
              <a:t>Results</a:t>
            </a:r>
          </a:p>
        </p:txBody>
      </p:sp>
      <p:sp>
        <p:nvSpPr>
          <p:cNvPr id="37" name="Text Placeholder 11">
            <a:extLst>
              <a:ext uri="{FF2B5EF4-FFF2-40B4-BE49-F238E27FC236}">
                <a16:creationId xmlns:a16="http://schemas.microsoft.com/office/drawing/2014/main" id="{6009DC16-2539-4713-A3BF-A51D45DD2E7B}"/>
              </a:ext>
            </a:extLst>
          </p:cNvPr>
          <p:cNvSpPr>
            <a:spLocks noGrp="1"/>
          </p:cNvSpPr>
          <p:nvPr>
            <p:ph type="body" sz="quarter" idx="36" hasCustomPrompt="1"/>
          </p:nvPr>
        </p:nvSpPr>
        <p:spPr>
          <a:xfrm>
            <a:off x="4615900" y="968301"/>
            <a:ext cx="7048451" cy="1141314"/>
          </a:xfrm>
          <a:prstGeom prst="rect">
            <a:avLst/>
          </a:prstGeom>
        </p:spPr>
        <p:txBody>
          <a:bodyPr>
            <a:noAutofit/>
          </a:bodyPr>
          <a:lstStyle>
            <a:lvl1pPr marL="0" indent="0" algn="l" defTabSz="822928" rtl="0" eaLnBrk="1" fontAlgn="auto" latinLnBrk="0" hangingPunct="1">
              <a:lnSpc>
                <a:spcPts val="1800"/>
              </a:lnSpc>
              <a:spcBef>
                <a:spcPct val="0"/>
              </a:spcBef>
              <a:spcAft>
                <a:spcPts val="0"/>
              </a:spcAft>
              <a:buNone/>
              <a:defRPr lang="en-US" sz="1400" b="0" i="0" kern="120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Nunc fermentum </a:t>
            </a:r>
            <a:r>
              <a:rPr lang="en-US" dirty="0" err="1"/>
              <a:t>quam</a:t>
            </a:r>
            <a:r>
              <a:rPr lang="en-US" dirty="0"/>
              <a:t> </a:t>
            </a:r>
            <a:r>
              <a:rPr lang="en-US" dirty="0" err="1"/>
              <a:t>quis</a:t>
            </a:r>
            <a:r>
              <a:rPr lang="en-US" dirty="0"/>
              <a:t> </a:t>
            </a:r>
            <a:r>
              <a:rPr lang="en-US" dirty="0" err="1"/>
              <a:t>justo</a:t>
            </a:r>
            <a:r>
              <a:rPr lang="en-US" dirty="0"/>
              <a:t> </a:t>
            </a:r>
            <a:r>
              <a:rPr lang="en-US" dirty="0" err="1"/>
              <a:t>varius</a:t>
            </a:r>
            <a:r>
              <a:rPr lang="en-US" dirty="0"/>
              <a:t>, ac gravida </a:t>
            </a:r>
            <a:r>
              <a:rPr lang="en-US" dirty="0" err="1"/>
              <a:t>justo</a:t>
            </a:r>
            <a:r>
              <a:rPr lang="en-US" dirty="0"/>
              <a:t> </a:t>
            </a:r>
            <a:r>
              <a:rPr lang="en-US" dirty="0" err="1"/>
              <a:t>consectetur</a:t>
            </a:r>
            <a:r>
              <a:rPr lang="en-US" dirty="0"/>
              <a:t>. Sed </a:t>
            </a:r>
            <a:r>
              <a:rPr lang="en-US" dirty="0" err="1"/>
              <a:t>ullamcorper</a:t>
            </a:r>
            <a:r>
              <a:rPr lang="en-US" dirty="0"/>
              <a:t> </a:t>
            </a:r>
            <a:r>
              <a:rPr lang="en-US" dirty="0" err="1"/>
              <a:t>est</a:t>
            </a:r>
            <a:r>
              <a:rPr lang="en-US" dirty="0"/>
              <a:t> vel </a:t>
            </a:r>
            <a:r>
              <a:rPr lang="en-US" dirty="0" err="1"/>
              <a:t>mauris</a:t>
            </a:r>
            <a:r>
              <a:rPr lang="en-US" dirty="0"/>
              <a:t> </a:t>
            </a:r>
            <a:r>
              <a:rPr lang="en-US" dirty="0" err="1"/>
              <a:t>tincidunt</a:t>
            </a:r>
            <a:r>
              <a:rPr lang="en-US" dirty="0"/>
              <a:t> </a:t>
            </a:r>
            <a:r>
              <a:rPr lang="en-US" dirty="0" err="1"/>
              <a:t>mollis</a:t>
            </a:r>
            <a:r>
              <a:rPr lang="en-US" dirty="0"/>
              <a:t>. </a:t>
            </a:r>
            <a:r>
              <a:rPr lang="en-US" dirty="0" err="1"/>
              <a:t>Aliquam</a:t>
            </a:r>
            <a:r>
              <a:rPr lang="en-US" dirty="0"/>
              <a:t> </a:t>
            </a:r>
            <a:r>
              <a:rPr lang="en-US" dirty="0" err="1"/>
              <a:t>congue</a:t>
            </a:r>
            <a:r>
              <a:rPr lang="en-US" dirty="0"/>
              <a:t> </a:t>
            </a:r>
            <a:r>
              <a:rPr lang="en-US" dirty="0" err="1"/>
              <a:t>sagittis</a:t>
            </a:r>
            <a:r>
              <a:rPr lang="en-US" dirty="0"/>
              <a:t>.</a:t>
            </a:r>
          </a:p>
        </p:txBody>
      </p:sp>
      <p:sp>
        <p:nvSpPr>
          <p:cNvPr id="38" name="Text Placeholder 11">
            <a:extLst>
              <a:ext uri="{FF2B5EF4-FFF2-40B4-BE49-F238E27FC236}">
                <a16:creationId xmlns:a16="http://schemas.microsoft.com/office/drawing/2014/main" id="{3ABBB862-A302-4B75-9519-D48AED49450F}"/>
              </a:ext>
            </a:extLst>
          </p:cNvPr>
          <p:cNvSpPr>
            <a:spLocks noGrp="1"/>
          </p:cNvSpPr>
          <p:nvPr>
            <p:ph type="body" sz="quarter" idx="37" hasCustomPrompt="1"/>
          </p:nvPr>
        </p:nvSpPr>
        <p:spPr>
          <a:xfrm>
            <a:off x="4615900" y="2607019"/>
            <a:ext cx="7048451" cy="1535252"/>
          </a:xfrm>
          <a:prstGeom prst="rect">
            <a:avLst/>
          </a:prstGeom>
        </p:spPr>
        <p:txBody>
          <a:bodyPr>
            <a:noAutofit/>
          </a:bodyPr>
          <a:lstStyle>
            <a:lvl1pPr marL="0" indent="0" algn="l" defTabSz="822928" rtl="0" eaLnBrk="1" fontAlgn="auto" latinLnBrk="0" hangingPunct="1">
              <a:lnSpc>
                <a:spcPts val="1800"/>
              </a:lnSpc>
              <a:spcBef>
                <a:spcPct val="0"/>
              </a:spcBef>
              <a:spcAft>
                <a:spcPts val="0"/>
              </a:spcAft>
              <a:buNone/>
              <a:defRPr lang="en-US" sz="1400" b="0" i="0" kern="120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Nunc fermentum </a:t>
            </a:r>
            <a:r>
              <a:rPr lang="en-US" dirty="0" err="1"/>
              <a:t>quam</a:t>
            </a:r>
            <a:r>
              <a:rPr lang="en-US" dirty="0"/>
              <a:t> </a:t>
            </a:r>
            <a:r>
              <a:rPr lang="en-US" dirty="0" err="1"/>
              <a:t>quis</a:t>
            </a:r>
            <a:r>
              <a:rPr lang="en-US" dirty="0"/>
              <a:t> </a:t>
            </a:r>
            <a:r>
              <a:rPr lang="en-US" dirty="0" err="1"/>
              <a:t>justo</a:t>
            </a:r>
            <a:r>
              <a:rPr lang="en-US" dirty="0"/>
              <a:t> </a:t>
            </a:r>
            <a:r>
              <a:rPr lang="en-US" dirty="0" err="1"/>
              <a:t>varius</a:t>
            </a:r>
            <a:r>
              <a:rPr lang="en-US" dirty="0"/>
              <a:t>, ac gravida </a:t>
            </a:r>
            <a:r>
              <a:rPr lang="en-US" dirty="0" err="1"/>
              <a:t>justo</a:t>
            </a:r>
            <a:r>
              <a:rPr lang="en-US" dirty="0"/>
              <a:t> </a:t>
            </a:r>
            <a:r>
              <a:rPr lang="en-US" dirty="0" err="1"/>
              <a:t>consectetur</a:t>
            </a:r>
            <a:r>
              <a:rPr lang="en-US" dirty="0"/>
              <a:t>. Sed </a:t>
            </a:r>
            <a:r>
              <a:rPr lang="en-US" dirty="0" err="1"/>
              <a:t>ullamcorper</a:t>
            </a:r>
            <a:r>
              <a:rPr lang="en-US" dirty="0"/>
              <a:t> </a:t>
            </a:r>
            <a:r>
              <a:rPr lang="en-US" dirty="0" err="1"/>
              <a:t>est</a:t>
            </a:r>
            <a:r>
              <a:rPr lang="en-US" dirty="0"/>
              <a:t> vel </a:t>
            </a:r>
            <a:r>
              <a:rPr lang="en-US" dirty="0" err="1"/>
              <a:t>mauris</a:t>
            </a:r>
            <a:r>
              <a:rPr lang="en-US" dirty="0"/>
              <a:t> </a:t>
            </a:r>
            <a:r>
              <a:rPr lang="en-US" dirty="0" err="1"/>
              <a:t>tincidunt</a:t>
            </a:r>
            <a:r>
              <a:rPr lang="en-US" dirty="0"/>
              <a:t> </a:t>
            </a:r>
            <a:r>
              <a:rPr lang="en-US" dirty="0" err="1"/>
              <a:t>mollis</a:t>
            </a:r>
            <a:r>
              <a:rPr lang="en-US" dirty="0"/>
              <a:t>. </a:t>
            </a:r>
            <a:r>
              <a:rPr lang="en-US" dirty="0" err="1"/>
              <a:t>Aliquam</a:t>
            </a:r>
            <a:r>
              <a:rPr lang="en-US" dirty="0"/>
              <a:t> </a:t>
            </a:r>
            <a:r>
              <a:rPr lang="en-US" dirty="0" err="1"/>
              <a:t>congue</a:t>
            </a:r>
            <a:r>
              <a:rPr lang="en-US" dirty="0"/>
              <a:t> </a:t>
            </a:r>
            <a:r>
              <a:rPr lang="en-US" dirty="0" err="1"/>
              <a:t>sagittis</a:t>
            </a:r>
            <a:r>
              <a:rPr lang="en-US" dirty="0"/>
              <a:t>.</a:t>
            </a:r>
          </a:p>
        </p:txBody>
      </p:sp>
      <p:sp>
        <p:nvSpPr>
          <p:cNvPr id="39" name="Text Placeholder 11">
            <a:extLst>
              <a:ext uri="{FF2B5EF4-FFF2-40B4-BE49-F238E27FC236}">
                <a16:creationId xmlns:a16="http://schemas.microsoft.com/office/drawing/2014/main" id="{7A40C66D-128E-424F-BA2F-AAA56CEFFEE8}"/>
              </a:ext>
            </a:extLst>
          </p:cNvPr>
          <p:cNvSpPr>
            <a:spLocks noGrp="1"/>
          </p:cNvSpPr>
          <p:nvPr>
            <p:ph type="body" sz="quarter" idx="38" hasCustomPrompt="1"/>
          </p:nvPr>
        </p:nvSpPr>
        <p:spPr>
          <a:xfrm>
            <a:off x="4615900" y="4636533"/>
            <a:ext cx="7048451" cy="1583292"/>
          </a:xfrm>
          <a:prstGeom prst="rect">
            <a:avLst/>
          </a:prstGeom>
        </p:spPr>
        <p:txBody>
          <a:bodyPr>
            <a:noAutofit/>
          </a:bodyPr>
          <a:lstStyle>
            <a:lvl1pPr marL="0" indent="0" algn="l" defTabSz="822928" rtl="0" eaLnBrk="1" fontAlgn="auto" latinLnBrk="0" hangingPunct="1">
              <a:lnSpc>
                <a:spcPts val="1800"/>
              </a:lnSpc>
              <a:spcBef>
                <a:spcPct val="0"/>
              </a:spcBef>
              <a:spcAft>
                <a:spcPts val="0"/>
              </a:spcAft>
              <a:buNone/>
              <a:defRPr lang="en-US" sz="1400" b="0" i="0" kern="120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Nunc fermentum </a:t>
            </a:r>
            <a:r>
              <a:rPr lang="en-US" dirty="0" err="1"/>
              <a:t>quam</a:t>
            </a:r>
            <a:r>
              <a:rPr lang="en-US" dirty="0"/>
              <a:t> </a:t>
            </a:r>
            <a:r>
              <a:rPr lang="en-US" dirty="0" err="1"/>
              <a:t>quis</a:t>
            </a:r>
            <a:r>
              <a:rPr lang="en-US" dirty="0"/>
              <a:t> </a:t>
            </a:r>
            <a:r>
              <a:rPr lang="en-US" dirty="0" err="1"/>
              <a:t>justo</a:t>
            </a:r>
            <a:r>
              <a:rPr lang="en-US" dirty="0"/>
              <a:t> </a:t>
            </a:r>
            <a:r>
              <a:rPr lang="en-US" dirty="0" err="1"/>
              <a:t>varius</a:t>
            </a:r>
            <a:r>
              <a:rPr lang="en-US" dirty="0"/>
              <a:t>, ac gravida </a:t>
            </a:r>
            <a:r>
              <a:rPr lang="en-US" dirty="0" err="1"/>
              <a:t>justo</a:t>
            </a:r>
            <a:r>
              <a:rPr lang="en-US" dirty="0"/>
              <a:t> </a:t>
            </a:r>
            <a:r>
              <a:rPr lang="en-US" dirty="0" err="1"/>
              <a:t>consectetur</a:t>
            </a:r>
            <a:r>
              <a:rPr lang="en-US" dirty="0"/>
              <a:t>. Sed </a:t>
            </a:r>
            <a:r>
              <a:rPr lang="en-US" dirty="0" err="1"/>
              <a:t>ullamcorper</a:t>
            </a:r>
            <a:r>
              <a:rPr lang="en-US" dirty="0"/>
              <a:t> </a:t>
            </a:r>
            <a:r>
              <a:rPr lang="en-US" dirty="0" err="1"/>
              <a:t>est</a:t>
            </a:r>
            <a:r>
              <a:rPr lang="en-US" dirty="0"/>
              <a:t> vel </a:t>
            </a:r>
            <a:r>
              <a:rPr lang="en-US" dirty="0" err="1"/>
              <a:t>mauris</a:t>
            </a:r>
            <a:r>
              <a:rPr lang="en-US" dirty="0"/>
              <a:t> </a:t>
            </a:r>
            <a:r>
              <a:rPr lang="en-US" dirty="0" err="1"/>
              <a:t>tincidunt</a:t>
            </a:r>
            <a:r>
              <a:rPr lang="en-US" dirty="0"/>
              <a:t> </a:t>
            </a:r>
            <a:r>
              <a:rPr lang="en-US" dirty="0" err="1"/>
              <a:t>mollis</a:t>
            </a:r>
            <a:r>
              <a:rPr lang="en-US" dirty="0"/>
              <a:t>. </a:t>
            </a:r>
            <a:r>
              <a:rPr lang="en-US" dirty="0" err="1"/>
              <a:t>Aliquam</a:t>
            </a:r>
            <a:r>
              <a:rPr lang="en-US" dirty="0"/>
              <a:t> </a:t>
            </a:r>
            <a:r>
              <a:rPr lang="en-US" dirty="0" err="1"/>
              <a:t>congue</a:t>
            </a:r>
            <a:r>
              <a:rPr lang="en-US" dirty="0"/>
              <a:t> </a:t>
            </a:r>
            <a:r>
              <a:rPr lang="en-US" dirty="0" err="1"/>
              <a:t>sagittis</a:t>
            </a:r>
            <a:r>
              <a:rPr lang="en-US" dirty="0"/>
              <a:t>.</a:t>
            </a:r>
          </a:p>
        </p:txBody>
      </p:sp>
      <p:pic>
        <p:nvPicPr>
          <p:cNvPr id="17" name="Picture 16">
            <a:extLst>
              <a:ext uri="{FF2B5EF4-FFF2-40B4-BE49-F238E27FC236}">
                <a16:creationId xmlns:a16="http://schemas.microsoft.com/office/drawing/2014/main" id="{B09F96E7-7509-4B71-AAE7-8135DEBD0D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538614" flipH="1" flipV="1">
            <a:off x="448621" y="5024142"/>
            <a:ext cx="323700" cy="1069810"/>
          </a:xfrm>
          <a:prstGeom prst="rect">
            <a:avLst/>
          </a:prstGeom>
        </p:spPr>
      </p:pic>
      <p:sp>
        <p:nvSpPr>
          <p:cNvPr id="19" name="Text Placeholder 19">
            <a:extLst>
              <a:ext uri="{FF2B5EF4-FFF2-40B4-BE49-F238E27FC236}">
                <a16:creationId xmlns:a16="http://schemas.microsoft.com/office/drawing/2014/main" id="{E1D83A41-3656-4A50-8DA3-D1EF413D5989}"/>
              </a:ext>
            </a:extLst>
          </p:cNvPr>
          <p:cNvSpPr>
            <a:spLocks noGrp="1"/>
          </p:cNvSpPr>
          <p:nvPr>
            <p:ph type="body" sz="quarter" idx="15" hasCustomPrompt="1"/>
          </p:nvPr>
        </p:nvSpPr>
        <p:spPr>
          <a:xfrm>
            <a:off x="838198" y="6070199"/>
            <a:ext cx="3294247" cy="659902"/>
          </a:xfrm>
          <a:prstGeom prst="rect">
            <a:avLst/>
          </a:prstGeom>
        </p:spPr>
        <p:txBody>
          <a:bodyPr>
            <a:noAutofit/>
          </a:bodyPr>
          <a:lstStyle>
            <a:lvl1pPr marL="0" indent="0">
              <a:buNone/>
              <a:defRPr sz="1320" b="0" i="0" baseline="0">
                <a:solidFill>
                  <a:srgbClr val="00558C"/>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 Name, Title at Company</a:t>
            </a:r>
          </a:p>
        </p:txBody>
      </p:sp>
      <p:sp>
        <p:nvSpPr>
          <p:cNvPr id="25" name="Text Placeholder 21">
            <a:extLst>
              <a:ext uri="{FF2B5EF4-FFF2-40B4-BE49-F238E27FC236}">
                <a16:creationId xmlns:a16="http://schemas.microsoft.com/office/drawing/2014/main" id="{DFA58967-F75D-42C5-B7FC-7FD66C48DBE8}"/>
              </a:ext>
            </a:extLst>
          </p:cNvPr>
          <p:cNvSpPr>
            <a:spLocks noGrp="1"/>
          </p:cNvSpPr>
          <p:nvPr>
            <p:ph type="body" sz="quarter" idx="42" hasCustomPrompt="1"/>
          </p:nvPr>
        </p:nvSpPr>
        <p:spPr>
          <a:xfrm>
            <a:off x="838198" y="1857644"/>
            <a:ext cx="3294247" cy="524236"/>
          </a:xfrm>
          <a:prstGeom prst="rect">
            <a:avLst/>
          </a:prstGeom>
        </p:spPr>
        <p:txBody>
          <a:bodyPr anchor="b">
            <a:noAutofit/>
          </a:bodyPr>
          <a:lstStyle>
            <a:lvl1pPr marL="0" indent="0">
              <a:buNone/>
              <a:defRPr lang="en-US" sz="1440" b="0" i="0" kern="1200" cap="none" spc="150"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vl2pPr>
              <a:defRPr sz="1400"/>
            </a:lvl2pPr>
            <a:lvl3pPr>
              <a:defRPr sz="1400"/>
            </a:lvl3pPr>
            <a:lvl4pPr>
              <a:defRPr sz="1400"/>
            </a:lvl4pPr>
            <a:lvl5pPr>
              <a:defRPr sz="1400"/>
            </a:lvl5pPr>
          </a:lstStyle>
          <a:p>
            <a:pPr marL="0" lvl="0" indent="0" algn="l" defTabSz="914400" rtl="0" eaLnBrk="1" latinLnBrk="0" hangingPunct="1">
              <a:lnSpc>
                <a:spcPct val="110000"/>
              </a:lnSpc>
              <a:spcBef>
                <a:spcPts val="1200"/>
              </a:spcBef>
              <a:buClr>
                <a:schemeClr val="accent4"/>
              </a:buClr>
              <a:buFont typeface="Arial" panose="020B0604020202020204" pitchFamily="34" charset="0"/>
              <a:buNone/>
            </a:pPr>
            <a:r>
              <a:rPr lang="en-US" dirty="0"/>
              <a:t>Company Profile</a:t>
            </a:r>
          </a:p>
        </p:txBody>
      </p:sp>
      <p:sp>
        <p:nvSpPr>
          <p:cNvPr id="28" name="Text Placeholder 11">
            <a:extLst>
              <a:ext uri="{FF2B5EF4-FFF2-40B4-BE49-F238E27FC236}">
                <a16:creationId xmlns:a16="http://schemas.microsoft.com/office/drawing/2014/main" id="{9266E3B6-54DB-4BB4-BC90-219F0EEEE390}"/>
              </a:ext>
            </a:extLst>
          </p:cNvPr>
          <p:cNvSpPr>
            <a:spLocks noGrp="1"/>
          </p:cNvSpPr>
          <p:nvPr>
            <p:ph type="body" sz="quarter" idx="43" hasCustomPrompt="1"/>
          </p:nvPr>
        </p:nvSpPr>
        <p:spPr>
          <a:xfrm>
            <a:off x="839966" y="4636533"/>
            <a:ext cx="3318192" cy="1305767"/>
          </a:xfrm>
          <a:prstGeom prst="rect">
            <a:avLst/>
          </a:prstGeom>
        </p:spPr>
        <p:txBody>
          <a:bodyPr anchor="b">
            <a:noAutofit/>
          </a:bodyPr>
          <a:lstStyle>
            <a:lvl1pPr marL="0" indent="0" algn="l" defTabSz="822928" rtl="0" eaLnBrk="1" fontAlgn="auto" latinLnBrk="0" hangingPunct="1">
              <a:lnSpc>
                <a:spcPts val="1800"/>
              </a:lnSpc>
              <a:spcBef>
                <a:spcPct val="0"/>
              </a:spcBef>
              <a:spcAft>
                <a:spcPts val="0"/>
              </a:spcAft>
              <a:buNone/>
              <a:defRPr lang="en-US" sz="1400" b="0" i="0" kern="120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Nunc fermentum </a:t>
            </a:r>
            <a:r>
              <a:rPr lang="en-US" dirty="0" err="1"/>
              <a:t>quam</a:t>
            </a:r>
            <a:r>
              <a:rPr lang="en-US" dirty="0"/>
              <a:t> </a:t>
            </a:r>
            <a:r>
              <a:rPr lang="en-US" dirty="0" err="1"/>
              <a:t>quis</a:t>
            </a:r>
            <a:r>
              <a:rPr lang="en-US" dirty="0"/>
              <a:t> </a:t>
            </a:r>
            <a:r>
              <a:rPr lang="en-US" dirty="0" err="1"/>
              <a:t>justo</a:t>
            </a:r>
            <a:r>
              <a:rPr lang="en-US" dirty="0"/>
              <a:t> </a:t>
            </a:r>
            <a:r>
              <a:rPr lang="en-US" dirty="0" err="1"/>
              <a:t>varius</a:t>
            </a:r>
            <a:r>
              <a:rPr lang="en-US" dirty="0"/>
              <a:t>, ac gravida </a:t>
            </a:r>
            <a:r>
              <a:rPr lang="en-US" dirty="0" err="1"/>
              <a:t>justo</a:t>
            </a:r>
            <a:r>
              <a:rPr lang="en-US" dirty="0"/>
              <a:t> </a:t>
            </a:r>
            <a:r>
              <a:rPr lang="en-US" dirty="0" err="1"/>
              <a:t>consectetur</a:t>
            </a:r>
            <a:r>
              <a:rPr lang="en-US" dirty="0"/>
              <a:t>.”</a:t>
            </a:r>
          </a:p>
        </p:txBody>
      </p:sp>
      <p:sp>
        <p:nvSpPr>
          <p:cNvPr id="21" name="Text Placeholder 19">
            <a:extLst>
              <a:ext uri="{FF2B5EF4-FFF2-40B4-BE49-F238E27FC236}">
                <a16:creationId xmlns:a16="http://schemas.microsoft.com/office/drawing/2014/main" id="{FA1F8F23-DE42-4657-8CA1-E2D7F9C91898}"/>
              </a:ext>
            </a:extLst>
          </p:cNvPr>
          <p:cNvSpPr>
            <a:spLocks noGrp="1"/>
          </p:cNvSpPr>
          <p:nvPr>
            <p:ph type="body" sz="quarter" idx="44" hasCustomPrompt="1"/>
          </p:nvPr>
        </p:nvSpPr>
        <p:spPr>
          <a:xfrm>
            <a:off x="835389" y="171976"/>
            <a:ext cx="3318192" cy="413766"/>
          </a:xfrm>
          <a:prstGeom prst="rect">
            <a:avLst/>
          </a:prstGeom>
        </p:spPr>
        <p:txBody>
          <a:bodyPr anchor="b">
            <a:noAutofit/>
          </a:bodyPr>
          <a:lstStyle>
            <a:lvl1pPr marL="0" indent="0">
              <a:buNone/>
              <a:defRPr lang="en-US" sz="1440" b="0" i="0" kern="1200" cap="none" spc="150"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latinLnBrk="0" hangingPunct="1">
              <a:lnSpc>
                <a:spcPct val="110000"/>
              </a:lnSpc>
              <a:spcBef>
                <a:spcPts val="1200"/>
              </a:spcBef>
              <a:buClr>
                <a:schemeClr val="accent4"/>
              </a:buClr>
              <a:buFont typeface="Arial" panose="020B0604020202020204" pitchFamily="34" charset="0"/>
              <a:buNone/>
            </a:pPr>
            <a:r>
              <a:rPr lang="en-US" dirty="0"/>
              <a:t>Section Title</a:t>
            </a:r>
          </a:p>
        </p:txBody>
      </p:sp>
      <p:cxnSp>
        <p:nvCxnSpPr>
          <p:cNvPr id="24" name="Straight Connector 23">
            <a:extLst>
              <a:ext uri="{FF2B5EF4-FFF2-40B4-BE49-F238E27FC236}">
                <a16:creationId xmlns:a16="http://schemas.microsoft.com/office/drawing/2014/main" id="{04972511-FCFF-411E-B360-ECCB24FB2F3A}"/>
              </a:ext>
            </a:extLst>
          </p:cNvPr>
          <p:cNvCxnSpPr>
            <a:cxnSpLocks/>
          </p:cNvCxnSpPr>
          <p:nvPr userDrawn="1"/>
        </p:nvCxnSpPr>
        <p:spPr>
          <a:xfrm>
            <a:off x="11259516" y="6457265"/>
            <a:ext cx="0" cy="169998"/>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6782F182-221C-486F-A17F-CC429C3AF3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11355" y="6457265"/>
            <a:ext cx="904248" cy="169999"/>
          </a:xfrm>
          <a:prstGeom prst="rect">
            <a:avLst/>
          </a:prstGeom>
        </p:spPr>
      </p:pic>
      <p:sp>
        <p:nvSpPr>
          <p:cNvPr id="27" name="Slide Number Placeholder 2">
            <a:extLst>
              <a:ext uri="{FF2B5EF4-FFF2-40B4-BE49-F238E27FC236}">
                <a16:creationId xmlns:a16="http://schemas.microsoft.com/office/drawing/2014/main" id="{4DFABEBE-8E1F-4ED5-AE55-BB0576F33FE3}"/>
              </a:ext>
            </a:extLst>
          </p:cNvPr>
          <p:cNvSpPr>
            <a:spLocks noGrp="1"/>
          </p:cNvSpPr>
          <p:nvPr>
            <p:ph type="sldNum" sz="quarter" idx="10"/>
          </p:nvPr>
        </p:nvSpPr>
        <p:spPr>
          <a:xfrm>
            <a:off x="11326439" y="6356350"/>
            <a:ext cx="613311" cy="365125"/>
          </a:xfrm>
        </p:spPr>
        <p:txBody>
          <a:bodyPr/>
          <a:lstStyle/>
          <a:p>
            <a:fld id="{151725ED-AB00-4B02-A764-80C23BBB66A4}" type="slidenum">
              <a:rPr lang="en-US" smtClean="0"/>
              <a:pPr/>
              <a:t>‹Nº›</a:t>
            </a:fld>
            <a:endParaRPr lang="en-US" dirty="0"/>
          </a:p>
        </p:txBody>
      </p:sp>
    </p:spTree>
    <p:extLst>
      <p:ext uri="{BB962C8B-B14F-4D97-AF65-F5344CB8AC3E}">
        <p14:creationId xmlns:p14="http://schemas.microsoft.com/office/powerpoint/2010/main" val="12988042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cture with Caption - LEF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54A96F-DEC4-4646-9A78-C9E40E1979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132444" cy="6858000"/>
          </a:xfrm>
          <a:prstGeom prst="rect">
            <a:avLst/>
          </a:prstGeom>
        </p:spPr>
      </p:pic>
      <p:sp>
        <p:nvSpPr>
          <p:cNvPr id="9" name="Title 8">
            <a:extLst>
              <a:ext uri="{FF2B5EF4-FFF2-40B4-BE49-F238E27FC236}">
                <a16:creationId xmlns:a16="http://schemas.microsoft.com/office/drawing/2014/main" id="{7A63EE89-B907-42CE-A093-BDAF5620B47A}"/>
              </a:ext>
            </a:extLst>
          </p:cNvPr>
          <p:cNvSpPr>
            <a:spLocks noGrp="1"/>
          </p:cNvSpPr>
          <p:nvPr>
            <p:ph type="title" hasCustomPrompt="1"/>
          </p:nvPr>
        </p:nvSpPr>
        <p:spPr>
          <a:xfrm>
            <a:off x="4884815" y="594795"/>
            <a:ext cx="6902361" cy="1129230"/>
          </a:xfrm>
        </p:spPr>
        <p:txBody>
          <a:bodyPr>
            <a:noAutofit/>
          </a:bodyPr>
          <a:lstStyle/>
          <a:p>
            <a:r>
              <a:rPr lang="en-US" dirty="0"/>
              <a:t>Click to edit title</a:t>
            </a:r>
          </a:p>
        </p:txBody>
      </p:sp>
      <p:pic>
        <p:nvPicPr>
          <p:cNvPr id="10" name="Picture 9" descr="001">
            <a:extLst>
              <a:ext uri="{FF2B5EF4-FFF2-40B4-BE49-F238E27FC236}">
                <a16:creationId xmlns:a16="http://schemas.microsoft.com/office/drawing/2014/main" id="{C53DAD77-5B69-4CA2-88B9-C20D94EEE98B}"/>
              </a:ext>
            </a:extLst>
          </p:cNvPr>
          <p:cNvPicPr>
            <a:picLocks noChangeAspect="1"/>
          </p:cNvPicPr>
          <p:nvPr userDrawn="1"/>
        </p:nvPicPr>
        <p:blipFill>
          <a:blip r:embed="rId3"/>
          <a:stretch>
            <a:fillRect/>
          </a:stretch>
        </p:blipFill>
        <p:spPr>
          <a:xfrm>
            <a:off x="4245771" y="624204"/>
            <a:ext cx="604704" cy="279044"/>
          </a:xfrm>
          <a:prstGeom prst="rect">
            <a:avLst/>
          </a:prstGeom>
          <a:noFill/>
          <a:ln w="9525">
            <a:noFill/>
          </a:ln>
        </p:spPr>
      </p:pic>
      <p:sp>
        <p:nvSpPr>
          <p:cNvPr id="22" name="Text Placeholder 21">
            <a:extLst>
              <a:ext uri="{FF2B5EF4-FFF2-40B4-BE49-F238E27FC236}">
                <a16:creationId xmlns:a16="http://schemas.microsoft.com/office/drawing/2014/main" id="{35EADE11-ED4A-412B-8FF2-15EAC6237973}"/>
              </a:ext>
            </a:extLst>
          </p:cNvPr>
          <p:cNvSpPr>
            <a:spLocks noGrp="1"/>
          </p:cNvSpPr>
          <p:nvPr>
            <p:ph type="body" sz="quarter" idx="12"/>
          </p:nvPr>
        </p:nvSpPr>
        <p:spPr>
          <a:xfrm>
            <a:off x="4884815" y="1885950"/>
            <a:ext cx="6902361" cy="4470400"/>
          </a:xfrm>
          <a:prstGeom prst="rect">
            <a:avLst/>
          </a:prstGeom>
        </p:spPr>
        <p:txBody>
          <a:bodyPr/>
          <a:lstStyle>
            <a:lvl1pPr>
              <a:defRPr>
                <a:solidFill>
                  <a:schemeClr val="accent5"/>
                </a:solidFill>
              </a:defRPr>
            </a:lvl1pPr>
          </a:lstStyle>
          <a:p>
            <a:pPr lvl="0"/>
            <a:endParaRPr lang="en-US" dirty="0"/>
          </a:p>
        </p:txBody>
      </p:sp>
      <p:sp>
        <p:nvSpPr>
          <p:cNvPr id="12" name="Text Placeholder 19">
            <a:extLst>
              <a:ext uri="{FF2B5EF4-FFF2-40B4-BE49-F238E27FC236}">
                <a16:creationId xmlns:a16="http://schemas.microsoft.com/office/drawing/2014/main" id="{1FB411BC-CA56-4717-8B9D-B074BC50D5C7}"/>
              </a:ext>
            </a:extLst>
          </p:cNvPr>
          <p:cNvSpPr>
            <a:spLocks noGrp="1"/>
          </p:cNvSpPr>
          <p:nvPr>
            <p:ph type="body" sz="quarter" idx="15" hasCustomPrompt="1"/>
          </p:nvPr>
        </p:nvSpPr>
        <p:spPr>
          <a:xfrm>
            <a:off x="4884815" y="171976"/>
            <a:ext cx="6902360" cy="413766"/>
          </a:xfrm>
          <a:prstGeom prst="rect">
            <a:avLst/>
          </a:prstGeom>
        </p:spPr>
        <p:txBody>
          <a:bodyPr anchor="b">
            <a:noAutofit/>
          </a:bodyPr>
          <a:lstStyle>
            <a:lvl1pPr marL="0" indent="0">
              <a:buNone/>
              <a:defRPr lang="en-US" sz="1440" b="0" i="0" kern="1200" cap="none" spc="150"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latinLnBrk="0" hangingPunct="1">
              <a:lnSpc>
                <a:spcPct val="110000"/>
              </a:lnSpc>
              <a:spcBef>
                <a:spcPts val="1200"/>
              </a:spcBef>
              <a:buClr>
                <a:schemeClr val="accent4"/>
              </a:buClr>
              <a:buFont typeface="Arial" panose="020B0604020202020204" pitchFamily="34" charset="0"/>
              <a:buNone/>
            </a:pPr>
            <a:r>
              <a:rPr lang="en-US" dirty="0"/>
              <a:t>Section Title</a:t>
            </a:r>
          </a:p>
        </p:txBody>
      </p:sp>
      <p:sp>
        <p:nvSpPr>
          <p:cNvPr id="13" name="Slide Number Placeholder 2">
            <a:extLst>
              <a:ext uri="{FF2B5EF4-FFF2-40B4-BE49-F238E27FC236}">
                <a16:creationId xmlns:a16="http://schemas.microsoft.com/office/drawing/2014/main" id="{6E26754D-C963-4196-873C-885AFD533C50}"/>
              </a:ext>
            </a:extLst>
          </p:cNvPr>
          <p:cNvSpPr>
            <a:spLocks noGrp="1"/>
          </p:cNvSpPr>
          <p:nvPr>
            <p:ph type="sldNum" sz="quarter" idx="10"/>
          </p:nvPr>
        </p:nvSpPr>
        <p:spPr>
          <a:xfrm>
            <a:off x="11326439" y="6356350"/>
            <a:ext cx="613311" cy="365125"/>
          </a:xfrm>
        </p:spPr>
        <p:txBody>
          <a:bodyPr/>
          <a:lstStyle/>
          <a:p>
            <a:fld id="{151725ED-AB00-4B02-A764-80C23BBB66A4}" type="slidenum">
              <a:rPr lang="en-US" smtClean="0"/>
              <a:pPr/>
              <a:t>‹Nº›</a:t>
            </a:fld>
            <a:endParaRPr lang="en-US" dirty="0"/>
          </a:p>
        </p:txBody>
      </p:sp>
    </p:spTree>
    <p:extLst>
      <p:ext uri="{BB962C8B-B14F-4D97-AF65-F5344CB8AC3E}">
        <p14:creationId xmlns:p14="http://schemas.microsoft.com/office/powerpoint/2010/main" val="39826022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A63EE89-B907-42CE-A093-BDAF5620B47A}"/>
              </a:ext>
            </a:extLst>
          </p:cNvPr>
          <p:cNvSpPr>
            <a:spLocks noGrp="1"/>
          </p:cNvSpPr>
          <p:nvPr>
            <p:ph type="title" hasCustomPrompt="1"/>
          </p:nvPr>
        </p:nvSpPr>
        <p:spPr>
          <a:xfrm>
            <a:off x="838199" y="594795"/>
            <a:ext cx="7056423" cy="1129230"/>
          </a:xfrm>
        </p:spPr>
        <p:txBody>
          <a:bodyPr>
            <a:noAutofit/>
          </a:bodyPr>
          <a:lstStyle/>
          <a:p>
            <a:r>
              <a:rPr lang="en-US" dirty="0"/>
              <a:t>Click to edit title</a:t>
            </a:r>
          </a:p>
        </p:txBody>
      </p:sp>
      <p:pic>
        <p:nvPicPr>
          <p:cNvPr id="10" name="Picture 9" descr="001">
            <a:extLst>
              <a:ext uri="{FF2B5EF4-FFF2-40B4-BE49-F238E27FC236}">
                <a16:creationId xmlns:a16="http://schemas.microsoft.com/office/drawing/2014/main" id="{C53DAD77-5B69-4CA2-88B9-C20D94EEE98B}"/>
              </a:ext>
            </a:extLst>
          </p:cNvPr>
          <p:cNvPicPr>
            <a:picLocks noChangeAspect="1"/>
          </p:cNvPicPr>
          <p:nvPr userDrawn="1"/>
        </p:nvPicPr>
        <p:blipFill>
          <a:blip r:embed="rId2"/>
          <a:stretch>
            <a:fillRect/>
          </a:stretch>
        </p:blipFill>
        <p:spPr>
          <a:xfrm>
            <a:off x="199155" y="624204"/>
            <a:ext cx="604704" cy="279044"/>
          </a:xfrm>
          <a:prstGeom prst="rect">
            <a:avLst/>
          </a:prstGeom>
          <a:noFill/>
          <a:ln w="9525">
            <a:noFill/>
          </a:ln>
        </p:spPr>
      </p:pic>
      <p:pic>
        <p:nvPicPr>
          <p:cNvPr id="16" name="Picture 15">
            <a:extLst>
              <a:ext uri="{FF2B5EF4-FFF2-40B4-BE49-F238E27FC236}">
                <a16:creationId xmlns:a16="http://schemas.microsoft.com/office/drawing/2014/main" id="{CDBC0360-3DEE-418F-B73E-BA2F1A939F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59553" y="0"/>
            <a:ext cx="4132447" cy="6858000"/>
          </a:xfrm>
          <a:prstGeom prst="rect">
            <a:avLst/>
          </a:prstGeom>
        </p:spPr>
      </p:pic>
      <p:sp>
        <p:nvSpPr>
          <p:cNvPr id="22" name="Text Placeholder 21">
            <a:extLst>
              <a:ext uri="{FF2B5EF4-FFF2-40B4-BE49-F238E27FC236}">
                <a16:creationId xmlns:a16="http://schemas.microsoft.com/office/drawing/2014/main" id="{35EADE11-ED4A-412B-8FF2-15EAC6237973}"/>
              </a:ext>
            </a:extLst>
          </p:cNvPr>
          <p:cNvSpPr>
            <a:spLocks noGrp="1"/>
          </p:cNvSpPr>
          <p:nvPr>
            <p:ph type="body" sz="quarter" idx="12"/>
          </p:nvPr>
        </p:nvSpPr>
        <p:spPr>
          <a:xfrm>
            <a:off x="838199" y="1885950"/>
            <a:ext cx="7056423" cy="4713288"/>
          </a:xfrm>
          <a:prstGeom prst="rect">
            <a:avLst/>
          </a:prstGeom>
        </p:spPr>
        <p:txBody>
          <a:bodyPr/>
          <a:lstStyle>
            <a:lvl1pPr>
              <a:defRPr>
                <a:solidFill>
                  <a:schemeClr val="accent5"/>
                </a:solidFill>
              </a:defRPr>
            </a:lvl1pPr>
          </a:lstStyle>
          <a:p>
            <a:pPr lvl="0"/>
            <a:endParaRPr lang="en-US" dirty="0"/>
          </a:p>
        </p:txBody>
      </p:sp>
      <p:sp>
        <p:nvSpPr>
          <p:cNvPr id="11" name="Text Placeholder 19">
            <a:extLst>
              <a:ext uri="{FF2B5EF4-FFF2-40B4-BE49-F238E27FC236}">
                <a16:creationId xmlns:a16="http://schemas.microsoft.com/office/drawing/2014/main" id="{A0486DD7-C90A-42C4-A2BE-618169A9518A}"/>
              </a:ext>
            </a:extLst>
          </p:cNvPr>
          <p:cNvSpPr>
            <a:spLocks noGrp="1"/>
          </p:cNvSpPr>
          <p:nvPr>
            <p:ph type="body" sz="quarter" idx="15" hasCustomPrompt="1"/>
          </p:nvPr>
        </p:nvSpPr>
        <p:spPr>
          <a:xfrm>
            <a:off x="835389" y="171976"/>
            <a:ext cx="7056423" cy="413766"/>
          </a:xfrm>
          <a:prstGeom prst="rect">
            <a:avLst/>
          </a:prstGeom>
        </p:spPr>
        <p:txBody>
          <a:bodyPr anchor="b">
            <a:noAutofit/>
          </a:bodyPr>
          <a:lstStyle>
            <a:lvl1pPr marL="0" indent="0">
              <a:buNone/>
              <a:defRPr lang="en-US" sz="1440" b="0" i="0" kern="1200" cap="none" spc="150"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latinLnBrk="0" hangingPunct="1">
              <a:lnSpc>
                <a:spcPct val="110000"/>
              </a:lnSpc>
              <a:spcBef>
                <a:spcPts val="1200"/>
              </a:spcBef>
              <a:buClr>
                <a:schemeClr val="accent4"/>
              </a:buClr>
              <a:buFont typeface="Arial" panose="020B0604020202020204" pitchFamily="34" charset="0"/>
              <a:buNone/>
            </a:pPr>
            <a:r>
              <a:rPr lang="en-US" dirty="0"/>
              <a:t>Section Title</a:t>
            </a:r>
          </a:p>
        </p:txBody>
      </p:sp>
      <p:cxnSp>
        <p:nvCxnSpPr>
          <p:cNvPr id="13" name="Straight Connector 12">
            <a:extLst>
              <a:ext uri="{FF2B5EF4-FFF2-40B4-BE49-F238E27FC236}">
                <a16:creationId xmlns:a16="http://schemas.microsoft.com/office/drawing/2014/main" id="{1533F7EF-E3C2-441C-82AF-84F8D3501B6E}"/>
              </a:ext>
            </a:extLst>
          </p:cNvPr>
          <p:cNvCxnSpPr>
            <a:cxnSpLocks/>
          </p:cNvCxnSpPr>
          <p:nvPr userDrawn="1"/>
        </p:nvCxnSpPr>
        <p:spPr>
          <a:xfrm>
            <a:off x="11259516" y="6457265"/>
            <a:ext cx="0" cy="169998"/>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0D216DE-52C4-4982-BE07-0BB41DFD113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11355" y="6457265"/>
            <a:ext cx="904248" cy="169999"/>
          </a:xfrm>
          <a:prstGeom prst="rect">
            <a:avLst/>
          </a:prstGeom>
        </p:spPr>
      </p:pic>
      <p:pic>
        <p:nvPicPr>
          <p:cNvPr id="17" name="Picture 16">
            <a:extLst>
              <a:ext uri="{FF2B5EF4-FFF2-40B4-BE49-F238E27FC236}">
                <a16:creationId xmlns:a16="http://schemas.microsoft.com/office/drawing/2014/main" id="{D2D193CA-92E0-4880-84FE-B02AC61B0A20}"/>
              </a:ext>
            </a:extLst>
          </p:cNvPr>
          <p:cNvPicPr>
            <a:picLocks noChangeAspect="1"/>
          </p:cNvPicPr>
          <p:nvPr userDrawn="1"/>
        </p:nvPicPr>
        <p:blipFill>
          <a:blip r:embed="rId4">
            <a:biLevel thresh="25000"/>
            <a:extLst>
              <a:ext uri="{28A0092B-C50C-407E-A947-70E740481C1C}">
                <a14:useLocalDpi xmlns:a14="http://schemas.microsoft.com/office/drawing/2010/main" val="0"/>
              </a:ext>
            </a:extLst>
          </a:blip>
          <a:stretch>
            <a:fillRect/>
          </a:stretch>
        </p:blipFill>
        <p:spPr>
          <a:xfrm>
            <a:off x="10211355" y="6457265"/>
            <a:ext cx="904248" cy="169999"/>
          </a:xfrm>
          <a:prstGeom prst="rect">
            <a:avLst/>
          </a:prstGeom>
        </p:spPr>
      </p:pic>
      <p:sp>
        <p:nvSpPr>
          <p:cNvPr id="21" name="Slide Number Placeholder 2">
            <a:extLst>
              <a:ext uri="{FF2B5EF4-FFF2-40B4-BE49-F238E27FC236}">
                <a16:creationId xmlns:a16="http://schemas.microsoft.com/office/drawing/2014/main" id="{ED7D732B-2D02-4DE3-BA82-E5D73BAB51D3}"/>
              </a:ext>
            </a:extLst>
          </p:cNvPr>
          <p:cNvSpPr>
            <a:spLocks noGrp="1"/>
          </p:cNvSpPr>
          <p:nvPr>
            <p:ph type="sldNum" sz="quarter" idx="10"/>
          </p:nvPr>
        </p:nvSpPr>
        <p:spPr>
          <a:xfrm>
            <a:off x="11326439" y="6356350"/>
            <a:ext cx="613311" cy="365125"/>
          </a:xfrm>
        </p:spPr>
        <p:txBody>
          <a:bodyPr/>
          <a:lstStyle>
            <a:lvl1pPr>
              <a:defRPr>
                <a:solidFill>
                  <a:schemeClr val="bg1"/>
                </a:solidFill>
              </a:defRPr>
            </a:lvl1pPr>
          </a:lstStyle>
          <a:p>
            <a:fld id="{151725ED-AB00-4B02-A764-80C23BBB66A4}" type="slidenum">
              <a:rPr lang="en-US" smtClean="0"/>
              <a:pPr/>
              <a:t>‹Nº›</a:t>
            </a:fld>
            <a:endParaRPr lang="en-US" dirty="0"/>
          </a:p>
        </p:txBody>
      </p:sp>
    </p:spTree>
    <p:extLst>
      <p:ext uri="{BB962C8B-B14F-4D97-AF65-F5344CB8AC3E}">
        <p14:creationId xmlns:p14="http://schemas.microsoft.com/office/powerpoint/2010/main" val="20031054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with Caption 2 - LEF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B1078B-27FE-4AD2-A1AD-DF4DEFF56D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909" r="9302"/>
          <a:stretch/>
        </p:blipFill>
        <p:spPr>
          <a:xfrm>
            <a:off x="0" y="0"/>
            <a:ext cx="4132444" cy="6858000"/>
          </a:xfrm>
          <a:prstGeom prst="rect">
            <a:avLst/>
          </a:prstGeom>
        </p:spPr>
      </p:pic>
      <p:sp>
        <p:nvSpPr>
          <p:cNvPr id="9" name="Title 8">
            <a:extLst>
              <a:ext uri="{FF2B5EF4-FFF2-40B4-BE49-F238E27FC236}">
                <a16:creationId xmlns:a16="http://schemas.microsoft.com/office/drawing/2014/main" id="{7A63EE89-B907-42CE-A093-BDAF5620B47A}"/>
              </a:ext>
            </a:extLst>
          </p:cNvPr>
          <p:cNvSpPr>
            <a:spLocks noGrp="1"/>
          </p:cNvSpPr>
          <p:nvPr>
            <p:ph type="title" hasCustomPrompt="1"/>
          </p:nvPr>
        </p:nvSpPr>
        <p:spPr>
          <a:xfrm>
            <a:off x="4884815" y="594795"/>
            <a:ext cx="6902361" cy="1129230"/>
          </a:xfrm>
        </p:spPr>
        <p:txBody>
          <a:bodyPr>
            <a:noAutofit/>
          </a:bodyPr>
          <a:lstStyle/>
          <a:p>
            <a:r>
              <a:rPr lang="en-US" dirty="0"/>
              <a:t>Click to edit title</a:t>
            </a:r>
          </a:p>
        </p:txBody>
      </p:sp>
      <p:pic>
        <p:nvPicPr>
          <p:cNvPr id="10" name="Picture 9" descr="001">
            <a:extLst>
              <a:ext uri="{FF2B5EF4-FFF2-40B4-BE49-F238E27FC236}">
                <a16:creationId xmlns:a16="http://schemas.microsoft.com/office/drawing/2014/main" id="{C53DAD77-5B69-4CA2-88B9-C20D94EEE98B}"/>
              </a:ext>
            </a:extLst>
          </p:cNvPr>
          <p:cNvPicPr>
            <a:picLocks noChangeAspect="1"/>
          </p:cNvPicPr>
          <p:nvPr userDrawn="1"/>
        </p:nvPicPr>
        <p:blipFill>
          <a:blip r:embed="rId3"/>
          <a:stretch>
            <a:fillRect/>
          </a:stretch>
        </p:blipFill>
        <p:spPr>
          <a:xfrm>
            <a:off x="4245771" y="624204"/>
            <a:ext cx="604704" cy="279044"/>
          </a:xfrm>
          <a:prstGeom prst="rect">
            <a:avLst/>
          </a:prstGeom>
          <a:noFill/>
          <a:ln w="9525">
            <a:noFill/>
          </a:ln>
        </p:spPr>
      </p:pic>
      <p:sp>
        <p:nvSpPr>
          <p:cNvPr id="22" name="Text Placeholder 21">
            <a:extLst>
              <a:ext uri="{FF2B5EF4-FFF2-40B4-BE49-F238E27FC236}">
                <a16:creationId xmlns:a16="http://schemas.microsoft.com/office/drawing/2014/main" id="{35EADE11-ED4A-412B-8FF2-15EAC6237973}"/>
              </a:ext>
            </a:extLst>
          </p:cNvPr>
          <p:cNvSpPr>
            <a:spLocks noGrp="1"/>
          </p:cNvSpPr>
          <p:nvPr>
            <p:ph type="body" sz="quarter" idx="12"/>
          </p:nvPr>
        </p:nvSpPr>
        <p:spPr>
          <a:xfrm>
            <a:off x="4884815" y="1885950"/>
            <a:ext cx="6902361" cy="4470400"/>
          </a:xfrm>
          <a:prstGeom prst="rect">
            <a:avLst/>
          </a:prstGeom>
        </p:spPr>
        <p:txBody>
          <a:bodyPr/>
          <a:lstStyle>
            <a:lvl1pPr>
              <a:defRPr>
                <a:solidFill>
                  <a:schemeClr val="accent5"/>
                </a:solidFill>
              </a:defRPr>
            </a:lvl1pPr>
          </a:lstStyle>
          <a:p>
            <a:pPr lvl="0"/>
            <a:endParaRPr lang="en-US" dirty="0"/>
          </a:p>
        </p:txBody>
      </p:sp>
      <p:sp>
        <p:nvSpPr>
          <p:cNvPr id="12" name="Text Placeholder 19">
            <a:extLst>
              <a:ext uri="{FF2B5EF4-FFF2-40B4-BE49-F238E27FC236}">
                <a16:creationId xmlns:a16="http://schemas.microsoft.com/office/drawing/2014/main" id="{1FB411BC-CA56-4717-8B9D-B074BC50D5C7}"/>
              </a:ext>
            </a:extLst>
          </p:cNvPr>
          <p:cNvSpPr>
            <a:spLocks noGrp="1"/>
          </p:cNvSpPr>
          <p:nvPr>
            <p:ph type="body" sz="quarter" idx="15" hasCustomPrompt="1"/>
          </p:nvPr>
        </p:nvSpPr>
        <p:spPr>
          <a:xfrm>
            <a:off x="4884815" y="171976"/>
            <a:ext cx="6902360" cy="413766"/>
          </a:xfrm>
          <a:prstGeom prst="rect">
            <a:avLst/>
          </a:prstGeom>
        </p:spPr>
        <p:txBody>
          <a:bodyPr anchor="b">
            <a:noAutofit/>
          </a:bodyPr>
          <a:lstStyle>
            <a:lvl1pPr marL="0" indent="0">
              <a:buNone/>
              <a:defRPr lang="en-US" sz="1440" b="0" i="0" kern="1200" cap="none" spc="150"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latinLnBrk="0" hangingPunct="1">
              <a:lnSpc>
                <a:spcPct val="110000"/>
              </a:lnSpc>
              <a:spcBef>
                <a:spcPts val="1200"/>
              </a:spcBef>
              <a:buClr>
                <a:schemeClr val="accent4"/>
              </a:buClr>
              <a:buFont typeface="Arial" panose="020B0604020202020204" pitchFamily="34" charset="0"/>
              <a:buNone/>
            </a:pPr>
            <a:r>
              <a:rPr lang="en-US" dirty="0"/>
              <a:t>Section Title</a:t>
            </a:r>
          </a:p>
        </p:txBody>
      </p:sp>
      <p:sp>
        <p:nvSpPr>
          <p:cNvPr id="13" name="Slide Number Placeholder 2">
            <a:extLst>
              <a:ext uri="{FF2B5EF4-FFF2-40B4-BE49-F238E27FC236}">
                <a16:creationId xmlns:a16="http://schemas.microsoft.com/office/drawing/2014/main" id="{0B7AFEC4-AE7C-424D-AB58-6E91707892E2}"/>
              </a:ext>
            </a:extLst>
          </p:cNvPr>
          <p:cNvSpPr>
            <a:spLocks noGrp="1"/>
          </p:cNvSpPr>
          <p:nvPr>
            <p:ph type="sldNum" sz="quarter" idx="10"/>
          </p:nvPr>
        </p:nvSpPr>
        <p:spPr>
          <a:xfrm>
            <a:off x="11326439" y="6356350"/>
            <a:ext cx="613311" cy="365125"/>
          </a:xfrm>
        </p:spPr>
        <p:txBody>
          <a:bodyPr/>
          <a:lstStyle/>
          <a:p>
            <a:fld id="{151725ED-AB00-4B02-A764-80C23BBB66A4}" type="slidenum">
              <a:rPr lang="en-US" smtClean="0"/>
              <a:pPr/>
              <a:t>‹Nº›</a:t>
            </a:fld>
            <a:endParaRPr lang="en-US" dirty="0"/>
          </a:p>
        </p:txBody>
      </p:sp>
    </p:spTree>
    <p:extLst>
      <p:ext uri="{BB962C8B-B14F-4D97-AF65-F5344CB8AC3E}">
        <p14:creationId xmlns:p14="http://schemas.microsoft.com/office/powerpoint/2010/main" val="1884951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icture with Caption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EB6055D-A74D-44E2-9D48-ED62F8DE1C1A}"/>
              </a:ext>
            </a:extLst>
          </p:cNvPr>
          <p:cNvPicPr>
            <a:picLocks noChangeAspect="1"/>
          </p:cNvPicPr>
          <p:nvPr userDrawn="1"/>
        </p:nvPicPr>
        <p:blipFill rotWithShape="1">
          <a:blip r:embed="rId2"/>
          <a:srcRect l="32165"/>
          <a:stretch/>
        </p:blipFill>
        <p:spPr>
          <a:xfrm>
            <a:off x="8056743" y="0"/>
            <a:ext cx="4135254" cy="6858000"/>
          </a:xfrm>
          <a:prstGeom prst="rect">
            <a:avLst/>
          </a:prstGeom>
        </p:spPr>
      </p:pic>
      <p:sp>
        <p:nvSpPr>
          <p:cNvPr id="9" name="Title 8">
            <a:extLst>
              <a:ext uri="{FF2B5EF4-FFF2-40B4-BE49-F238E27FC236}">
                <a16:creationId xmlns:a16="http://schemas.microsoft.com/office/drawing/2014/main" id="{7A63EE89-B907-42CE-A093-BDAF5620B47A}"/>
              </a:ext>
            </a:extLst>
          </p:cNvPr>
          <p:cNvSpPr>
            <a:spLocks noGrp="1"/>
          </p:cNvSpPr>
          <p:nvPr>
            <p:ph type="title" hasCustomPrompt="1"/>
          </p:nvPr>
        </p:nvSpPr>
        <p:spPr>
          <a:xfrm>
            <a:off x="838199" y="594795"/>
            <a:ext cx="7056423" cy="1129230"/>
          </a:xfrm>
        </p:spPr>
        <p:txBody>
          <a:bodyPr>
            <a:noAutofit/>
          </a:bodyPr>
          <a:lstStyle/>
          <a:p>
            <a:r>
              <a:rPr lang="en-US" dirty="0"/>
              <a:t>Click to edit title</a:t>
            </a:r>
          </a:p>
        </p:txBody>
      </p:sp>
      <p:pic>
        <p:nvPicPr>
          <p:cNvPr id="10" name="Picture 9" descr="001">
            <a:extLst>
              <a:ext uri="{FF2B5EF4-FFF2-40B4-BE49-F238E27FC236}">
                <a16:creationId xmlns:a16="http://schemas.microsoft.com/office/drawing/2014/main" id="{C53DAD77-5B69-4CA2-88B9-C20D94EEE98B}"/>
              </a:ext>
            </a:extLst>
          </p:cNvPr>
          <p:cNvPicPr>
            <a:picLocks noChangeAspect="1"/>
          </p:cNvPicPr>
          <p:nvPr userDrawn="1"/>
        </p:nvPicPr>
        <p:blipFill>
          <a:blip r:embed="rId3"/>
          <a:stretch>
            <a:fillRect/>
          </a:stretch>
        </p:blipFill>
        <p:spPr>
          <a:xfrm>
            <a:off x="199155" y="624204"/>
            <a:ext cx="604704" cy="279044"/>
          </a:xfrm>
          <a:prstGeom prst="rect">
            <a:avLst/>
          </a:prstGeom>
          <a:noFill/>
          <a:ln w="9525">
            <a:noFill/>
          </a:ln>
        </p:spPr>
      </p:pic>
      <p:sp>
        <p:nvSpPr>
          <p:cNvPr id="22" name="Text Placeholder 21">
            <a:extLst>
              <a:ext uri="{FF2B5EF4-FFF2-40B4-BE49-F238E27FC236}">
                <a16:creationId xmlns:a16="http://schemas.microsoft.com/office/drawing/2014/main" id="{35EADE11-ED4A-412B-8FF2-15EAC6237973}"/>
              </a:ext>
            </a:extLst>
          </p:cNvPr>
          <p:cNvSpPr>
            <a:spLocks noGrp="1"/>
          </p:cNvSpPr>
          <p:nvPr>
            <p:ph type="body" sz="quarter" idx="12"/>
          </p:nvPr>
        </p:nvSpPr>
        <p:spPr>
          <a:xfrm>
            <a:off x="838199" y="1885950"/>
            <a:ext cx="7056423" cy="4713288"/>
          </a:xfrm>
          <a:prstGeom prst="rect">
            <a:avLst/>
          </a:prstGeom>
        </p:spPr>
        <p:txBody>
          <a:bodyPr/>
          <a:lstStyle>
            <a:lvl1pPr>
              <a:defRPr>
                <a:solidFill>
                  <a:schemeClr val="accent5"/>
                </a:solidFill>
              </a:defRPr>
            </a:lvl1pPr>
          </a:lstStyle>
          <a:p>
            <a:pPr lvl="0"/>
            <a:endParaRPr lang="en-US" dirty="0"/>
          </a:p>
        </p:txBody>
      </p:sp>
      <p:sp>
        <p:nvSpPr>
          <p:cNvPr id="11" name="Text Placeholder 19">
            <a:extLst>
              <a:ext uri="{FF2B5EF4-FFF2-40B4-BE49-F238E27FC236}">
                <a16:creationId xmlns:a16="http://schemas.microsoft.com/office/drawing/2014/main" id="{A0486DD7-C90A-42C4-A2BE-618169A9518A}"/>
              </a:ext>
            </a:extLst>
          </p:cNvPr>
          <p:cNvSpPr>
            <a:spLocks noGrp="1"/>
          </p:cNvSpPr>
          <p:nvPr>
            <p:ph type="body" sz="quarter" idx="15" hasCustomPrompt="1"/>
          </p:nvPr>
        </p:nvSpPr>
        <p:spPr>
          <a:xfrm>
            <a:off x="835389" y="171976"/>
            <a:ext cx="7056423" cy="413766"/>
          </a:xfrm>
          <a:prstGeom prst="rect">
            <a:avLst/>
          </a:prstGeom>
        </p:spPr>
        <p:txBody>
          <a:bodyPr anchor="b">
            <a:noAutofit/>
          </a:bodyPr>
          <a:lstStyle>
            <a:lvl1pPr marL="0" indent="0">
              <a:buNone/>
              <a:defRPr lang="en-US" sz="1440" b="0" i="0" kern="1200" cap="none" spc="150"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latinLnBrk="0" hangingPunct="1">
              <a:lnSpc>
                <a:spcPct val="110000"/>
              </a:lnSpc>
              <a:spcBef>
                <a:spcPts val="1200"/>
              </a:spcBef>
              <a:buClr>
                <a:schemeClr val="accent4"/>
              </a:buClr>
              <a:buFont typeface="Arial" panose="020B0604020202020204" pitchFamily="34" charset="0"/>
              <a:buNone/>
            </a:pPr>
            <a:r>
              <a:rPr lang="en-US" dirty="0"/>
              <a:t>Section Title</a:t>
            </a:r>
          </a:p>
        </p:txBody>
      </p:sp>
      <p:cxnSp>
        <p:nvCxnSpPr>
          <p:cNvPr id="13" name="Straight Connector 12">
            <a:extLst>
              <a:ext uri="{FF2B5EF4-FFF2-40B4-BE49-F238E27FC236}">
                <a16:creationId xmlns:a16="http://schemas.microsoft.com/office/drawing/2014/main" id="{1533F7EF-E3C2-441C-82AF-84F8D3501B6E}"/>
              </a:ext>
            </a:extLst>
          </p:cNvPr>
          <p:cNvCxnSpPr>
            <a:cxnSpLocks/>
          </p:cNvCxnSpPr>
          <p:nvPr userDrawn="1"/>
        </p:nvCxnSpPr>
        <p:spPr>
          <a:xfrm>
            <a:off x="11259516" y="6457265"/>
            <a:ext cx="0" cy="169998"/>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0D216DE-52C4-4982-BE07-0BB41DFD113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11355" y="6457265"/>
            <a:ext cx="904248" cy="169999"/>
          </a:xfrm>
          <a:prstGeom prst="rect">
            <a:avLst/>
          </a:prstGeom>
        </p:spPr>
      </p:pic>
      <p:pic>
        <p:nvPicPr>
          <p:cNvPr id="17" name="Picture 16">
            <a:extLst>
              <a:ext uri="{FF2B5EF4-FFF2-40B4-BE49-F238E27FC236}">
                <a16:creationId xmlns:a16="http://schemas.microsoft.com/office/drawing/2014/main" id="{D2D193CA-92E0-4880-84FE-B02AC61B0A20}"/>
              </a:ext>
            </a:extLst>
          </p:cNvPr>
          <p:cNvPicPr>
            <a:picLocks noChangeAspect="1"/>
          </p:cNvPicPr>
          <p:nvPr userDrawn="1"/>
        </p:nvPicPr>
        <p:blipFill>
          <a:blip r:embed="rId4">
            <a:biLevel thresh="25000"/>
            <a:extLst>
              <a:ext uri="{28A0092B-C50C-407E-A947-70E740481C1C}">
                <a14:useLocalDpi xmlns:a14="http://schemas.microsoft.com/office/drawing/2010/main" val="0"/>
              </a:ext>
            </a:extLst>
          </a:blip>
          <a:stretch>
            <a:fillRect/>
          </a:stretch>
        </p:blipFill>
        <p:spPr>
          <a:xfrm>
            <a:off x="10211355" y="6457265"/>
            <a:ext cx="904248" cy="169999"/>
          </a:xfrm>
          <a:prstGeom prst="rect">
            <a:avLst/>
          </a:prstGeom>
        </p:spPr>
      </p:pic>
      <p:sp>
        <p:nvSpPr>
          <p:cNvPr id="21" name="Slide Number Placeholder 2">
            <a:extLst>
              <a:ext uri="{FF2B5EF4-FFF2-40B4-BE49-F238E27FC236}">
                <a16:creationId xmlns:a16="http://schemas.microsoft.com/office/drawing/2014/main" id="{ED7D732B-2D02-4DE3-BA82-E5D73BAB51D3}"/>
              </a:ext>
            </a:extLst>
          </p:cNvPr>
          <p:cNvSpPr>
            <a:spLocks noGrp="1"/>
          </p:cNvSpPr>
          <p:nvPr>
            <p:ph type="sldNum" sz="quarter" idx="10"/>
          </p:nvPr>
        </p:nvSpPr>
        <p:spPr>
          <a:xfrm>
            <a:off x="11326439" y="6356350"/>
            <a:ext cx="613311" cy="365125"/>
          </a:xfrm>
        </p:spPr>
        <p:txBody>
          <a:bodyPr/>
          <a:lstStyle>
            <a:lvl1pPr>
              <a:defRPr>
                <a:solidFill>
                  <a:schemeClr val="bg1"/>
                </a:solidFill>
              </a:defRPr>
            </a:lvl1pPr>
          </a:lstStyle>
          <a:p>
            <a:fld id="{151725ED-AB00-4B02-A764-80C23BBB66A4}" type="slidenum">
              <a:rPr lang="en-US" smtClean="0"/>
              <a:pPr/>
              <a:t>‹Nº›</a:t>
            </a:fld>
            <a:endParaRPr lang="en-US" dirty="0"/>
          </a:p>
        </p:txBody>
      </p:sp>
    </p:spTree>
    <p:extLst>
      <p:ext uri="{BB962C8B-B14F-4D97-AF65-F5344CB8AC3E}">
        <p14:creationId xmlns:p14="http://schemas.microsoft.com/office/powerpoint/2010/main" val="14933877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icture with Caption - LEF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784215-21C3-4DBF-86F2-A15940820191}"/>
              </a:ext>
            </a:extLst>
          </p:cNvPr>
          <p:cNvPicPr>
            <a:picLocks noChangeAspect="1"/>
          </p:cNvPicPr>
          <p:nvPr userDrawn="1"/>
        </p:nvPicPr>
        <p:blipFill rotWithShape="1">
          <a:blip r:embed="rId2"/>
          <a:srcRect r="32211"/>
          <a:stretch/>
        </p:blipFill>
        <p:spPr>
          <a:xfrm>
            <a:off x="0" y="0"/>
            <a:ext cx="4132444" cy="6858000"/>
          </a:xfrm>
          <a:prstGeom prst="rect">
            <a:avLst/>
          </a:prstGeom>
        </p:spPr>
      </p:pic>
      <p:sp>
        <p:nvSpPr>
          <p:cNvPr id="9" name="Title 8">
            <a:extLst>
              <a:ext uri="{FF2B5EF4-FFF2-40B4-BE49-F238E27FC236}">
                <a16:creationId xmlns:a16="http://schemas.microsoft.com/office/drawing/2014/main" id="{7A63EE89-B907-42CE-A093-BDAF5620B47A}"/>
              </a:ext>
            </a:extLst>
          </p:cNvPr>
          <p:cNvSpPr>
            <a:spLocks noGrp="1"/>
          </p:cNvSpPr>
          <p:nvPr>
            <p:ph type="title" hasCustomPrompt="1"/>
          </p:nvPr>
        </p:nvSpPr>
        <p:spPr>
          <a:xfrm>
            <a:off x="4884815" y="594795"/>
            <a:ext cx="6902361" cy="1129230"/>
          </a:xfrm>
        </p:spPr>
        <p:txBody>
          <a:bodyPr>
            <a:noAutofit/>
          </a:bodyPr>
          <a:lstStyle/>
          <a:p>
            <a:r>
              <a:rPr lang="en-US" dirty="0"/>
              <a:t>Click to edit title</a:t>
            </a:r>
          </a:p>
        </p:txBody>
      </p:sp>
      <p:pic>
        <p:nvPicPr>
          <p:cNvPr id="10" name="Picture 9" descr="001">
            <a:extLst>
              <a:ext uri="{FF2B5EF4-FFF2-40B4-BE49-F238E27FC236}">
                <a16:creationId xmlns:a16="http://schemas.microsoft.com/office/drawing/2014/main" id="{C53DAD77-5B69-4CA2-88B9-C20D94EEE98B}"/>
              </a:ext>
            </a:extLst>
          </p:cNvPr>
          <p:cNvPicPr>
            <a:picLocks noChangeAspect="1"/>
          </p:cNvPicPr>
          <p:nvPr userDrawn="1"/>
        </p:nvPicPr>
        <p:blipFill>
          <a:blip r:embed="rId3"/>
          <a:stretch>
            <a:fillRect/>
          </a:stretch>
        </p:blipFill>
        <p:spPr>
          <a:xfrm>
            <a:off x="4245771" y="624204"/>
            <a:ext cx="604704" cy="279044"/>
          </a:xfrm>
          <a:prstGeom prst="rect">
            <a:avLst/>
          </a:prstGeom>
          <a:noFill/>
          <a:ln w="9525">
            <a:noFill/>
          </a:ln>
        </p:spPr>
      </p:pic>
      <p:sp>
        <p:nvSpPr>
          <p:cNvPr id="22" name="Text Placeholder 21">
            <a:extLst>
              <a:ext uri="{FF2B5EF4-FFF2-40B4-BE49-F238E27FC236}">
                <a16:creationId xmlns:a16="http://schemas.microsoft.com/office/drawing/2014/main" id="{35EADE11-ED4A-412B-8FF2-15EAC6237973}"/>
              </a:ext>
            </a:extLst>
          </p:cNvPr>
          <p:cNvSpPr>
            <a:spLocks noGrp="1"/>
          </p:cNvSpPr>
          <p:nvPr>
            <p:ph type="body" sz="quarter" idx="12"/>
          </p:nvPr>
        </p:nvSpPr>
        <p:spPr>
          <a:xfrm>
            <a:off x="4884815" y="1885950"/>
            <a:ext cx="6902361" cy="4470400"/>
          </a:xfrm>
          <a:prstGeom prst="rect">
            <a:avLst/>
          </a:prstGeom>
        </p:spPr>
        <p:txBody>
          <a:bodyPr/>
          <a:lstStyle>
            <a:lvl1pPr>
              <a:defRPr>
                <a:solidFill>
                  <a:schemeClr val="accent5"/>
                </a:solidFill>
              </a:defRPr>
            </a:lvl1pPr>
          </a:lstStyle>
          <a:p>
            <a:pPr lvl="0"/>
            <a:endParaRPr lang="en-US" dirty="0"/>
          </a:p>
        </p:txBody>
      </p:sp>
      <p:sp>
        <p:nvSpPr>
          <p:cNvPr id="12" name="Text Placeholder 19">
            <a:extLst>
              <a:ext uri="{FF2B5EF4-FFF2-40B4-BE49-F238E27FC236}">
                <a16:creationId xmlns:a16="http://schemas.microsoft.com/office/drawing/2014/main" id="{1FB411BC-CA56-4717-8B9D-B074BC50D5C7}"/>
              </a:ext>
            </a:extLst>
          </p:cNvPr>
          <p:cNvSpPr>
            <a:spLocks noGrp="1"/>
          </p:cNvSpPr>
          <p:nvPr>
            <p:ph type="body" sz="quarter" idx="15" hasCustomPrompt="1"/>
          </p:nvPr>
        </p:nvSpPr>
        <p:spPr>
          <a:xfrm>
            <a:off x="4884815" y="171976"/>
            <a:ext cx="6902360" cy="413766"/>
          </a:xfrm>
          <a:prstGeom prst="rect">
            <a:avLst/>
          </a:prstGeom>
        </p:spPr>
        <p:txBody>
          <a:bodyPr anchor="b">
            <a:noAutofit/>
          </a:bodyPr>
          <a:lstStyle>
            <a:lvl1pPr marL="0" indent="0">
              <a:buNone/>
              <a:defRPr lang="en-US" sz="1440" b="0" i="0" kern="1200" cap="none" spc="150"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latinLnBrk="0" hangingPunct="1">
              <a:lnSpc>
                <a:spcPct val="110000"/>
              </a:lnSpc>
              <a:spcBef>
                <a:spcPts val="1200"/>
              </a:spcBef>
              <a:buClr>
                <a:schemeClr val="accent4"/>
              </a:buClr>
              <a:buFont typeface="Arial" panose="020B0604020202020204" pitchFamily="34" charset="0"/>
              <a:buNone/>
            </a:pPr>
            <a:r>
              <a:rPr lang="en-US" dirty="0"/>
              <a:t>Section Title</a:t>
            </a:r>
          </a:p>
        </p:txBody>
      </p:sp>
      <p:sp>
        <p:nvSpPr>
          <p:cNvPr id="13" name="Slide Number Placeholder 2">
            <a:extLst>
              <a:ext uri="{FF2B5EF4-FFF2-40B4-BE49-F238E27FC236}">
                <a16:creationId xmlns:a16="http://schemas.microsoft.com/office/drawing/2014/main" id="{6E26754D-C963-4196-873C-885AFD533C50}"/>
              </a:ext>
            </a:extLst>
          </p:cNvPr>
          <p:cNvSpPr>
            <a:spLocks noGrp="1"/>
          </p:cNvSpPr>
          <p:nvPr>
            <p:ph type="sldNum" sz="quarter" idx="10"/>
          </p:nvPr>
        </p:nvSpPr>
        <p:spPr>
          <a:xfrm>
            <a:off x="11326439" y="6356350"/>
            <a:ext cx="613311" cy="365125"/>
          </a:xfrm>
        </p:spPr>
        <p:txBody>
          <a:bodyPr/>
          <a:lstStyle/>
          <a:p>
            <a:fld id="{151725ED-AB00-4B02-A764-80C23BBB66A4}" type="slidenum">
              <a:rPr lang="en-US" smtClean="0"/>
              <a:pPr/>
              <a:t>‹Nº›</a:t>
            </a:fld>
            <a:endParaRPr lang="en-US" dirty="0"/>
          </a:p>
        </p:txBody>
      </p:sp>
    </p:spTree>
    <p:extLst>
      <p:ext uri="{BB962C8B-B14F-4D97-AF65-F5344CB8AC3E}">
        <p14:creationId xmlns:p14="http://schemas.microsoft.com/office/powerpoint/2010/main" val="30015458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icture with Caption 3">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E8068E3-61C9-4BD5-956C-33D1E0824041}"/>
              </a:ext>
            </a:extLst>
          </p:cNvPr>
          <p:cNvPicPr>
            <a:picLocks noChangeAspect="1"/>
          </p:cNvPicPr>
          <p:nvPr userDrawn="1"/>
        </p:nvPicPr>
        <p:blipFill rotWithShape="1">
          <a:blip r:embed="rId2"/>
          <a:srcRect l="14610" r="17510"/>
          <a:stretch/>
        </p:blipFill>
        <p:spPr>
          <a:xfrm>
            <a:off x="8053933" y="0"/>
            <a:ext cx="4138064" cy="6858000"/>
          </a:xfrm>
          <a:prstGeom prst="rect">
            <a:avLst/>
          </a:prstGeom>
        </p:spPr>
      </p:pic>
      <p:sp>
        <p:nvSpPr>
          <p:cNvPr id="9" name="Title 8">
            <a:extLst>
              <a:ext uri="{FF2B5EF4-FFF2-40B4-BE49-F238E27FC236}">
                <a16:creationId xmlns:a16="http://schemas.microsoft.com/office/drawing/2014/main" id="{7A63EE89-B907-42CE-A093-BDAF5620B47A}"/>
              </a:ext>
            </a:extLst>
          </p:cNvPr>
          <p:cNvSpPr>
            <a:spLocks noGrp="1"/>
          </p:cNvSpPr>
          <p:nvPr>
            <p:ph type="title" hasCustomPrompt="1"/>
          </p:nvPr>
        </p:nvSpPr>
        <p:spPr>
          <a:xfrm>
            <a:off x="838199" y="594795"/>
            <a:ext cx="7056423" cy="1129230"/>
          </a:xfrm>
        </p:spPr>
        <p:txBody>
          <a:bodyPr>
            <a:noAutofit/>
          </a:bodyPr>
          <a:lstStyle/>
          <a:p>
            <a:r>
              <a:rPr lang="en-US" dirty="0"/>
              <a:t>Click to edit title</a:t>
            </a:r>
          </a:p>
        </p:txBody>
      </p:sp>
      <p:pic>
        <p:nvPicPr>
          <p:cNvPr id="10" name="Picture 9" descr="001">
            <a:extLst>
              <a:ext uri="{FF2B5EF4-FFF2-40B4-BE49-F238E27FC236}">
                <a16:creationId xmlns:a16="http://schemas.microsoft.com/office/drawing/2014/main" id="{C53DAD77-5B69-4CA2-88B9-C20D94EEE98B}"/>
              </a:ext>
            </a:extLst>
          </p:cNvPr>
          <p:cNvPicPr>
            <a:picLocks noChangeAspect="1"/>
          </p:cNvPicPr>
          <p:nvPr userDrawn="1"/>
        </p:nvPicPr>
        <p:blipFill>
          <a:blip r:embed="rId3"/>
          <a:stretch>
            <a:fillRect/>
          </a:stretch>
        </p:blipFill>
        <p:spPr>
          <a:xfrm>
            <a:off x="199155" y="624204"/>
            <a:ext cx="604704" cy="279044"/>
          </a:xfrm>
          <a:prstGeom prst="rect">
            <a:avLst/>
          </a:prstGeom>
          <a:noFill/>
          <a:ln w="9525">
            <a:noFill/>
          </a:ln>
        </p:spPr>
      </p:pic>
      <p:sp>
        <p:nvSpPr>
          <p:cNvPr id="22" name="Text Placeholder 21">
            <a:extLst>
              <a:ext uri="{FF2B5EF4-FFF2-40B4-BE49-F238E27FC236}">
                <a16:creationId xmlns:a16="http://schemas.microsoft.com/office/drawing/2014/main" id="{35EADE11-ED4A-412B-8FF2-15EAC6237973}"/>
              </a:ext>
            </a:extLst>
          </p:cNvPr>
          <p:cNvSpPr>
            <a:spLocks noGrp="1"/>
          </p:cNvSpPr>
          <p:nvPr>
            <p:ph type="body" sz="quarter" idx="12"/>
          </p:nvPr>
        </p:nvSpPr>
        <p:spPr>
          <a:xfrm>
            <a:off x="838199" y="1885950"/>
            <a:ext cx="7056423" cy="4713288"/>
          </a:xfrm>
          <a:prstGeom prst="rect">
            <a:avLst/>
          </a:prstGeom>
        </p:spPr>
        <p:txBody>
          <a:bodyPr/>
          <a:lstStyle>
            <a:lvl1pPr>
              <a:defRPr>
                <a:solidFill>
                  <a:schemeClr val="accent5"/>
                </a:solidFill>
              </a:defRPr>
            </a:lvl1pPr>
          </a:lstStyle>
          <a:p>
            <a:pPr lvl="0"/>
            <a:endParaRPr lang="en-US" dirty="0"/>
          </a:p>
        </p:txBody>
      </p:sp>
      <p:sp>
        <p:nvSpPr>
          <p:cNvPr id="11" name="Text Placeholder 19">
            <a:extLst>
              <a:ext uri="{FF2B5EF4-FFF2-40B4-BE49-F238E27FC236}">
                <a16:creationId xmlns:a16="http://schemas.microsoft.com/office/drawing/2014/main" id="{A0486DD7-C90A-42C4-A2BE-618169A9518A}"/>
              </a:ext>
            </a:extLst>
          </p:cNvPr>
          <p:cNvSpPr>
            <a:spLocks noGrp="1"/>
          </p:cNvSpPr>
          <p:nvPr>
            <p:ph type="body" sz="quarter" idx="15" hasCustomPrompt="1"/>
          </p:nvPr>
        </p:nvSpPr>
        <p:spPr>
          <a:xfrm>
            <a:off x="835389" y="171976"/>
            <a:ext cx="7056423" cy="413766"/>
          </a:xfrm>
          <a:prstGeom prst="rect">
            <a:avLst/>
          </a:prstGeom>
        </p:spPr>
        <p:txBody>
          <a:bodyPr anchor="b">
            <a:noAutofit/>
          </a:bodyPr>
          <a:lstStyle>
            <a:lvl1pPr marL="0" indent="0">
              <a:buNone/>
              <a:defRPr lang="en-US" sz="1440" b="0" i="0" kern="1200" cap="none" spc="150"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latinLnBrk="0" hangingPunct="1">
              <a:lnSpc>
                <a:spcPct val="110000"/>
              </a:lnSpc>
              <a:spcBef>
                <a:spcPts val="1200"/>
              </a:spcBef>
              <a:buClr>
                <a:schemeClr val="accent4"/>
              </a:buClr>
              <a:buFont typeface="Arial" panose="020B0604020202020204" pitchFamily="34" charset="0"/>
              <a:buNone/>
            </a:pPr>
            <a:r>
              <a:rPr lang="en-US" dirty="0"/>
              <a:t>Section Title</a:t>
            </a:r>
          </a:p>
        </p:txBody>
      </p:sp>
      <p:cxnSp>
        <p:nvCxnSpPr>
          <p:cNvPr id="13" name="Straight Connector 12">
            <a:extLst>
              <a:ext uri="{FF2B5EF4-FFF2-40B4-BE49-F238E27FC236}">
                <a16:creationId xmlns:a16="http://schemas.microsoft.com/office/drawing/2014/main" id="{1533F7EF-E3C2-441C-82AF-84F8D3501B6E}"/>
              </a:ext>
            </a:extLst>
          </p:cNvPr>
          <p:cNvCxnSpPr>
            <a:cxnSpLocks/>
          </p:cNvCxnSpPr>
          <p:nvPr userDrawn="1"/>
        </p:nvCxnSpPr>
        <p:spPr>
          <a:xfrm>
            <a:off x="11259516" y="6457265"/>
            <a:ext cx="0" cy="169998"/>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0D216DE-52C4-4982-BE07-0BB41DFD113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11355" y="6457265"/>
            <a:ext cx="904248" cy="169999"/>
          </a:xfrm>
          <a:prstGeom prst="rect">
            <a:avLst/>
          </a:prstGeom>
        </p:spPr>
      </p:pic>
      <p:pic>
        <p:nvPicPr>
          <p:cNvPr id="17" name="Picture 16">
            <a:extLst>
              <a:ext uri="{FF2B5EF4-FFF2-40B4-BE49-F238E27FC236}">
                <a16:creationId xmlns:a16="http://schemas.microsoft.com/office/drawing/2014/main" id="{D2D193CA-92E0-4880-84FE-B02AC61B0A20}"/>
              </a:ext>
            </a:extLst>
          </p:cNvPr>
          <p:cNvPicPr>
            <a:picLocks noChangeAspect="1"/>
          </p:cNvPicPr>
          <p:nvPr userDrawn="1"/>
        </p:nvPicPr>
        <p:blipFill>
          <a:blip r:embed="rId4">
            <a:biLevel thresh="25000"/>
            <a:extLst>
              <a:ext uri="{28A0092B-C50C-407E-A947-70E740481C1C}">
                <a14:useLocalDpi xmlns:a14="http://schemas.microsoft.com/office/drawing/2010/main" val="0"/>
              </a:ext>
            </a:extLst>
          </a:blip>
          <a:stretch>
            <a:fillRect/>
          </a:stretch>
        </p:blipFill>
        <p:spPr>
          <a:xfrm>
            <a:off x="10211355" y="6457265"/>
            <a:ext cx="904248" cy="169999"/>
          </a:xfrm>
          <a:prstGeom prst="rect">
            <a:avLst/>
          </a:prstGeom>
        </p:spPr>
      </p:pic>
      <p:sp>
        <p:nvSpPr>
          <p:cNvPr id="21" name="Slide Number Placeholder 2">
            <a:extLst>
              <a:ext uri="{FF2B5EF4-FFF2-40B4-BE49-F238E27FC236}">
                <a16:creationId xmlns:a16="http://schemas.microsoft.com/office/drawing/2014/main" id="{ED7D732B-2D02-4DE3-BA82-E5D73BAB51D3}"/>
              </a:ext>
            </a:extLst>
          </p:cNvPr>
          <p:cNvSpPr>
            <a:spLocks noGrp="1"/>
          </p:cNvSpPr>
          <p:nvPr>
            <p:ph type="sldNum" sz="quarter" idx="10"/>
          </p:nvPr>
        </p:nvSpPr>
        <p:spPr>
          <a:xfrm>
            <a:off x="11326439" y="6356350"/>
            <a:ext cx="613311" cy="365125"/>
          </a:xfrm>
        </p:spPr>
        <p:txBody>
          <a:bodyPr/>
          <a:lstStyle>
            <a:lvl1pPr>
              <a:defRPr>
                <a:solidFill>
                  <a:schemeClr val="bg1"/>
                </a:solidFill>
              </a:defRPr>
            </a:lvl1pPr>
          </a:lstStyle>
          <a:p>
            <a:fld id="{151725ED-AB00-4B02-A764-80C23BBB66A4}" type="slidenum">
              <a:rPr lang="en-US" smtClean="0"/>
              <a:pPr/>
              <a:t>‹Nº›</a:t>
            </a:fld>
            <a:endParaRPr lang="en-US" dirty="0"/>
          </a:p>
        </p:txBody>
      </p:sp>
    </p:spTree>
    <p:extLst>
      <p:ext uri="{BB962C8B-B14F-4D97-AF65-F5344CB8AC3E}">
        <p14:creationId xmlns:p14="http://schemas.microsoft.com/office/powerpoint/2010/main" val="17013590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icture with Caption - LEFT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EB9E2A6-C314-43AA-BED7-AF710E8E149E}"/>
              </a:ext>
            </a:extLst>
          </p:cNvPr>
          <p:cNvPicPr>
            <a:picLocks noChangeAspect="1"/>
          </p:cNvPicPr>
          <p:nvPr userDrawn="1"/>
        </p:nvPicPr>
        <p:blipFill rotWithShape="1">
          <a:blip r:embed="rId2"/>
          <a:srcRect l="19869" r="12342"/>
          <a:stretch/>
        </p:blipFill>
        <p:spPr>
          <a:xfrm flipH="1">
            <a:off x="0" y="0"/>
            <a:ext cx="4132444" cy="6858000"/>
          </a:xfrm>
          <a:prstGeom prst="rect">
            <a:avLst/>
          </a:prstGeom>
        </p:spPr>
      </p:pic>
      <p:sp>
        <p:nvSpPr>
          <p:cNvPr id="9" name="Title 8">
            <a:extLst>
              <a:ext uri="{FF2B5EF4-FFF2-40B4-BE49-F238E27FC236}">
                <a16:creationId xmlns:a16="http://schemas.microsoft.com/office/drawing/2014/main" id="{7A63EE89-B907-42CE-A093-BDAF5620B47A}"/>
              </a:ext>
            </a:extLst>
          </p:cNvPr>
          <p:cNvSpPr>
            <a:spLocks noGrp="1"/>
          </p:cNvSpPr>
          <p:nvPr>
            <p:ph type="title" hasCustomPrompt="1"/>
          </p:nvPr>
        </p:nvSpPr>
        <p:spPr>
          <a:xfrm>
            <a:off x="4884815" y="594795"/>
            <a:ext cx="6902361" cy="1129230"/>
          </a:xfrm>
        </p:spPr>
        <p:txBody>
          <a:bodyPr>
            <a:noAutofit/>
          </a:bodyPr>
          <a:lstStyle/>
          <a:p>
            <a:r>
              <a:rPr lang="en-US" dirty="0"/>
              <a:t>Click to edit title</a:t>
            </a:r>
          </a:p>
        </p:txBody>
      </p:sp>
      <p:pic>
        <p:nvPicPr>
          <p:cNvPr id="10" name="Picture 9" descr="001">
            <a:extLst>
              <a:ext uri="{FF2B5EF4-FFF2-40B4-BE49-F238E27FC236}">
                <a16:creationId xmlns:a16="http://schemas.microsoft.com/office/drawing/2014/main" id="{C53DAD77-5B69-4CA2-88B9-C20D94EEE98B}"/>
              </a:ext>
            </a:extLst>
          </p:cNvPr>
          <p:cNvPicPr>
            <a:picLocks noChangeAspect="1"/>
          </p:cNvPicPr>
          <p:nvPr userDrawn="1"/>
        </p:nvPicPr>
        <p:blipFill>
          <a:blip r:embed="rId3"/>
          <a:stretch>
            <a:fillRect/>
          </a:stretch>
        </p:blipFill>
        <p:spPr>
          <a:xfrm>
            <a:off x="4245771" y="624204"/>
            <a:ext cx="604704" cy="279044"/>
          </a:xfrm>
          <a:prstGeom prst="rect">
            <a:avLst/>
          </a:prstGeom>
          <a:noFill/>
          <a:ln w="9525">
            <a:noFill/>
          </a:ln>
        </p:spPr>
      </p:pic>
      <p:sp>
        <p:nvSpPr>
          <p:cNvPr id="22" name="Text Placeholder 21">
            <a:extLst>
              <a:ext uri="{FF2B5EF4-FFF2-40B4-BE49-F238E27FC236}">
                <a16:creationId xmlns:a16="http://schemas.microsoft.com/office/drawing/2014/main" id="{35EADE11-ED4A-412B-8FF2-15EAC6237973}"/>
              </a:ext>
            </a:extLst>
          </p:cNvPr>
          <p:cNvSpPr>
            <a:spLocks noGrp="1"/>
          </p:cNvSpPr>
          <p:nvPr>
            <p:ph type="body" sz="quarter" idx="12"/>
          </p:nvPr>
        </p:nvSpPr>
        <p:spPr>
          <a:xfrm>
            <a:off x="4884815" y="1885950"/>
            <a:ext cx="6902361" cy="4470400"/>
          </a:xfrm>
          <a:prstGeom prst="rect">
            <a:avLst/>
          </a:prstGeom>
        </p:spPr>
        <p:txBody>
          <a:bodyPr/>
          <a:lstStyle>
            <a:lvl1pPr>
              <a:defRPr>
                <a:solidFill>
                  <a:schemeClr val="accent5"/>
                </a:solidFill>
              </a:defRPr>
            </a:lvl1pPr>
          </a:lstStyle>
          <a:p>
            <a:pPr lvl="0"/>
            <a:endParaRPr lang="en-US" dirty="0"/>
          </a:p>
        </p:txBody>
      </p:sp>
      <p:sp>
        <p:nvSpPr>
          <p:cNvPr id="12" name="Text Placeholder 19">
            <a:extLst>
              <a:ext uri="{FF2B5EF4-FFF2-40B4-BE49-F238E27FC236}">
                <a16:creationId xmlns:a16="http://schemas.microsoft.com/office/drawing/2014/main" id="{1FB411BC-CA56-4717-8B9D-B074BC50D5C7}"/>
              </a:ext>
            </a:extLst>
          </p:cNvPr>
          <p:cNvSpPr>
            <a:spLocks noGrp="1"/>
          </p:cNvSpPr>
          <p:nvPr>
            <p:ph type="body" sz="quarter" idx="15" hasCustomPrompt="1"/>
          </p:nvPr>
        </p:nvSpPr>
        <p:spPr>
          <a:xfrm>
            <a:off x="4884815" y="171976"/>
            <a:ext cx="6902360" cy="413766"/>
          </a:xfrm>
          <a:prstGeom prst="rect">
            <a:avLst/>
          </a:prstGeom>
        </p:spPr>
        <p:txBody>
          <a:bodyPr anchor="b">
            <a:noAutofit/>
          </a:bodyPr>
          <a:lstStyle>
            <a:lvl1pPr marL="0" indent="0">
              <a:buNone/>
              <a:defRPr lang="en-US" sz="1440" b="0" i="0" kern="1200" cap="none" spc="150"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latinLnBrk="0" hangingPunct="1">
              <a:lnSpc>
                <a:spcPct val="110000"/>
              </a:lnSpc>
              <a:spcBef>
                <a:spcPts val="1200"/>
              </a:spcBef>
              <a:buClr>
                <a:schemeClr val="accent4"/>
              </a:buClr>
              <a:buFont typeface="Arial" panose="020B0604020202020204" pitchFamily="34" charset="0"/>
              <a:buNone/>
            </a:pPr>
            <a:r>
              <a:rPr lang="en-US" dirty="0"/>
              <a:t>Section Title</a:t>
            </a:r>
          </a:p>
        </p:txBody>
      </p:sp>
      <p:sp>
        <p:nvSpPr>
          <p:cNvPr id="13" name="Slide Number Placeholder 2">
            <a:extLst>
              <a:ext uri="{FF2B5EF4-FFF2-40B4-BE49-F238E27FC236}">
                <a16:creationId xmlns:a16="http://schemas.microsoft.com/office/drawing/2014/main" id="{6E26754D-C963-4196-873C-885AFD533C50}"/>
              </a:ext>
            </a:extLst>
          </p:cNvPr>
          <p:cNvSpPr>
            <a:spLocks noGrp="1"/>
          </p:cNvSpPr>
          <p:nvPr>
            <p:ph type="sldNum" sz="quarter" idx="10"/>
          </p:nvPr>
        </p:nvSpPr>
        <p:spPr>
          <a:xfrm>
            <a:off x="11326439" y="6356350"/>
            <a:ext cx="613311" cy="365125"/>
          </a:xfrm>
        </p:spPr>
        <p:txBody>
          <a:bodyPr/>
          <a:lstStyle/>
          <a:p>
            <a:fld id="{151725ED-AB00-4B02-A764-80C23BBB66A4}" type="slidenum">
              <a:rPr lang="en-US" smtClean="0"/>
              <a:pPr/>
              <a:t>‹Nº›</a:t>
            </a:fld>
            <a:endParaRPr lang="en-US" dirty="0"/>
          </a:p>
        </p:txBody>
      </p:sp>
    </p:spTree>
    <p:extLst>
      <p:ext uri="{BB962C8B-B14F-4D97-AF65-F5344CB8AC3E}">
        <p14:creationId xmlns:p14="http://schemas.microsoft.com/office/powerpoint/2010/main" val="38851673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icture with Caption 4">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A7F7006-AB91-4425-90DB-7D78CD968244}"/>
              </a:ext>
            </a:extLst>
          </p:cNvPr>
          <p:cNvPicPr>
            <a:picLocks noChangeAspect="1"/>
          </p:cNvPicPr>
          <p:nvPr userDrawn="1"/>
        </p:nvPicPr>
        <p:blipFill rotWithShape="1">
          <a:blip r:embed="rId2"/>
          <a:srcRect l="25061" r="7059"/>
          <a:stretch/>
        </p:blipFill>
        <p:spPr>
          <a:xfrm>
            <a:off x="8053933" y="0"/>
            <a:ext cx="4138064" cy="6858000"/>
          </a:xfrm>
          <a:prstGeom prst="rect">
            <a:avLst/>
          </a:prstGeom>
        </p:spPr>
      </p:pic>
      <p:sp>
        <p:nvSpPr>
          <p:cNvPr id="9" name="Title 8">
            <a:extLst>
              <a:ext uri="{FF2B5EF4-FFF2-40B4-BE49-F238E27FC236}">
                <a16:creationId xmlns:a16="http://schemas.microsoft.com/office/drawing/2014/main" id="{7A63EE89-B907-42CE-A093-BDAF5620B47A}"/>
              </a:ext>
            </a:extLst>
          </p:cNvPr>
          <p:cNvSpPr>
            <a:spLocks noGrp="1"/>
          </p:cNvSpPr>
          <p:nvPr>
            <p:ph type="title" hasCustomPrompt="1"/>
          </p:nvPr>
        </p:nvSpPr>
        <p:spPr>
          <a:xfrm>
            <a:off x="838199" y="594795"/>
            <a:ext cx="7056423" cy="1129230"/>
          </a:xfrm>
        </p:spPr>
        <p:txBody>
          <a:bodyPr>
            <a:noAutofit/>
          </a:bodyPr>
          <a:lstStyle/>
          <a:p>
            <a:r>
              <a:rPr lang="en-US" dirty="0"/>
              <a:t>Click to edit title</a:t>
            </a:r>
          </a:p>
        </p:txBody>
      </p:sp>
      <p:pic>
        <p:nvPicPr>
          <p:cNvPr id="10" name="Picture 9" descr="001">
            <a:extLst>
              <a:ext uri="{FF2B5EF4-FFF2-40B4-BE49-F238E27FC236}">
                <a16:creationId xmlns:a16="http://schemas.microsoft.com/office/drawing/2014/main" id="{C53DAD77-5B69-4CA2-88B9-C20D94EEE98B}"/>
              </a:ext>
            </a:extLst>
          </p:cNvPr>
          <p:cNvPicPr>
            <a:picLocks noChangeAspect="1"/>
          </p:cNvPicPr>
          <p:nvPr userDrawn="1"/>
        </p:nvPicPr>
        <p:blipFill>
          <a:blip r:embed="rId3"/>
          <a:stretch>
            <a:fillRect/>
          </a:stretch>
        </p:blipFill>
        <p:spPr>
          <a:xfrm>
            <a:off x="199155" y="624204"/>
            <a:ext cx="604704" cy="279044"/>
          </a:xfrm>
          <a:prstGeom prst="rect">
            <a:avLst/>
          </a:prstGeom>
          <a:noFill/>
          <a:ln w="9525">
            <a:noFill/>
          </a:ln>
        </p:spPr>
      </p:pic>
      <p:sp>
        <p:nvSpPr>
          <p:cNvPr id="22" name="Text Placeholder 21">
            <a:extLst>
              <a:ext uri="{FF2B5EF4-FFF2-40B4-BE49-F238E27FC236}">
                <a16:creationId xmlns:a16="http://schemas.microsoft.com/office/drawing/2014/main" id="{35EADE11-ED4A-412B-8FF2-15EAC6237973}"/>
              </a:ext>
            </a:extLst>
          </p:cNvPr>
          <p:cNvSpPr>
            <a:spLocks noGrp="1"/>
          </p:cNvSpPr>
          <p:nvPr>
            <p:ph type="body" sz="quarter" idx="12"/>
          </p:nvPr>
        </p:nvSpPr>
        <p:spPr>
          <a:xfrm>
            <a:off x="838199" y="1885950"/>
            <a:ext cx="7056423" cy="4713288"/>
          </a:xfrm>
          <a:prstGeom prst="rect">
            <a:avLst/>
          </a:prstGeom>
        </p:spPr>
        <p:txBody>
          <a:bodyPr/>
          <a:lstStyle>
            <a:lvl1pPr>
              <a:defRPr>
                <a:solidFill>
                  <a:schemeClr val="accent5"/>
                </a:solidFill>
              </a:defRPr>
            </a:lvl1pPr>
          </a:lstStyle>
          <a:p>
            <a:pPr lvl="0"/>
            <a:endParaRPr lang="en-US" dirty="0"/>
          </a:p>
        </p:txBody>
      </p:sp>
      <p:sp>
        <p:nvSpPr>
          <p:cNvPr id="11" name="Text Placeholder 19">
            <a:extLst>
              <a:ext uri="{FF2B5EF4-FFF2-40B4-BE49-F238E27FC236}">
                <a16:creationId xmlns:a16="http://schemas.microsoft.com/office/drawing/2014/main" id="{A0486DD7-C90A-42C4-A2BE-618169A9518A}"/>
              </a:ext>
            </a:extLst>
          </p:cNvPr>
          <p:cNvSpPr>
            <a:spLocks noGrp="1"/>
          </p:cNvSpPr>
          <p:nvPr>
            <p:ph type="body" sz="quarter" idx="15" hasCustomPrompt="1"/>
          </p:nvPr>
        </p:nvSpPr>
        <p:spPr>
          <a:xfrm>
            <a:off x="835389" y="171976"/>
            <a:ext cx="7056423" cy="413766"/>
          </a:xfrm>
          <a:prstGeom prst="rect">
            <a:avLst/>
          </a:prstGeom>
        </p:spPr>
        <p:txBody>
          <a:bodyPr anchor="b">
            <a:noAutofit/>
          </a:bodyPr>
          <a:lstStyle>
            <a:lvl1pPr marL="0" indent="0">
              <a:buNone/>
              <a:defRPr lang="en-US" sz="1440" b="0" i="0" kern="1200" cap="none" spc="150"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latinLnBrk="0" hangingPunct="1">
              <a:lnSpc>
                <a:spcPct val="110000"/>
              </a:lnSpc>
              <a:spcBef>
                <a:spcPts val="1200"/>
              </a:spcBef>
              <a:buClr>
                <a:schemeClr val="accent4"/>
              </a:buClr>
              <a:buFont typeface="Arial" panose="020B0604020202020204" pitchFamily="34" charset="0"/>
              <a:buNone/>
            </a:pPr>
            <a:r>
              <a:rPr lang="en-US" dirty="0"/>
              <a:t>Section Title</a:t>
            </a:r>
          </a:p>
        </p:txBody>
      </p:sp>
      <p:cxnSp>
        <p:nvCxnSpPr>
          <p:cNvPr id="13" name="Straight Connector 12">
            <a:extLst>
              <a:ext uri="{FF2B5EF4-FFF2-40B4-BE49-F238E27FC236}">
                <a16:creationId xmlns:a16="http://schemas.microsoft.com/office/drawing/2014/main" id="{1533F7EF-E3C2-441C-82AF-84F8D3501B6E}"/>
              </a:ext>
            </a:extLst>
          </p:cNvPr>
          <p:cNvCxnSpPr>
            <a:cxnSpLocks/>
          </p:cNvCxnSpPr>
          <p:nvPr userDrawn="1"/>
        </p:nvCxnSpPr>
        <p:spPr>
          <a:xfrm>
            <a:off x="11259516" y="6457265"/>
            <a:ext cx="0" cy="169998"/>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0D216DE-52C4-4982-BE07-0BB41DFD113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11355" y="6457265"/>
            <a:ext cx="904248" cy="169999"/>
          </a:xfrm>
          <a:prstGeom prst="rect">
            <a:avLst/>
          </a:prstGeom>
        </p:spPr>
      </p:pic>
      <p:pic>
        <p:nvPicPr>
          <p:cNvPr id="17" name="Picture 16">
            <a:extLst>
              <a:ext uri="{FF2B5EF4-FFF2-40B4-BE49-F238E27FC236}">
                <a16:creationId xmlns:a16="http://schemas.microsoft.com/office/drawing/2014/main" id="{D2D193CA-92E0-4880-84FE-B02AC61B0A20}"/>
              </a:ext>
            </a:extLst>
          </p:cNvPr>
          <p:cNvPicPr>
            <a:picLocks noChangeAspect="1"/>
          </p:cNvPicPr>
          <p:nvPr userDrawn="1"/>
        </p:nvPicPr>
        <p:blipFill>
          <a:blip r:embed="rId4">
            <a:biLevel thresh="25000"/>
            <a:extLst>
              <a:ext uri="{28A0092B-C50C-407E-A947-70E740481C1C}">
                <a14:useLocalDpi xmlns:a14="http://schemas.microsoft.com/office/drawing/2010/main" val="0"/>
              </a:ext>
            </a:extLst>
          </a:blip>
          <a:stretch>
            <a:fillRect/>
          </a:stretch>
        </p:blipFill>
        <p:spPr>
          <a:xfrm>
            <a:off x="10211355" y="6457265"/>
            <a:ext cx="904248" cy="169999"/>
          </a:xfrm>
          <a:prstGeom prst="rect">
            <a:avLst/>
          </a:prstGeom>
        </p:spPr>
      </p:pic>
      <p:sp>
        <p:nvSpPr>
          <p:cNvPr id="21" name="Slide Number Placeholder 2">
            <a:extLst>
              <a:ext uri="{FF2B5EF4-FFF2-40B4-BE49-F238E27FC236}">
                <a16:creationId xmlns:a16="http://schemas.microsoft.com/office/drawing/2014/main" id="{ED7D732B-2D02-4DE3-BA82-E5D73BAB51D3}"/>
              </a:ext>
            </a:extLst>
          </p:cNvPr>
          <p:cNvSpPr>
            <a:spLocks noGrp="1"/>
          </p:cNvSpPr>
          <p:nvPr>
            <p:ph type="sldNum" sz="quarter" idx="10"/>
          </p:nvPr>
        </p:nvSpPr>
        <p:spPr>
          <a:xfrm>
            <a:off x="11326439" y="6356350"/>
            <a:ext cx="613311" cy="365125"/>
          </a:xfrm>
        </p:spPr>
        <p:txBody>
          <a:bodyPr/>
          <a:lstStyle>
            <a:lvl1pPr>
              <a:defRPr>
                <a:solidFill>
                  <a:schemeClr val="bg1"/>
                </a:solidFill>
              </a:defRPr>
            </a:lvl1pPr>
          </a:lstStyle>
          <a:p>
            <a:fld id="{151725ED-AB00-4B02-A764-80C23BBB66A4}" type="slidenum">
              <a:rPr lang="en-US" smtClean="0"/>
              <a:pPr/>
              <a:t>‹Nº›</a:t>
            </a:fld>
            <a:endParaRPr lang="en-US" dirty="0"/>
          </a:p>
        </p:txBody>
      </p:sp>
    </p:spTree>
    <p:extLst>
      <p:ext uri="{BB962C8B-B14F-4D97-AF65-F5344CB8AC3E}">
        <p14:creationId xmlns:p14="http://schemas.microsoft.com/office/powerpoint/2010/main" val="20325626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icture with Caption - LEFT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E19705-13CE-4C6B-801D-A665862A0F2C}"/>
              </a:ext>
            </a:extLst>
          </p:cNvPr>
          <p:cNvPicPr>
            <a:picLocks noChangeAspect="1"/>
          </p:cNvPicPr>
          <p:nvPr userDrawn="1"/>
        </p:nvPicPr>
        <p:blipFill rotWithShape="1">
          <a:blip r:embed="rId2"/>
          <a:srcRect r="32211"/>
          <a:stretch/>
        </p:blipFill>
        <p:spPr>
          <a:xfrm>
            <a:off x="0" y="0"/>
            <a:ext cx="4132444" cy="6858000"/>
          </a:xfrm>
          <a:prstGeom prst="rect">
            <a:avLst/>
          </a:prstGeom>
        </p:spPr>
      </p:pic>
      <p:sp>
        <p:nvSpPr>
          <p:cNvPr id="9" name="Title 8">
            <a:extLst>
              <a:ext uri="{FF2B5EF4-FFF2-40B4-BE49-F238E27FC236}">
                <a16:creationId xmlns:a16="http://schemas.microsoft.com/office/drawing/2014/main" id="{7A63EE89-B907-42CE-A093-BDAF5620B47A}"/>
              </a:ext>
            </a:extLst>
          </p:cNvPr>
          <p:cNvSpPr>
            <a:spLocks noGrp="1"/>
          </p:cNvSpPr>
          <p:nvPr>
            <p:ph type="title" hasCustomPrompt="1"/>
          </p:nvPr>
        </p:nvSpPr>
        <p:spPr>
          <a:xfrm>
            <a:off x="4884815" y="594795"/>
            <a:ext cx="6902361" cy="1129230"/>
          </a:xfrm>
        </p:spPr>
        <p:txBody>
          <a:bodyPr>
            <a:noAutofit/>
          </a:bodyPr>
          <a:lstStyle/>
          <a:p>
            <a:r>
              <a:rPr lang="en-US" dirty="0"/>
              <a:t>Click to edit title</a:t>
            </a:r>
          </a:p>
        </p:txBody>
      </p:sp>
      <p:pic>
        <p:nvPicPr>
          <p:cNvPr id="10" name="Picture 9" descr="001">
            <a:extLst>
              <a:ext uri="{FF2B5EF4-FFF2-40B4-BE49-F238E27FC236}">
                <a16:creationId xmlns:a16="http://schemas.microsoft.com/office/drawing/2014/main" id="{C53DAD77-5B69-4CA2-88B9-C20D94EEE98B}"/>
              </a:ext>
            </a:extLst>
          </p:cNvPr>
          <p:cNvPicPr>
            <a:picLocks noChangeAspect="1"/>
          </p:cNvPicPr>
          <p:nvPr userDrawn="1"/>
        </p:nvPicPr>
        <p:blipFill>
          <a:blip r:embed="rId3"/>
          <a:stretch>
            <a:fillRect/>
          </a:stretch>
        </p:blipFill>
        <p:spPr>
          <a:xfrm>
            <a:off x="4245771" y="624204"/>
            <a:ext cx="604704" cy="279044"/>
          </a:xfrm>
          <a:prstGeom prst="rect">
            <a:avLst/>
          </a:prstGeom>
          <a:noFill/>
          <a:ln w="9525">
            <a:noFill/>
          </a:ln>
        </p:spPr>
      </p:pic>
      <p:sp>
        <p:nvSpPr>
          <p:cNvPr id="22" name="Text Placeholder 21">
            <a:extLst>
              <a:ext uri="{FF2B5EF4-FFF2-40B4-BE49-F238E27FC236}">
                <a16:creationId xmlns:a16="http://schemas.microsoft.com/office/drawing/2014/main" id="{35EADE11-ED4A-412B-8FF2-15EAC6237973}"/>
              </a:ext>
            </a:extLst>
          </p:cNvPr>
          <p:cNvSpPr>
            <a:spLocks noGrp="1"/>
          </p:cNvSpPr>
          <p:nvPr>
            <p:ph type="body" sz="quarter" idx="12"/>
          </p:nvPr>
        </p:nvSpPr>
        <p:spPr>
          <a:xfrm>
            <a:off x="4884815" y="1885950"/>
            <a:ext cx="6902361" cy="4470400"/>
          </a:xfrm>
          <a:prstGeom prst="rect">
            <a:avLst/>
          </a:prstGeom>
        </p:spPr>
        <p:txBody>
          <a:bodyPr/>
          <a:lstStyle>
            <a:lvl1pPr>
              <a:defRPr>
                <a:solidFill>
                  <a:schemeClr val="accent5"/>
                </a:solidFill>
              </a:defRPr>
            </a:lvl1pPr>
          </a:lstStyle>
          <a:p>
            <a:pPr lvl="0"/>
            <a:endParaRPr lang="en-US" dirty="0"/>
          </a:p>
        </p:txBody>
      </p:sp>
      <p:sp>
        <p:nvSpPr>
          <p:cNvPr id="12" name="Text Placeholder 19">
            <a:extLst>
              <a:ext uri="{FF2B5EF4-FFF2-40B4-BE49-F238E27FC236}">
                <a16:creationId xmlns:a16="http://schemas.microsoft.com/office/drawing/2014/main" id="{1FB411BC-CA56-4717-8B9D-B074BC50D5C7}"/>
              </a:ext>
            </a:extLst>
          </p:cNvPr>
          <p:cNvSpPr>
            <a:spLocks noGrp="1"/>
          </p:cNvSpPr>
          <p:nvPr>
            <p:ph type="body" sz="quarter" idx="15" hasCustomPrompt="1"/>
          </p:nvPr>
        </p:nvSpPr>
        <p:spPr>
          <a:xfrm>
            <a:off x="4884815" y="171976"/>
            <a:ext cx="6902360" cy="413766"/>
          </a:xfrm>
          <a:prstGeom prst="rect">
            <a:avLst/>
          </a:prstGeom>
        </p:spPr>
        <p:txBody>
          <a:bodyPr anchor="b">
            <a:noAutofit/>
          </a:bodyPr>
          <a:lstStyle>
            <a:lvl1pPr marL="0" indent="0">
              <a:buNone/>
              <a:defRPr lang="en-US" sz="1440" b="0" i="0" kern="1200" cap="none" spc="150"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latinLnBrk="0" hangingPunct="1">
              <a:lnSpc>
                <a:spcPct val="110000"/>
              </a:lnSpc>
              <a:spcBef>
                <a:spcPts val="1200"/>
              </a:spcBef>
              <a:buClr>
                <a:schemeClr val="accent4"/>
              </a:buClr>
              <a:buFont typeface="Arial" panose="020B0604020202020204" pitchFamily="34" charset="0"/>
              <a:buNone/>
            </a:pPr>
            <a:r>
              <a:rPr lang="en-US" dirty="0"/>
              <a:t>Section Title</a:t>
            </a:r>
          </a:p>
        </p:txBody>
      </p:sp>
      <p:sp>
        <p:nvSpPr>
          <p:cNvPr id="13" name="Slide Number Placeholder 2">
            <a:extLst>
              <a:ext uri="{FF2B5EF4-FFF2-40B4-BE49-F238E27FC236}">
                <a16:creationId xmlns:a16="http://schemas.microsoft.com/office/drawing/2014/main" id="{6E26754D-C963-4196-873C-885AFD533C50}"/>
              </a:ext>
            </a:extLst>
          </p:cNvPr>
          <p:cNvSpPr>
            <a:spLocks noGrp="1"/>
          </p:cNvSpPr>
          <p:nvPr>
            <p:ph type="sldNum" sz="quarter" idx="10"/>
          </p:nvPr>
        </p:nvSpPr>
        <p:spPr>
          <a:xfrm>
            <a:off x="11326439" y="6356350"/>
            <a:ext cx="613311" cy="365125"/>
          </a:xfrm>
        </p:spPr>
        <p:txBody>
          <a:bodyPr/>
          <a:lstStyle/>
          <a:p>
            <a:fld id="{151725ED-AB00-4B02-A764-80C23BBB66A4}" type="slidenum">
              <a:rPr lang="en-US" smtClean="0"/>
              <a:pPr/>
              <a:t>‹Nº›</a:t>
            </a:fld>
            <a:endParaRPr lang="en-US" dirty="0"/>
          </a:p>
        </p:txBody>
      </p:sp>
    </p:spTree>
    <p:extLst>
      <p:ext uri="{BB962C8B-B14F-4D97-AF65-F5344CB8AC3E}">
        <p14:creationId xmlns:p14="http://schemas.microsoft.com/office/powerpoint/2010/main" val="1157722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5A70A-AFB6-4D62-941E-E18DD7402A25}"/>
              </a:ext>
            </a:extLst>
          </p:cNvPr>
          <p:cNvSpPr>
            <a:spLocks noGrp="1"/>
          </p:cNvSpPr>
          <p:nvPr>
            <p:ph type="title"/>
          </p:nvPr>
        </p:nvSpPr>
        <p:spPr>
          <a:xfrm>
            <a:off x="831850" y="2865182"/>
            <a:ext cx="10515600" cy="1074367"/>
          </a:xfrm>
        </p:spPr>
        <p:txBody>
          <a:bodyPr anchor="t">
            <a:noAutofit/>
          </a:bodyPr>
          <a:lstStyle>
            <a:lvl1pPr algn="l" defTabSz="914400" rtl="0" eaLnBrk="1" latinLnBrk="0" hangingPunct="1">
              <a:lnSpc>
                <a:spcPct val="90000"/>
              </a:lnSpc>
              <a:spcBef>
                <a:spcPct val="0"/>
              </a:spcBef>
              <a:buNone/>
              <a:defRPr lang="en-US" sz="3600" b="1" i="0" kern="1200" cap="none" baseline="0" dirty="0" smtClean="0">
                <a:solidFill>
                  <a:schemeClr val="bg1"/>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23EF714E-257E-4BEB-AD13-F46F9B9E5EA1}"/>
              </a:ext>
            </a:extLst>
          </p:cNvPr>
          <p:cNvSpPr>
            <a:spLocks noGrp="1"/>
          </p:cNvSpPr>
          <p:nvPr>
            <p:ph type="body" idx="1"/>
          </p:nvPr>
        </p:nvSpPr>
        <p:spPr>
          <a:xfrm>
            <a:off x="831850" y="3993171"/>
            <a:ext cx="10515600" cy="163232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2400" b="0" i="0" kern="1200" baseline="0" dirty="0" smtClean="0">
                <a:solidFill>
                  <a:schemeClr val="bg2"/>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94EC040A-B1B7-4241-9EBC-CBA75B1B1A6E}"/>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‹Nº›</a:t>
            </a:fld>
            <a:endParaRPr lang="en-US" dirty="0"/>
          </a:p>
        </p:txBody>
      </p:sp>
      <p:pic>
        <p:nvPicPr>
          <p:cNvPr id="9" name="Picture 8" descr="001">
            <a:extLst>
              <a:ext uri="{FF2B5EF4-FFF2-40B4-BE49-F238E27FC236}">
                <a16:creationId xmlns:a16="http://schemas.microsoft.com/office/drawing/2014/main" id="{702E5079-B8E4-42DA-828A-C59B233094B2}"/>
              </a:ext>
            </a:extLst>
          </p:cNvPr>
          <p:cNvPicPr>
            <a:picLocks noChangeAspect="1"/>
          </p:cNvPicPr>
          <p:nvPr userDrawn="1"/>
        </p:nvPicPr>
        <p:blipFill>
          <a:blip r:embed="rId2"/>
          <a:stretch>
            <a:fillRect/>
          </a:stretch>
        </p:blipFill>
        <p:spPr>
          <a:xfrm>
            <a:off x="199155" y="2952319"/>
            <a:ext cx="604704" cy="279044"/>
          </a:xfrm>
          <a:prstGeom prst="rect">
            <a:avLst/>
          </a:prstGeom>
          <a:noFill/>
          <a:ln w="9525">
            <a:noFill/>
          </a:ln>
        </p:spPr>
      </p:pic>
      <p:pic>
        <p:nvPicPr>
          <p:cNvPr id="8" name="Picture 7">
            <a:extLst>
              <a:ext uri="{FF2B5EF4-FFF2-40B4-BE49-F238E27FC236}">
                <a16:creationId xmlns:a16="http://schemas.microsoft.com/office/drawing/2014/main" id="{458138C4-70A9-48E8-92B9-58CDE7785655}"/>
              </a:ext>
            </a:extLst>
          </p:cNvPr>
          <p:cNvPicPr>
            <a:picLocks noChangeAspect="1"/>
          </p:cNvPicPr>
          <p:nvPr userDrawn="1"/>
        </p:nvPicPr>
        <p:blipFill>
          <a:blip r:embed="rId3">
            <a:biLevel thresh="25000"/>
            <a:extLst>
              <a:ext uri="{28A0092B-C50C-407E-A947-70E740481C1C}">
                <a14:useLocalDpi xmlns:a14="http://schemas.microsoft.com/office/drawing/2010/main" val="0"/>
              </a:ext>
            </a:extLst>
          </a:blip>
          <a:stretch>
            <a:fillRect/>
          </a:stretch>
        </p:blipFill>
        <p:spPr>
          <a:xfrm>
            <a:off x="10211355" y="6466318"/>
            <a:ext cx="904248" cy="169999"/>
          </a:xfrm>
          <a:prstGeom prst="rect">
            <a:avLst/>
          </a:prstGeom>
        </p:spPr>
      </p:pic>
      <p:cxnSp>
        <p:nvCxnSpPr>
          <p:cNvPr id="11" name="Straight Connector 10">
            <a:extLst>
              <a:ext uri="{FF2B5EF4-FFF2-40B4-BE49-F238E27FC236}">
                <a16:creationId xmlns:a16="http://schemas.microsoft.com/office/drawing/2014/main" id="{DDC1BF9C-FCB5-4241-B65D-A24AF6066A4A}"/>
              </a:ext>
            </a:extLst>
          </p:cNvPr>
          <p:cNvCxnSpPr>
            <a:cxnSpLocks/>
          </p:cNvCxnSpPr>
          <p:nvPr userDrawn="1"/>
        </p:nvCxnSpPr>
        <p:spPr>
          <a:xfrm>
            <a:off x="-30480" y="6836893"/>
            <a:ext cx="1225296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11985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BED321F-F8A0-4312-A88F-B4BA948619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646238"/>
          </a:xfrm>
          <a:prstGeom prst="rect">
            <a:avLst/>
          </a:prstGeom>
        </p:spPr>
      </p:pic>
      <p:sp>
        <p:nvSpPr>
          <p:cNvPr id="2" name="Title 1">
            <a:extLst>
              <a:ext uri="{FF2B5EF4-FFF2-40B4-BE49-F238E27FC236}">
                <a16:creationId xmlns:a16="http://schemas.microsoft.com/office/drawing/2014/main" id="{E822EED8-EEBF-454E-9B9A-C3E8EB8EE3D1}"/>
              </a:ext>
            </a:extLst>
          </p:cNvPr>
          <p:cNvSpPr>
            <a:spLocks noGrp="1"/>
          </p:cNvSpPr>
          <p:nvPr>
            <p:ph type="title" hasCustomPrompt="1"/>
          </p:nvPr>
        </p:nvSpPr>
        <p:spPr/>
        <p:txBody>
          <a:bodyPr>
            <a:noAutofit/>
          </a:bodyPr>
          <a:lstStyle>
            <a:lvl1pPr>
              <a:defRPr>
                <a:solidFill>
                  <a:schemeClr val="bg2"/>
                </a:solidFill>
              </a:defRPr>
            </a:lvl1pPr>
          </a:lstStyle>
          <a:p>
            <a:r>
              <a:rPr lang="en-US" dirty="0"/>
              <a:t>Click to edit title</a:t>
            </a:r>
          </a:p>
        </p:txBody>
      </p:sp>
      <p:sp>
        <p:nvSpPr>
          <p:cNvPr id="8" name="Slide Number Placeholder 7">
            <a:extLst>
              <a:ext uri="{FF2B5EF4-FFF2-40B4-BE49-F238E27FC236}">
                <a16:creationId xmlns:a16="http://schemas.microsoft.com/office/drawing/2014/main" id="{16DB2346-354E-4E45-8047-16D39D8B1458}"/>
              </a:ext>
            </a:extLst>
          </p:cNvPr>
          <p:cNvSpPr>
            <a:spLocks noGrp="1"/>
          </p:cNvSpPr>
          <p:nvPr>
            <p:ph type="sldNum" sz="quarter" idx="10"/>
          </p:nvPr>
        </p:nvSpPr>
        <p:spPr/>
        <p:txBody>
          <a:bodyPr/>
          <a:lstStyle/>
          <a:p>
            <a:fld id="{151725ED-AB00-4B02-A764-80C23BBB66A4}" type="slidenum">
              <a:rPr lang="en-US" smtClean="0"/>
              <a:pPr/>
              <a:t>‹Nº›</a:t>
            </a:fld>
            <a:endParaRPr lang="en-US" dirty="0"/>
          </a:p>
        </p:txBody>
      </p:sp>
      <p:pic>
        <p:nvPicPr>
          <p:cNvPr id="9" name="Picture 8" descr="001">
            <a:extLst>
              <a:ext uri="{FF2B5EF4-FFF2-40B4-BE49-F238E27FC236}">
                <a16:creationId xmlns:a16="http://schemas.microsoft.com/office/drawing/2014/main" id="{EF482E8C-E9FA-4B77-B149-9FFB24BE1355}"/>
              </a:ext>
            </a:extLst>
          </p:cNvPr>
          <p:cNvPicPr>
            <a:picLocks noChangeAspect="1"/>
          </p:cNvPicPr>
          <p:nvPr userDrawn="1"/>
        </p:nvPicPr>
        <p:blipFill>
          <a:blip r:embed="rId3"/>
          <a:stretch>
            <a:fillRect/>
          </a:stretch>
        </p:blipFill>
        <p:spPr>
          <a:xfrm>
            <a:off x="199155" y="624204"/>
            <a:ext cx="604704" cy="279044"/>
          </a:xfrm>
          <a:prstGeom prst="rect">
            <a:avLst/>
          </a:prstGeom>
          <a:noFill/>
          <a:ln w="9525">
            <a:noFill/>
          </a:ln>
        </p:spPr>
      </p:pic>
      <p:sp>
        <p:nvSpPr>
          <p:cNvPr id="13" name="Text Placeholder 21">
            <a:extLst>
              <a:ext uri="{FF2B5EF4-FFF2-40B4-BE49-F238E27FC236}">
                <a16:creationId xmlns:a16="http://schemas.microsoft.com/office/drawing/2014/main" id="{E20BD737-00E6-4B39-82CB-9407B507E1E7}"/>
              </a:ext>
            </a:extLst>
          </p:cNvPr>
          <p:cNvSpPr>
            <a:spLocks noGrp="1"/>
          </p:cNvSpPr>
          <p:nvPr>
            <p:ph type="body" sz="quarter" idx="13"/>
          </p:nvPr>
        </p:nvSpPr>
        <p:spPr>
          <a:xfrm>
            <a:off x="838199" y="1997657"/>
            <a:ext cx="5181602" cy="4192006"/>
          </a:xfrm>
          <a:prstGeom prst="rect">
            <a:avLst/>
          </a:prstGeom>
        </p:spPr>
        <p:txBody>
          <a:bodyPr/>
          <a:lstStyle>
            <a:lvl1pPr>
              <a:defRPr sz="2200">
                <a:solidFill>
                  <a:schemeClr val="accent5"/>
                </a:solidFill>
              </a:defRPr>
            </a:lvl1pPr>
          </a:lstStyle>
          <a:p>
            <a:pPr lvl="0"/>
            <a:endParaRPr lang="en-US" dirty="0"/>
          </a:p>
        </p:txBody>
      </p:sp>
      <p:sp>
        <p:nvSpPr>
          <p:cNvPr id="14" name="Text Placeholder 21">
            <a:extLst>
              <a:ext uri="{FF2B5EF4-FFF2-40B4-BE49-F238E27FC236}">
                <a16:creationId xmlns:a16="http://schemas.microsoft.com/office/drawing/2014/main" id="{5DA454EB-6174-44E4-8F2B-5CA0F9F67588}"/>
              </a:ext>
            </a:extLst>
          </p:cNvPr>
          <p:cNvSpPr>
            <a:spLocks noGrp="1"/>
          </p:cNvSpPr>
          <p:nvPr>
            <p:ph type="body" sz="quarter" idx="14"/>
          </p:nvPr>
        </p:nvSpPr>
        <p:spPr>
          <a:xfrm>
            <a:off x="6172199" y="1997657"/>
            <a:ext cx="5510606" cy="4192006"/>
          </a:xfrm>
          <a:prstGeom prst="rect">
            <a:avLst/>
          </a:prstGeom>
        </p:spPr>
        <p:txBody>
          <a:bodyPr/>
          <a:lstStyle>
            <a:lvl1pPr>
              <a:defRPr sz="2200">
                <a:solidFill>
                  <a:schemeClr val="accent5"/>
                </a:solidFill>
              </a:defRPr>
            </a:lvl1pPr>
          </a:lstStyle>
          <a:p>
            <a:pPr lvl="0"/>
            <a:endParaRPr lang="en-US" dirty="0"/>
          </a:p>
        </p:txBody>
      </p:sp>
      <p:sp>
        <p:nvSpPr>
          <p:cNvPr id="10" name="Text Placeholder 19">
            <a:extLst>
              <a:ext uri="{FF2B5EF4-FFF2-40B4-BE49-F238E27FC236}">
                <a16:creationId xmlns:a16="http://schemas.microsoft.com/office/drawing/2014/main" id="{46AA62CD-C786-412D-8E10-5413DDF82695}"/>
              </a:ext>
            </a:extLst>
          </p:cNvPr>
          <p:cNvSpPr>
            <a:spLocks noGrp="1"/>
          </p:cNvSpPr>
          <p:nvPr>
            <p:ph type="body" sz="quarter" idx="15" hasCustomPrompt="1"/>
          </p:nvPr>
        </p:nvSpPr>
        <p:spPr>
          <a:xfrm>
            <a:off x="835389" y="171976"/>
            <a:ext cx="10826152" cy="413766"/>
          </a:xfrm>
          <a:prstGeom prst="rect">
            <a:avLst/>
          </a:prstGeom>
        </p:spPr>
        <p:txBody>
          <a:bodyPr anchor="b">
            <a:noAutofit/>
          </a:bodyPr>
          <a:lstStyle>
            <a:lvl1pPr marL="0" indent="0">
              <a:buNone/>
              <a:defRPr lang="en-US" sz="1440" b="0" i="0" kern="1200" cap="none" spc="150" baseline="0" dirty="0">
                <a:solidFill>
                  <a:schemeClr val="bg2"/>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latinLnBrk="0" hangingPunct="1">
              <a:lnSpc>
                <a:spcPct val="110000"/>
              </a:lnSpc>
              <a:spcBef>
                <a:spcPts val="1200"/>
              </a:spcBef>
              <a:buClr>
                <a:schemeClr val="accent4"/>
              </a:buClr>
              <a:buFont typeface="Arial" panose="020B0604020202020204" pitchFamily="34" charset="0"/>
              <a:buNone/>
            </a:pPr>
            <a:r>
              <a:rPr lang="en-US" dirty="0"/>
              <a:t>Section Title</a:t>
            </a:r>
          </a:p>
        </p:txBody>
      </p:sp>
    </p:spTree>
    <p:extLst>
      <p:ext uri="{BB962C8B-B14F-4D97-AF65-F5344CB8AC3E}">
        <p14:creationId xmlns:p14="http://schemas.microsoft.com/office/powerpoint/2010/main" val="40426622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E854AF0-555C-44ED-8072-87952BAA3E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646238"/>
          </a:xfrm>
          <a:prstGeom prst="rect">
            <a:avLst/>
          </a:prstGeom>
        </p:spPr>
      </p:pic>
      <p:sp>
        <p:nvSpPr>
          <p:cNvPr id="3" name="Text Placeholder 2">
            <a:extLst>
              <a:ext uri="{FF2B5EF4-FFF2-40B4-BE49-F238E27FC236}">
                <a16:creationId xmlns:a16="http://schemas.microsoft.com/office/drawing/2014/main" id="{7187152A-4B25-49CF-BBE4-9A4E24A78F8C}"/>
              </a:ext>
            </a:extLst>
          </p:cNvPr>
          <p:cNvSpPr>
            <a:spLocks noGrp="1"/>
          </p:cNvSpPr>
          <p:nvPr>
            <p:ph type="body" idx="1"/>
          </p:nvPr>
        </p:nvSpPr>
        <p:spPr>
          <a:xfrm>
            <a:off x="839788" y="1681163"/>
            <a:ext cx="5157787" cy="823912"/>
          </a:xfrm>
          <a:prstGeom prst="rect">
            <a:avLst/>
          </a:prstGeom>
        </p:spPr>
        <p:txBody>
          <a:bodyPr anchor="b">
            <a:no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a:extLst>
              <a:ext uri="{FF2B5EF4-FFF2-40B4-BE49-F238E27FC236}">
                <a16:creationId xmlns:a16="http://schemas.microsoft.com/office/drawing/2014/main" id="{6D41088D-5687-4A23-9FD4-792ECDF5B444}"/>
              </a:ext>
            </a:extLst>
          </p:cNvPr>
          <p:cNvSpPr>
            <a:spLocks noGrp="1"/>
          </p:cNvSpPr>
          <p:nvPr>
            <p:ph type="body" sz="quarter" idx="3"/>
          </p:nvPr>
        </p:nvSpPr>
        <p:spPr>
          <a:xfrm>
            <a:off x="6172200" y="1681163"/>
            <a:ext cx="5492152" cy="823912"/>
          </a:xfrm>
          <a:prstGeom prst="rect">
            <a:avLst/>
          </a:prstGeom>
        </p:spPr>
        <p:txBody>
          <a:bodyPr anchor="b">
            <a:no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10" name="Picture 9" descr="001">
            <a:extLst>
              <a:ext uri="{FF2B5EF4-FFF2-40B4-BE49-F238E27FC236}">
                <a16:creationId xmlns:a16="http://schemas.microsoft.com/office/drawing/2014/main" id="{CA7A937F-0D6B-4E0F-9077-9BA0BD231ABA}"/>
              </a:ext>
            </a:extLst>
          </p:cNvPr>
          <p:cNvPicPr>
            <a:picLocks noChangeAspect="1"/>
          </p:cNvPicPr>
          <p:nvPr userDrawn="1"/>
        </p:nvPicPr>
        <p:blipFill>
          <a:blip r:embed="rId3"/>
          <a:stretch>
            <a:fillRect/>
          </a:stretch>
        </p:blipFill>
        <p:spPr>
          <a:xfrm>
            <a:off x="199155" y="624204"/>
            <a:ext cx="604704" cy="279044"/>
          </a:xfrm>
          <a:prstGeom prst="rect">
            <a:avLst/>
          </a:prstGeom>
          <a:noFill/>
          <a:ln w="9525">
            <a:noFill/>
          </a:ln>
        </p:spPr>
      </p:pic>
      <p:sp>
        <p:nvSpPr>
          <p:cNvPr id="11" name="Slide Number Placeholder 10">
            <a:extLst>
              <a:ext uri="{FF2B5EF4-FFF2-40B4-BE49-F238E27FC236}">
                <a16:creationId xmlns:a16="http://schemas.microsoft.com/office/drawing/2014/main" id="{B059958B-9722-4638-9D15-A9A765D16A40}"/>
              </a:ext>
            </a:extLst>
          </p:cNvPr>
          <p:cNvSpPr>
            <a:spLocks noGrp="1"/>
          </p:cNvSpPr>
          <p:nvPr>
            <p:ph type="sldNum" sz="quarter" idx="10"/>
          </p:nvPr>
        </p:nvSpPr>
        <p:spPr/>
        <p:txBody>
          <a:bodyPr/>
          <a:lstStyle/>
          <a:p>
            <a:fld id="{151725ED-AB00-4B02-A764-80C23BBB66A4}" type="slidenum">
              <a:rPr lang="en-US" smtClean="0"/>
              <a:pPr/>
              <a:t>‹Nº›</a:t>
            </a:fld>
            <a:endParaRPr lang="en-US" dirty="0"/>
          </a:p>
        </p:txBody>
      </p:sp>
      <p:sp>
        <p:nvSpPr>
          <p:cNvPr id="12" name="Title 11">
            <a:extLst>
              <a:ext uri="{FF2B5EF4-FFF2-40B4-BE49-F238E27FC236}">
                <a16:creationId xmlns:a16="http://schemas.microsoft.com/office/drawing/2014/main" id="{B94AE88C-FAE2-4332-AF0E-292054E98884}"/>
              </a:ext>
            </a:extLst>
          </p:cNvPr>
          <p:cNvSpPr>
            <a:spLocks noGrp="1"/>
          </p:cNvSpPr>
          <p:nvPr>
            <p:ph type="title" hasCustomPrompt="1"/>
          </p:nvPr>
        </p:nvSpPr>
        <p:spPr/>
        <p:txBody>
          <a:bodyPr>
            <a:noAutofit/>
          </a:bodyPr>
          <a:lstStyle>
            <a:lvl1pPr>
              <a:defRPr>
                <a:solidFill>
                  <a:schemeClr val="bg2"/>
                </a:solidFill>
              </a:defRPr>
            </a:lvl1pPr>
          </a:lstStyle>
          <a:p>
            <a:r>
              <a:rPr lang="en-US" dirty="0"/>
              <a:t>Click to edit title</a:t>
            </a:r>
          </a:p>
        </p:txBody>
      </p:sp>
      <p:pic>
        <p:nvPicPr>
          <p:cNvPr id="15" name="Picture 14">
            <a:extLst>
              <a:ext uri="{FF2B5EF4-FFF2-40B4-BE49-F238E27FC236}">
                <a16:creationId xmlns:a16="http://schemas.microsoft.com/office/drawing/2014/main" id="{E923E7F8-6FCF-4A3E-B68F-08721D174C5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908263" y="2479969"/>
            <a:ext cx="941605" cy="278813"/>
          </a:xfrm>
          <a:prstGeom prst="rect">
            <a:avLst/>
          </a:prstGeom>
        </p:spPr>
      </p:pic>
      <p:pic>
        <p:nvPicPr>
          <p:cNvPr id="16" name="Picture 15">
            <a:extLst>
              <a:ext uri="{FF2B5EF4-FFF2-40B4-BE49-F238E27FC236}">
                <a16:creationId xmlns:a16="http://schemas.microsoft.com/office/drawing/2014/main" id="{3CF63D28-DE69-4AB1-84CC-121CF84A8D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6270354" y="2479969"/>
            <a:ext cx="941605" cy="278813"/>
          </a:xfrm>
          <a:prstGeom prst="rect">
            <a:avLst/>
          </a:prstGeom>
        </p:spPr>
      </p:pic>
      <p:sp>
        <p:nvSpPr>
          <p:cNvPr id="19" name="Text Placeholder 21">
            <a:extLst>
              <a:ext uri="{FF2B5EF4-FFF2-40B4-BE49-F238E27FC236}">
                <a16:creationId xmlns:a16="http://schemas.microsoft.com/office/drawing/2014/main" id="{64488FBD-3E94-4501-A0BF-F4A2D0865148}"/>
              </a:ext>
            </a:extLst>
          </p:cNvPr>
          <p:cNvSpPr>
            <a:spLocks noGrp="1"/>
          </p:cNvSpPr>
          <p:nvPr>
            <p:ph type="body" sz="quarter" idx="13"/>
          </p:nvPr>
        </p:nvSpPr>
        <p:spPr>
          <a:xfrm>
            <a:off x="838199" y="2714625"/>
            <a:ext cx="5181602" cy="3475038"/>
          </a:xfrm>
          <a:prstGeom prst="rect">
            <a:avLst/>
          </a:prstGeom>
        </p:spPr>
        <p:txBody>
          <a:bodyPr/>
          <a:lstStyle>
            <a:lvl1pPr>
              <a:defRPr sz="1800">
                <a:solidFill>
                  <a:schemeClr val="accent5"/>
                </a:solidFill>
              </a:defRPr>
            </a:lvl1pPr>
          </a:lstStyle>
          <a:p>
            <a:pPr lvl="0"/>
            <a:endParaRPr lang="en-US" dirty="0"/>
          </a:p>
        </p:txBody>
      </p:sp>
      <p:sp>
        <p:nvSpPr>
          <p:cNvPr id="20" name="Text Placeholder 21">
            <a:extLst>
              <a:ext uri="{FF2B5EF4-FFF2-40B4-BE49-F238E27FC236}">
                <a16:creationId xmlns:a16="http://schemas.microsoft.com/office/drawing/2014/main" id="{72C6E41B-AE08-4B8E-A4C3-BF3144A8FE94}"/>
              </a:ext>
            </a:extLst>
          </p:cNvPr>
          <p:cNvSpPr>
            <a:spLocks noGrp="1"/>
          </p:cNvSpPr>
          <p:nvPr>
            <p:ph type="body" sz="quarter" idx="14"/>
          </p:nvPr>
        </p:nvSpPr>
        <p:spPr>
          <a:xfrm>
            <a:off x="6172199" y="2714625"/>
            <a:ext cx="5510606" cy="3475038"/>
          </a:xfrm>
          <a:prstGeom prst="rect">
            <a:avLst/>
          </a:prstGeom>
        </p:spPr>
        <p:txBody>
          <a:bodyPr/>
          <a:lstStyle>
            <a:lvl1pPr>
              <a:defRPr sz="1800">
                <a:solidFill>
                  <a:schemeClr val="accent5"/>
                </a:solidFill>
              </a:defRPr>
            </a:lvl1pPr>
          </a:lstStyle>
          <a:p>
            <a:pPr lvl="0"/>
            <a:endParaRPr lang="en-US" dirty="0"/>
          </a:p>
        </p:txBody>
      </p:sp>
      <p:sp>
        <p:nvSpPr>
          <p:cNvPr id="18" name="Text Placeholder 19">
            <a:extLst>
              <a:ext uri="{FF2B5EF4-FFF2-40B4-BE49-F238E27FC236}">
                <a16:creationId xmlns:a16="http://schemas.microsoft.com/office/drawing/2014/main" id="{C075DA98-A2F1-449D-91A4-6875B0FE6069}"/>
              </a:ext>
            </a:extLst>
          </p:cNvPr>
          <p:cNvSpPr>
            <a:spLocks noGrp="1"/>
          </p:cNvSpPr>
          <p:nvPr>
            <p:ph type="body" sz="quarter" idx="15" hasCustomPrompt="1"/>
          </p:nvPr>
        </p:nvSpPr>
        <p:spPr>
          <a:xfrm>
            <a:off x="835389" y="171976"/>
            <a:ext cx="10826152" cy="413766"/>
          </a:xfrm>
          <a:prstGeom prst="rect">
            <a:avLst/>
          </a:prstGeom>
        </p:spPr>
        <p:txBody>
          <a:bodyPr anchor="b">
            <a:noAutofit/>
          </a:bodyPr>
          <a:lstStyle>
            <a:lvl1pPr marL="0" indent="0">
              <a:buNone/>
              <a:defRPr lang="en-US" sz="1440" b="0" i="0" kern="1200" cap="none" spc="150" baseline="0" dirty="0">
                <a:solidFill>
                  <a:schemeClr val="bg2"/>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latinLnBrk="0" hangingPunct="1">
              <a:lnSpc>
                <a:spcPct val="110000"/>
              </a:lnSpc>
              <a:spcBef>
                <a:spcPts val="1200"/>
              </a:spcBef>
              <a:buClr>
                <a:schemeClr val="accent4"/>
              </a:buClr>
              <a:buFont typeface="Arial" panose="020B0604020202020204" pitchFamily="34" charset="0"/>
              <a:buNone/>
            </a:pPr>
            <a:r>
              <a:rPr lang="en-US" dirty="0"/>
              <a:t>Section Title</a:t>
            </a:r>
          </a:p>
        </p:txBody>
      </p:sp>
    </p:spTree>
    <p:extLst>
      <p:ext uri="{BB962C8B-B14F-4D97-AF65-F5344CB8AC3E}">
        <p14:creationId xmlns:p14="http://schemas.microsoft.com/office/powerpoint/2010/main" val="4572741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11470CF-C2D6-44B4-A2A2-9B4A973CF8E3}"/>
              </a:ext>
            </a:extLst>
          </p:cNvPr>
          <p:cNvSpPr/>
          <p:nvPr userDrawn="1"/>
        </p:nvSpPr>
        <p:spPr>
          <a:xfrm>
            <a:off x="6095998" y="0"/>
            <a:ext cx="6096001" cy="6858000"/>
          </a:xfrm>
          <a:prstGeom prst="rect">
            <a:avLst/>
          </a:prstGeom>
          <a:solidFill>
            <a:srgbClr val="ED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2154" noProof="1">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88A4CA8-1B63-4E1D-81C3-CAAEB54CA3EB}"/>
              </a:ext>
            </a:extLst>
          </p:cNvPr>
          <p:cNvSpPr>
            <a:spLocks noGrp="1"/>
          </p:cNvSpPr>
          <p:nvPr>
            <p:ph idx="1"/>
          </p:nvPr>
        </p:nvSpPr>
        <p:spPr>
          <a:xfrm>
            <a:off x="6291458" y="577543"/>
            <a:ext cx="5372894" cy="5778807"/>
          </a:xfrm>
          <a:prstGeom prst="rect">
            <a:avLst/>
          </a:prstGeom>
        </p:spPr>
        <p:txBody>
          <a:bodyPr>
            <a:noAutofit/>
          </a:bodyPr>
          <a:lstStyle>
            <a:lvl1pPr>
              <a:defRPr sz="2200">
                <a:solidFill>
                  <a:schemeClr val="accent5"/>
                </a:solidFill>
              </a:defRPr>
            </a:lvl1pPr>
            <a:lvl2pPr>
              <a:defRPr sz="2200"/>
            </a:lvl2pPr>
            <a:lvl3pPr>
              <a:defRPr sz="2200"/>
            </a:lvl3pPr>
            <a:lvl4pPr>
              <a:defRPr sz="2200"/>
            </a:lvl4pPr>
            <a:lvl5pPr>
              <a:defRPr sz="2200"/>
            </a:lvl5pPr>
            <a:lvl6pPr>
              <a:defRPr sz="2000"/>
            </a:lvl6pPr>
            <a:lvl7pPr>
              <a:defRPr sz="2000"/>
            </a:lvl7pPr>
            <a:lvl8pPr>
              <a:defRPr sz="2000"/>
            </a:lvl8pPr>
            <a:lvl9pPr>
              <a:defRPr sz="2000"/>
            </a:lvl9pPr>
          </a:lstStyle>
          <a:p>
            <a:pPr lvl="0"/>
            <a:endParaRPr lang="en-US" dirty="0"/>
          </a:p>
        </p:txBody>
      </p:sp>
      <p:sp>
        <p:nvSpPr>
          <p:cNvPr id="9" name="Title 8">
            <a:extLst>
              <a:ext uri="{FF2B5EF4-FFF2-40B4-BE49-F238E27FC236}">
                <a16:creationId xmlns:a16="http://schemas.microsoft.com/office/drawing/2014/main" id="{D94FCE38-F2E3-4688-97C2-AD7A567DC6AD}"/>
              </a:ext>
            </a:extLst>
          </p:cNvPr>
          <p:cNvSpPr>
            <a:spLocks noGrp="1"/>
          </p:cNvSpPr>
          <p:nvPr>
            <p:ph type="title"/>
          </p:nvPr>
        </p:nvSpPr>
        <p:spPr>
          <a:xfrm>
            <a:off x="838200" y="594795"/>
            <a:ext cx="5075236" cy="1462605"/>
          </a:xfrm>
        </p:spPr>
        <p:txBody>
          <a:bodyPr>
            <a:noAutofit/>
          </a:bodyPr>
          <a:lstStyle/>
          <a:p>
            <a:r>
              <a:rPr lang="en-US" dirty="0"/>
              <a:t>Click to edit Master title style</a:t>
            </a:r>
          </a:p>
        </p:txBody>
      </p:sp>
      <p:pic>
        <p:nvPicPr>
          <p:cNvPr id="10" name="Picture 9" descr="001">
            <a:extLst>
              <a:ext uri="{FF2B5EF4-FFF2-40B4-BE49-F238E27FC236}">
                <a16:creationId xmlns:a16="http://schemas.microsoft.com/office/drawing/2014/main" id="{C5475053-3AA5-4CC1-8A0E-767A28ED3EDF}"/>
              </a:ext>
            </a:extLst>
          </p:cNvPr>
          <p:cNvPicPr>
            <a:picLocks noChangeAspect="1"/>
          </p:cNvPicPr>
          <p:nvPr userDrawn="1"/>
        </p:nvPicPr>
        <p:blipFill>
          <a:blip r:embed="rId2"/>
          <a:stretch>
            <a:fillRect/>
          </a:stretch>
        </p:blipFill>
        <p:spPr>
          <a:xfrm>
            <a:off x="199155" y="624204"/>
            <a:ext cx="604704" cy="279044"/>
          </a:xfrm>
          <a:prstGeom prst="rect">
            <a:avLst/>
          </a:prstGeom>
          <a:noFill/>
          <a:ln w="9525">
            <a:noFill/>
          </a:ln>
        </p:spPr>
      </p:pic>
      <p:sp>
        <p:nvSpPr>
          <p:cNvPr id="11" name="Text Placeholder 3">
            <a:extLst>
              <a:ext uri="{FF2B5EF4-FFF2-40B4-BE49-F238E27FC236}">
                <a16:creationId xmlns:a16="http://schemas.microsoft.com/office/drawing/2014/main" id="{63C16780-55A6-463B-BF58-34C7B81ADB2E}"/>
              </a:ext>
            </a:extLst>
          </p:cNvPr>
          <p:cNvSpPr>
            <a:spLocks noGrp="1"/>
          </p:cNvSpPr>
          <p:nvPr>
            <p:ph type="body" sz="quarter" idx="14"/>
          </p:nvPr>
        </p:nvSpPr>
        <p:spPr>
          <a:xfrm>
            <a:off x="835389" y="2144110"/>
            <a:ext cx="5075236" cy="4212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9">
            <a:extLst>
              <a:ext uri="{FF2B5EF4-FFF2-40B4-BE49-F238E27FC236}">
                <a16:creationId xmlns:a16="http://schemas.microsoft.com/office/drawing/2014/main" id="{61B37CEE-E045-4A6B-8C9B-0AAEA34395ED}"/>
              </a:ext>
            </a:extLst>
          </p:cNvPr>
          <p:cNvSpPr>
            <a:spLocks noGrp="1"/>
          </p:cNvSpPr>
          <p:nvPr>
            <p:ph type="body" sz="quarter" idx="15" hasCustomPrompt="1"/>
          </p:nvPr>
        </p:nvSpPr>
        <p:spPr>
          <a:xfrm>
            <a:off x="835389" y="171976"/>
            <a:ext cx="5075236" cy="413766"/>
          </a:xfrm>
          <a:prstGeom prst="rect">
            <a:avLst/>
          </a:prstGeom>
        </p:spPr>
        <p:txBody>
          <a:bodyPr anchor="b">
            <a:noAutofit/>
          </a:bodyPr>
          <a:lstStyle>
            <a:lvl1pPr marL="0" indent="0">
              <a:buNone/>
              <a:defRPr lang="en-US" sz="1440" b="0" i="0" kern="1200" cap="none" spc="150"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914400" rtl="0" eaLnBrk="1" latinLnBrk="0" hangingPunct="1">
              <a:lnSpc>
                <a:spcPct val="110000"/>
              </a:lnSpc>
              <a:spcBef>
                <a:spcPts val="1200"/>
              </a:spcBef>
              <a:buClr>
                <a:schemeClr val="accent4"/>
              </a:buClr>
              <a:buFont typeface="Arial" panose="020B0604020202020204" pitchFamily="34" charset="0"/>
              <a:buNone/>
            </a:pPr>
            <a:r>
              <a:rPr lang="en-US" dirty="0"/>
              <a:t>Section Title</a:t>
            </a:r>
          </a:p>
        </p:txBody>
      </p:sp>
      <p:cxnSp>
        <p:nvCxnSpPr>
          <p:cNvPr id="15" name="Straight Connector 14">
            <a:extLst>
              <a:ext uri="{FF2B5EF4-FFF2-40B4-BE49-F238E27FC236}">
                <a16:creationId xmlns:a16="http://schemas.microsoft.com/office/drawing/2014/main" id="{404ED90D-90E8-4480-BF06-00962FB98CF9}"/>
              </a:ext>
            </a:extLst>
          </p:cNvPr>
          <p:cNvCxnSpPr>
            <a:cxnSpLocks/>
          </p:cNvCxnSpPr>
          <p:nvPr userDrawn="1"/>
        </p:nvCxnSpPr>
        <p:spPr>
          <a:xfrm>
            <a:off x="11259516" y="6457265"/>
            <a:ext cx="0" cy="169998"/>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8BEC1FED-CE57-43DF-AD4D-548FF4F253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11355" y="6457265"/>
            <a:ext cx="904248" cy="169999"/>
          </a:xfrm>
          <a:prstGeom prst="rect">
            <a:avLst/>
          </a:prstGeom>
        </p:spPr>
      </p:pic>
      <p:sp>
        <p:nvSpPr>
          <p:cNvPr id="19" name="Slide Number Placeholder 2">
            <a:extLst>
              <a:ext uri="{FF2B5EF4-FFF2-40B4-BE49-F238E27FC236}">
                <a16:creationId xmlns:a16="http://schemas.microsoft.com/office/drawing/2014/main" id="{67C09AA3-817B-455D-8D60-A8160FC6C784}"/>
              </a:ext>
            </a:extLst>
          </p:cNvPr>
          <p:cNvSpPr>
            <a:spLocks noGrp="1"/>
          </p:cNvSpPr>
          <p:nvPr>
            <p:ph type="sldNum" sz="quarter" idx="10"/>
          </p:nvPr>
        </p:nvSpPr>
        <p:spPr>
          <a:xfrm>
            <a:off x="11326439" y="6356350"/>
            <a:ext cx="613311" cy="365125"/>
          </a:xfrm>
        </p:spPr>
        <p:txBody>
          <a:bodyPr/>
          <a:lstStyle/>
          <a:p>
            <a:fld id="{151725ED-AB00-4B02-A764-80C23BBB66A4}" type="slidenum">
              <a:rPr lang="en-US" smtClean="0"/>
              <a:pPr/>
              <a:t>‹Nº›</a:t>
            </a:fld>
            <a:endParaRPr lang="en-US" dirty="0"/>
          </a:p>
        </p:txBody>
      </p:sp>
    </p:spTree>
    <p:extLst>
      <p:ext uri="{BB962C8B-B14F-4D97-AF65-F5344CB8AC3E}">
        <p14:creationId xmlns:p14="http://schemas.microsoft.com/office/powerpoint/2010/main" val="33488462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ank You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41E12F-D3C4-47D5-A40D-EF59EF0B6821}"/>
              </a:ext>
            </a:extLst>
          </p:cNvPr>
          <p:cNvSpPr/>
          <p:nvPr userDrawn="1"/>
        </p:nvSpPr>
        <p:spPr>
          <a:xfrm>
            <a:off x="8815996" y="5558828"/>
            <a:ext cx="3229069" cy="1204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398309D-8FBF-4217-913D-FF4EA1D23A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3299" y="2396088"/>
            <a:ext cx="5316711" cy="1090138"/>
          </a:xfrm>
          <a:prstGeom prst="rect">
            <a:avLst/>
          </a:prstGeom>
        </p:spPr>
      </p:pic>
      <p:sp>
        <p:nvSpPr>
          <p:cNvPr id="5" name="Rectangle 4">
            <a:extLst>
              <a:ext uri="{FF2B5EF4-FFF2-40B4-BE49-F238E27FC236}">
                <a16:creationId xmlns:a16="http://schemas.microsoft.com/office/drawing/2014/main" id="{F6A6BED8-738F-4FFA-988B-F7A034C0FA9C}"/>
              </a:ext>
            </a:extLst>
          </p:cNvPr>
          <p:cNvSpPr/>
          <p:nvPr userDrawn="1"/>
        </p:nvSpPr>
        <p:spPr>
          <a:xfrm>
            <a:off x="464821" y="5692995"/>
            <a:ext cx="6105312" cy="707886"/>
          </a:xfrm>
          <a:prstGeom prst="rect">
            <a:avLst/>
          </a:prstGeom>
        </p:spPr>
        <p:txBody>
          <a:bodyPr wrap="square">
            <a:spAutoFit/>
          </a:bodyPr>
          <a:lstStyle/>
          <a:p>
            <a:r>
              <a:rPr lang="en-IN" sz="1000" dirty="0" err="1">
                <a:solidFill>
                  <a:srgbClr val="00558C"/>
                </a:solidFill>
                <a:latin typeface="Arial" panose="020B0604020202020204" pitchFamily="34" charset="0"/>
                <a:cs typeface="Arial" panose="020B0604020202020204" pitchFamily="34" charset="0"/>
              </a:rPr>
              <a:t>kofax.com</a:t>
            </a:r>
            <a:endParaRPr lang="en-IN" sz="1000" dirty="0">
              <a:solidFill>
                <a:srgbClr val="00558C"/>
              </a:solidFill>
              <a:latin typeface="Arial" panose="020B0604020202020204" pitchFamily="34" charset="0"/>
              <a:cs typeface="Arial" panose="020B0604020202020204" pitchFamily="34" charset="0"/>
            </a:endParaRPr>
          </a:p>
          <a:p>
            <a:endParaRPr lang="en-IN" sz="1000" dirty="0">
              <a:solidFill>
                <a:srgbClr val="00558C"/>
              </a:solidFill>
              <a:latin typeface="Arial" panose="020B0604020202020204" pitchFamily="34" charset="0"/>
              <a:cs typeface="Arial" panose="020B0604020202020204" pitchFamily="34" charset="0"/>
            </a:endParaRPr>
          </a:p>
          <a:p>
            <a:r>
              <a:rPr lang="en-IN" sz="1000" dirty="0">
                <a:solidFill>
                  <a:schemeClr val="accent5"/>
                </a:solidFill>
                <a:latin typeface="Arial" panose="020B0604020202020204" pitchFamily="34" charset="0"/>
                <a:cs typeface="Arial" panose="020B0604020202020204" pitchFamily="34" charset="0"/>
              </a:rPr>
              <a:t>© 2020 Kofax. Kofax and the Kofax logo are trademarks of Kofax, registered in the United States and/or other countries. All other trademarks are the property of their respective owners.</a:t>
            </a:r>
          </a:p>
        </p:txBody>
      </p:sp>
      <p:pic>
        <p:nvPicPr>
          <p:cNvPr id="6" name="Picture 5">
            <a:extLst>
              <a:ext uri="{FF2B5EF4-FFF2-40B4-BE49-F238E27FC236}">
                <a16:creationId xmlns:a16="http://schemas.microsoft.com/office/drawing/2014/main" id="{48091680-7B5E-4E7A-BF6F-D2B5A0619D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26658" y="6010659"/>
            <a:ext cx="2007747" cy="380855"/>
          </a:xfrm>
          <a:prstGeom prst="rect">
            <a:avLst/>
          </a:prstGeom>
        </p:spPr>
      </p:pic>
    </p:spTree>
    <p:extLst>
      <p:ext uri="{BB962C8B-B14F-4D97-AF65-F5344CB8AC3E}">
        <p14:creationId xmlns:p14="http://schemas.microsoft.com/office/powerpoint/2010/main" val="33760488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Title Texture">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b="23424"/>
          <a:stretch/>
        </p:blipFill>
        <p:spPr>
          <a:xfrm>
            <a:off x="0" y="0"/>
            <a:ext cx="12185627" cy="6858000"/>
          </a:xfrm>
          <a:prstGeom prst="rect">
            <a:avLst/>
          </a:prstGeom>
        </p:spPr>
      </p:pic>
      <p:sp>
        <p:nvSpPr>
          <p:cNvPr id="6" name="Title 5"/>
          <p:cNvSpPr>
            <a:spLocks noGrp="1"/>
          </p:cNvSpPr>
          <p:nvPr>
            <p:ph type="title"/>
          </p:nvPr>
        </p:nvSpPr>
        <p:spPr>
          <a:xfrm>
            <a:off x="4258711" y="1112813"/>
            <a:ext cx="7484556" cy="3474720"/>
          </a:xfrm>
        </p:spPr>
        <p:txBody>
          <a:bodyPr anchor="b" anchorCtr="0">
            <a:noAutofit/>
          </a:bodyPr>
          <a:lstStyle>
            <a:lvl1pPr algn="l" defTabSz="609585" rtl="0" eaLnBrk="1" latinLnBrk="0" hangingPunct="1">
              <a:lnSpc>
                <a:spcPct val="78000"/>
              </a:lnSpc>
              <a:spcBef>
                <a:spcPct val="0"/>
              </a:spcBef>
              <a:buNone/>
              <a:defRPr lang="en-US" sz="6400" b="1" kern="1200" spc="-200" baseline="0" dirty="0">
                <a:solidFill>
                  <a:srgbClr val="FFFFFF"/>
                </a:solidFill>
                <a:latin typeface="Arial"/>
                <a:ea typeface="+mj-ea"/>
                <a:cs typeface="Arial"/>
              </a:defRPr>
            </a:lvl1pPr>
          </a:lstStyle>
          <a:p>
            <a:r>
              <a:rPr lang="en-US" dirty="0"/>
              <a:t>Click to edit Master title style</a:t>
            </a:r>
          </a:p>
        </p:txBody>
      </p:sp>
      <p:sp>
        <p:nvSpPr>
          <p:cNvPr id="10" name="Text Placeholder 9"/>
          <p:cNvSpPr>
            <a:spLocks noGrp="1"/>
          </p:cNvSpPr>
          <p:nvPr>
            <p:ph type="body" sz="quarter" idx="11"/>
          </p:nvPr>
        </p:nvSpPr>
        <p:spPr>
          <a:xfrm>
            <a:off x="4258015" y="4701007"/>
            <a:ext cx="7485252" cy="1167187"/>
          </a:xfrm>
        </p:spPr>
        <p:txBody>
          <a:bodyPr vert="horz" lIns="0" tIns="45720" rIns="91440" bIns="45720" rtlCol="0" anchor="t">
            <a:noAutofit/>
          </a:bodyPr>
          <a:lstStyle>
            <a:lvl1pPr marL="0" indent="0">
              <a:buNone/>
              <a:defRPr lang="en-US" sz="2667" b="0" baseline="0" smtClean="0">
                <a:solidFill>
                  <a:srgbClr val="FFFFFF"/>
                </a:solidFill>
                <a:ea typeface="+mj-ea"/>
              </a:defRPr>
            </a:lvl1pPr>
            <a:lvl2pPr>
              <a:defRPr lang="en-US" smtClean="0"/>
            </a:lvl2pPr>
            <a:lvl3pPr>
              <a:defRPr lang="en-US" smtClean="0"/>
            </a:lvl3pPr>
            <a:lvl4pPr>
              <a:defRPr lang="en-US" smtClean="0"/>
            </a:lvl4pPr>
            <a:lvl5pPr>
              <a:defRPr lang="en-US"/>
            </a:lvl5pPr>
          </a:lstStyle>
          <a:p>
            <a:pPr lvl="0">
              <a:spcBef>
                <a:spcPct val="0"/>
              </a:spcBef>
            </a:pPr>
            <a:r>
              <a:rPr lang="en-US" dirty="0"/>
              <a:t>Click to edit Master text styles</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0309" y="3979307"/>
            <a:ext cx="2375596" cy="482264"/>
          </a:xfrm>
          <a:prstGeom prst="rect">
            <a:avLst/>
          </a:prstGeom>
        </p:spPr>
      </p:pic>
      <p:sp>
        <p:nvSpPr>
          <p:cNvPr id="7" name="Slide Number Placeholder 2"/>
          <p:cNvSpPr txBox="1">
            <a:spLocks/>
          </p:cNvSpPr>
          <p:nvPr userDrawn="1"/>
        </p:nvSpPr>
        <p:spPr>
          <a:xfrm>
            <a:off x="4436730" y="6407435"/>
            <a:ext cx="7311444" cy="286573"/>
          </a:xfrm>
          <a:prstGeom prst="rect">
            <a:avLst/>
          </a:prstGeom>
        </p:spPr>
        <p:txBody>
          <a:bodyPr/>
          <a:lstStyle>
            <a:defPPr>
              <a:defRPr lang="en-US"/>
            </a:defPPr>
            <a:lvl1pPr marL="0" algn="l" defTabSz="457200" rtl="0" eaLnBrk="1" latinLnBrk="0" hangingPunct="1">
              <a:defRPr sz="7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r" defTabSz="609585" rtl="0" eaLnBrk="1" fontAlgn="auto" latinLnBrk="0" hangingPunct="1">
              <a:lnSpc>
                <a:spcPct val="100000"/>
              </a:lnSpc>
              <a:spcBef>
                <a:spcPts val="0"/>
              </a:spcBef>
              <a:spcAft>
                <a:spcPts val="0"/>
              </a:spcAft>
              <a:buClrTx/>
              <a:buSzTx/>
              <a:buFontTx/>
              <a:buNone/>
              <a:tabLst>
                <a:tab pos="9675042" algn="l"/>
              </a:tabLst>
              <a:defRPr/>
            </a:pPr>
            <a:r>
              <a:rPr lang="en-US" sz="933" spc="67" dirty="0">
                <a:solidFill>
                  <a:schemeClr val="accent1">
                    <a:lumMod val="20000"/>
                    <a:lumOff val="80000"/>
                  </a:schemeClr>
                </a:solidFill>
                <a:latin typeface="+mn-lt"/>
                <a:cs typeface="Arial"/>
              </a:rPr>
              <a:t>© 2002-2013 Nuance Communications, Inc. All rights reserved. Page </a:t>
            </a:r>
            <a:fld id="{E660F83B-9819-8D4C-B1F4-31B13C551FB0}" type="slidenum">
              <a:rPr lang="en-US" sz="933" spc="67" smtClean="0">
                <a:solidFill>
                  <a:schemeClr val="accent1">
                    <a:lumMod val="20000"/>
                    <a:lumOff val="80000"/>
                  </a:schemeClr>
                </a:solidFill>
                <a:latin typeface="+mn-lt"/>
                <a:cs typeface="Arial"/>
              </a:rPr>
              <a:pPr marL="0" marR="0" indent="0" algn="r" defTabSz="609585" rtl="0" eaLnBrk="1" fontAlgn="auto" latinLnBrk="0" hangingPunct="1">
                <a:lnSpc>
                  <a:spcPct val="100000"/>
                </a:lnSpc>
                <a:spcBef>
                  <a:spcPts val="0"/>
                </a:spcBef>
                <a:spcAft>
                  <a:spcPts val="0"/>
                </a:spcAft>
                <a:buClrTx/>
                <a:buSzTx/>
                <a:buFontTx/>
                <a:buNone/>
                <a:tabLst>
                  <a:tab pos="9675042" algn="l"/>
                </a:tabLst>
                <a:defRPr/>
              </a:pPr>
              <a:t>‹Nº›</a:t>
            </a:fld>
            <a:endParaRPr lang="en-US" sz="933" spc="67" dirty="0">
              <a:solidFill>
                <a:schemeClr val="accent1">
                  <a:lumMod val="20000"/>
                  <a:lumOff val="80000"/>
                </a:schemeClr>
              </a:solidFill>
              <a:latin typeface="+mn-lt"/>
              <a:cs typeface="Arial"/>
            </a:endParaRPr>
          </a:p>
        </p:txBody>
      </p:sp>
    </p:spTree>
    <p:extLst>
      <p:ext uri="{BB962C8B-B14F-4D97-AF65-F5344CB8AC3E}">
        <p14:creationId xmlns:p14="http://schemas.microsoft.com/office/powerpoint/2010/main" val="2508310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Headline and subhead">
    <p:spTree>
      <p:nvGrpSpPr>
        <p:cNvPr id="1" name=""/>
        <p:cNvGrpSpPr/>
        <p:nvPr/>
      </p:nvGrpSpPr>
      <p:grpSpPr>
        <a:xfrm>
          <a:off x="0" y="0"/>
          <a:ext cx="0" cy="0"/>
          <a:chOff x="0" y="0"/>
          <a:chExt cx="0" cy="0"/>
        </a:xfrm>
      </p:grpSpPr>
      <p:sp>
        <p:nvSpPr>
          <p:cNvPr id="2" name="Title 1"/>
          <p:cNvSpPr>
            <a:spLocks noGrp="1"/>
          </p:cNvSpPr>
          <p:nvPr>
            <p:ph type="title"/>
          </p:nvPr>
        </p:nvSpPr>
        <p:spPr>
          <a:xfrm>
            <a:off x="1407980" y="512064"/>
            <a:ext cx="10335285" cy="757096"/>
          </a:xfrm>
        </p:spPr>
        <p:txBody>
          <a:bodyPr/>
          <a:lstStyle/>
          <a:p>
            <a:r>
              <a:rPr lang="en-US" dirty="0"/>
              <a:t>Click to edit Master title style</a:t>
            </a:r>
          </a:p>
        </p:txBody>
      </p:sp>
      <p:sp>
        <p:nvSpPr>
          <p:cNvPr id="8" name="Text Placeholder 7"/>
          <p:cNvSpPr>
            <a:spLocks noGrp="1"/>
          </p:cNvSpPr>
          <p:nvPr>
            <p:ph type="body" sz="quarter" idx="12" hasCustomPrompt="1"/>
          </p:nvPr>
        </p:nvSpPr>
        <p:spPr>
          <a:xfrm>
            <a:off x="1408917" y="1205274"/>
            <a:ext cx="10322340" cy="767356"/>
          </a:xfrm>
        </p:spPr>
        <p:txBody>
          <a:bodyPr anchor="t">
            <a:noAutofit/>
          </a:bodyPr>
          <a:lstStyle>
            <a:lvl1pPr marL="0" indent="0">
              <a:buNone/>
              <a:defRPr sz="2667" b="0" baseline="0">
                <a:solidFill>
                  <a:schemeClr val="accent1"/>
                </a:solidFill>
              </a:defRPr>
            </a:lvl1pPr>
          </a:lstStyle>
          <a:p>
            <a:pPr lvl="0"/>
            <a:r>
              <a:rPr lang="en-US" dirty="0"/>
              <a:t>Click to edit master sub title</a:t>
            </a:r>
          </a:p>
        </p:txBody>
      </p:sp>
    </p:spTree>
    <p:extLst>
      <p:ext uri="{BB962C8B-B14F-4D97-AF65-F5344CB8AC3E}">
        <p14:creationId xmlns:p14="http://schemas.microsoft.com/office/powerpoint/2010/main" val="10863883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Title Black">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b="23424"/>
          <a:stretch/>
        </p:blipFill>
        <p:spPr>
          <a:xfrm>
            <a:off x="0" y="0"/>
            <a:ext cx="12185627" cy="6858000"/>
          </a:xfrm>
          <a:prstGeom prst="rect">
            <a:avLst/>
          </a:prstGeom>
        </p:spPr>
      </p:pic>
      <p:sp>
        <p:nvSpPr>
          <p:cNvPr id="6" name="Title 5"/>
          <p:cNvSpPr>
            <a:spLocks noGrp="1"/>
          </p:cNvSpPr>
          <p:nvPr>
            <p:ph type="title"/>
          </p:nvPr>
        </p:nvSpPr>
        <p:spPr>
          <a:xfrm>
            <a:off x="4258711" y="1112813"/>
            <a:ext cx="7484556" cy="3474720"/>
          </a:xfrm>
        </p:spPr>
        <p:txBody>
          <a:bodyPr anchor="b" anchorCtr="0">
            <a:noAutofit/>
          </a:bodyPr>
          <a:lstStyle>
            <a:lvl1pPr algn="l" defTabSz="609585" rtl="0" eaLnBrk="1" latinLnBrk="0" hangingPunct="1">
              <a:lnSpc>
                <a:spcPct val="78000"/>
              </a:lnSpc>
              <a:spcBef>
                <a:spcPct val="0"/>
              </a:spcBef>
              <a:buNone/>
              <a:defRPr lang="en-US" sz="6400" b="1" kern="1200" spc="-200" baseline="0" dirty="0">
                <a:solidFill>
                  <a:srgbClr val="FFFFFF"/>
                </a:solidFill>
                <a:latin typeface="Arial"/>
                <a:ea typeface="+mj-ea"/>
                <a:cs typeface="Arial"/>
              </a:defRPr>
            </a:lvl1pPr>
          </a:lstStyle>
          <a:p>
            <a:r>
              <a:rPr lang="en-US" dirty="0"/>
              <a:t>Click to edit Master title style</a:t>
            </a:r>
          </a:p>
        </p:txBody>
      </p:sp>
      <p:sp>
        <p:nvSpPr>
          <p:cNvPr id="10" name="Text Placeholder 9"/>
          <p:cNvSpPr>
            <a:spLocks noGrp="1"/>
          </p:cNvSpPr>
          <p:nvPr>
            <p:ph type="body" sz="quarter" idx="11"/>
          </p:nvPr>
        </p:nvSpPr>
        <p:spPr>
          <a:xfrm>
            <a:off x="4258015" y="4701007"/>
            <a:ext cx="7485252" cy="1167187"/>
          </a:xfrm>
        </p:spPr>
        <p:txBody>
          <a:bodyPr vert="horz" lIns="0" tIns="45720" rIns="91440" bIns="45720" rtlCol="0" anchor="t">
            <a:noAutofit/>
          </a:bodyPr>
          <a:lstStyle>
            <a:lvl1pPr marL="0" indent="0">
              <a:buNone/>
              <a:defRPr lang="en-US" sz="2667" b="0" baseline="0" smtClean="0">
                <a:solidFill>
                  <a:srgbClr val="FFFFFF"/>
                </a:solidFill>
                <a:ea typeface="+mj-ea"/>
              </a:defRPr>
            </a:lvl1pPr>
            <a:lvl2pPr>
              <a:defRPr lang="en-US" smtClean="0"/>
            </a:lvl2pPr>
            <a:lvl3pPr>
              <a:defRPr lang="en-US" smtClean="0"/>
            </a:lvl3pPr>
            <a:lvl4pPr>
              <a:defRPr lang="en-US" smtClean="0"/>
            </a:lvl4pPr>
            <a:lvl5pPr>
              <a:defRPr lang="en-US"/>
            </a:lvl5pPr>
          </a:lstStyle>
          <a:p>
            <a:pPr lvl="0">
              <a:spcBef>
                <a:spcPct val="0"/>
              </a:spcBef>
            </a:pPr>
            <a:r>
              <a:rPr lang="en-US" dirty="0"/>
              <a:t>Click to edit Master text styles</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0309" y="3979307"/>
            <a:ext cx="2375596" cy="482264"/>
          </a:xfrm>
          <a:prstGeom prst="rect">
            <a:avLst/>
          </a:prstGeom>
        </p:spPr>
      </p:pic>
      <p:sp>
        <p:nvSpPr>
          <p:cNvPr id="7" name="Slide Number Placeholder 2"/>
          <p:cNvSpPr txBox="1">
            <a:spLocks/>
          </p:cNvSpPr>
          <p:nvPr userDrawn="1"/>
        </p:nvSpPr>
        <p:spPr>
          <a:xfrm>
            <a:off x="4436730" y="6407435"/>
            <a:ext cx="7311444" cy="286573"/>
          </a:xfrm>
          <a:prstGeom prst="rect">
            <a:avLst/>
          </a:prstGeom>
        </p:spPr>
        <p:txBody>
          <a:bodyPr/>
          <a:lstStyle>
            <a:defPPr>
              <a:defRPr lang="en-US"/>
            </a:defPPr>
            <a:lvl1pPr marL="0" algn="l" defTabSz="457200" rtl="0" eaLnBrk="1" latinLnBrk="0" hangingPunct="1">
              <a:defRPr sz="7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r" defTabSz="609585" rtl="0" eaLnBrk="1" fontAlgn="auto" latinLnBrk="0" hangingPunct="1">
              <a:lnSpc>
                <a:spcPct val="100000"/>
              </a:lnSpc>
              <a:spcBef>
                <a:spcPts val="0"/>
              </a:spcBef>
              <a:spcAft>
                <a:spcPts val="0"/>
              </a:spcAft>
              <a:buClrTx/>
              <a:buSzTx/>
              <a:buFontTx/>
              <a:buNone/>
              <a:tabLst>
                <a:tab pos="9675042" algn="l"/>
              </a:tabLst>
              <a:defRPr/>
            </a:pPr>
            <a:r>
              <a:rPr lang="en-US" sz="933" spc="67" dirty="0">
                <a:solidFill>
                  <a:schemeClr val="accent1">
                    <a:lumMod val="20000"/>
                    <a:lumOff val="80000"/>
                  </a:schemeClr>
                </a:solidFill>
                <a:latin typeface="+mn-lt"/>
                <a:cs typeface="Arial"/>
              </a:rPr>
              <a:t>© 2002-2013 Nuance Communications, Inc. All rights reserved. Page </a:t>
            </a:r>
            <a:fld id="{E660F83B-9819-8D4C-B1F4-31B13C551FB0}" type="slidenum">
              <a:rPr lang="en-US" sz="933" spc="67" smtClean="0">
                <a:solidFill>
                  <a:schemeClr val="accent1">
                    <a:lumMod val="20000"/>
                    <a:lumOff val="80000"/>
                  </a:schemeClr>
                </a:solidFill>
                <a:latin typeface="+mn-lt"/>
                <a:cs typeface="Arial"/>
              </a:rPr>
              <a:pPr marL="0" marR="0" indent="0" algn="r" defTabSz="609585" rtl="0" eaLnBrk="1" fontAlgn="auto" latinLnBrk="0" hangingPunct="1">
                <a:lnSpc>
                  <a:spcPct val="100000"/>
                </a:lnSpc>
                <a:spcBef>
                  <a:spcPts val="0"/>
                </a:spcBef>
                <a:spcAft>
                  <a:spcPts val="0"/>
                </a:spcAft>
                <a:buClrTx/>
                <a:buSzTx/>
                <a:buFontTx/>
                <a:buNone/>
                <a:tabLst>
                  <a:tab pos="9675042" algn="l"/>
                </a:tabLst>
                <a:defRPr/>
              </a:pPr>
              <a:t>‹Nº›</a:t>
            </a:fld>
            <a:endParaRPr lang="en-US" sz="933" spc="67" dirty="0">
              <a:solidFill>
                <a:schemeClr val="accent1">
                  <a:lumMod val="20000"/>
                  <a:lumOff val="80000"/>
                </a:schemeClr>
              </a:solidFill>
              <a:latin typeface="+mn-lt"/>
              <a:cs typeface="Arial"/>
            </a:endParaRPr>
          </a:p>
        </p:txBody>
      </p:sp>
    </p:spTree>
    <p:extLst>
      <p:ext uri="{BB962C8B-B14F-4D97-AF65-F5344CB8AC3E}">
        <p14:creationId xmlns:p14="http://schemas.microsoft.com/office/powerpoint/2010/main" val="438878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 PICTURE A">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E52CC4-28AE-4695-AEB9-4AB79393B9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9" y="0"/>
            <a:ext cx="6096000" cy="6858000"/>
          </a:xfrm>
          <a:prstGeom prst="rect">
            <a:avLst/>
          </a:prstGeom>
        </p:spPr>
      </p:pic>
      <p:sp>
        <p:nvSpPr>
          <p:cNvPr id="11" name="Title 1">
            <a:extLst>
              <a:ext uri="{FF2B5EF4-FFF2-40B4-BE49-F238E27FC236}">
                <a16:creationId xmlns:a16="http://schemas.microsoft.com/office/drawing/2014/main" id="{72108873-BEEA-4DC6-BA3A-5084696BF13B}"/>
              </a:ext>
            </a:extLst>
          </p:cNvPr>
          <p:cNvSpPr>
            <a:spLocks noGrp="1"/>
          </p:cNvSpPr>
          <p:nvPr>
            <p:ph type="title"/>
          </p:nvPr>
        </p:nvSpPr>
        <p:spPr>
          <a:xfrm>
            <a:off x="831850" y="2354632"/>
            <a:ext cx="5159375" cy="1074367"/>
          </a:xfrm>
        </p:spPr>
        <p:txBody>
          <a:bodyPr anchor="t">
            <a:noAutofit/>
          </a:bodyPr>
          <a:lstStyle>
            <a:lvl1pPr algn="l" defTabSz="914400" rtl="0" eaLnBrk="1" latinLnBrk="0" hangingPunct="1">
              <a:lnSpc>
                <a:spcPct val="90000"/>
              </a:lnSpc>
              <a:spcBef>
                <a:spcPct val="0"/>
              </a:spcBef>
              <a:buNone/>
              <a:defRPr lang="en-US" sz="3000" b="1" i="0" kern="1200" cap="none" baseline="0" dirty="0" smtClean="0">
                <a:solidFill>
                  <a:schemeClr val="tx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12" name="Text Placeholder 2">
            <a:extLst>
              <a:ext uri="{FF2B5EF4-FFF2-40B4-BE49-F238E27FC236}">
                <a16:creationId xmlns:a16="http://schemas.microsoft.com/office/drawing/2014/main" id="{89BD5EDF-4D3B-4801-AB65-55F621D21D56}"/>
              </a:ext>
            </a:extLst>
          </p:cNvPr>
          <p:cNvSpPr>
            <a:spLocks noGrp="1"/>
          </p:cNvSpPr>
          <p:nvPr>
            <p:ph type="body" idx="1"/>
          </p:nvPr>
        </p:nvSpPr>
        <p:spPr>
          <a:xfrm>
            <a:off x="831850" y="3491301"/>
            <a:ext cx="5159375" cy="163232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2400" b="0" i="0" kern="1200" baseline="0" dirty="0" smtClean="0">
                <a:solidFill>
                  <a:schemeClr val="accent5"/>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94EC040A-B1B7-4241-9EBC-CBA75B1B1A6E}"/>
              </a:ext>
            </a:extLst>
          </p:cNvPr>
          <p:cNvSpPr>
            <a:spLocks noGrp="1"/>
          </p:cNvSpPr>
          <p:nvPr>
            <p:ph type="sldNum" sz="quarter" idx="10"/>
          </p:nvPr>
        </p:nvSpPr>
        <p:spPr/>
        <p:txBody>
          <a:bodyPr/>
          <a:lstStyle>
            <a:lvl1pPr>
              <a:defRPr>
                <a:solidFill>
                  <a:schemeClr val="bg2"/>
                </a:solidFill>
              </a:defRPr>
            </a:lvl1pPr>
          </a:lstStyle>
          <a:p>
            <a:fld id="{151725ED-AB00-4B02-A764-80C23BBB66A4}" type="slidenum">
              <a:rPr lang="en-US" smtClean="0"/>
              <a:pPr/>
              <a:t>‹Nº›</a:t>
            </a:fld>
            <a:endParaRPr lang="en-US" dirty="0"/>
          </a:p>
        </p:txBody>
      </p:sp>
      <p:pic>
        <p:nvPicPr>
          <p:cNvPr id="8" name="Picture 7">
            <a:extLst>
              <a:ext uri="{FF2B5EF4-FFF2-40B4-BE49-F238E27FC236}">
                <a16:creationId xmlns:a16="http://schemas.microsoft.com/office/drawing/2014/main" id="{091927DF-3A93-43C6-A94B-90F6622516BF}"/>
              </a:ext>
            </a:extLst>
          </p:cNvPr>
          <p:cNvPicPr>
            <a:picLocks noChangeAspect="1"/>
          </p:cNvPicPr>
          <p:nvPr userDrawn="1"/>
        </p:nvPicPr>
        <p:blipFill>
          <a:blip r:embed="rId3">
            <a:biLevel thresh="25000"/>
            <a:extLst>
              <a:ext uri="{28A0092B-C50C-407E-A947-70E740481C1C}">
                <a14:useLocalDpi xmlns:a14="http://schemas.microsoft.com/office/drawing/2010/main" val="0"/>
              </a:ext>
            </a:extLst>
          </a:blip>
          <a:stretch>
            <a:fillRect/>
          </a:stretch>
        </p:blipFill>
        <p:spPr>
          <a:xfrm>
            <a:off x="10211355" y="6457265"/>
            <a:ext cx="904248" cy="169999"/>
          </a:xfrm>
          <a:prstGeom prst="rect">
            <a:avLst/>
          </a:prstGeom>
        </p:spPr>
      </p:pic>
      <p:cxnSp>
        <p:nvCxnSpPr>
          <p:cNvPr id="9" name="Straight Connector 8">
            <a:extLst>
              <a:ext uri="{FF2B5EF4-FFF2-40B4-BE49-F238E27FC236}">
                <a16:creationId xmlns:a16="http://schemas.microsoft.com/office/drawing/2014/main" id="{523C9A20-74CD-47F0-B1D4-3E301F4EC1A9}"/>
              </a:ext>
            </a:extLst>
          </p:cNvPr>
          <p:cNvCxnSpPr>
            <a:cxnSpLocks/>
          </p:cNvCxnSpPr>
          <p:nvPr userDrawn="1"/>
        </p:nvCxnSpPr>
        <p:spPr>
          <a:xfrm>
            <a:off x="11259516" y="6457265"/>
            <a:ext cx="0" cy="169998"/>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pic>
        <p:nvPicPr>
          <p:cNvPr id="10" name="Picture 9" descr="001">
            <a:extLst>
              <a:ext uri="{FF2B5EF4-FFF2-40B4-BE49-F238E27FC236}">
                <a16:creationId xmlns:a16="http://schemas.microsoft.com/office/drawing/2014/main" id="{07A49C65-E387-456F-9F3E-B862B2B18460}"/>
              </a:ext>
            </a:extLst>
          </p:cNvPr>
          <p:cNvPicPr>
            <a:picLocks noChangeAspect="1"/>
          </p:cNvPicPr>
          <p:nvPr userDrawn="1"/>
        </p:nvPicPr>
        <p:blipFill>
          <a:blip r:embed="rId4"/>
          <a:stretch>
            <a:fillRect/>
          </a:stretch>
        </p:blipFill>
        <p:spPr>
          <a:xfrm>
            <a:off x="199155" y="2415136"/>
            <a:ext cx="604704" cy="279044"/>
          </a:xfrm>
          <a:prstGeom prst="rect">
            <a:avLst/>
          </a:prstGeom>
          <a:noFill/>
          <a:ln w="9525">
            <a:noFill/>
          </a:ln>
        </p:spPr>
      </p:pic>
    </p:spTree>
    <p:extLst>
      <p:ext uri="{BB962C8B-B14F-4D97-AF65-F5344CB8AC3E}">
        <p14:creationId xmlns:p14="http://schemas.microsoft.com/office/powerpoint/2010/main" val="2962599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PICTURE B">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676A38-1A30-40F2-98DC-0B86C93C62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8" y="0"/>
            <a:ext cx="6096000" cy="6858000"/>
          </a:xfrm>
          <a:prstGeom prst="rect">
            <a:avLst/>
          </a:prstGeom>
        </p:spPr>
      </p:pic>
      <p:sp>
        <p:nvSpPr>
          <p:cNvPr id="11" name="Title 1">
            <a:extLst>
              <a:ext uri="{FF2B5EF4-FFF2-40B4-BE49-F238E27FC236}">
                <a16:creationId xmlns:a16="http://schemas.microsoft.com/office/drawing/2014/main" id="{72108873-BEEA-4DC6-BA3A-5084696BF13B}"/>
              </a:ext>
            </a:extLst>
          </p:cNvPr>
          <p:cNvSpPr>
            <a:spLocks noGrp="1"/>
          </p:cNvSpPr>
          <p:nvPr>
            <p:ph type="title"/>
          </p:nvPr>
        </p:nvSpPr>
        <p:spPr>
          <a:xfrm>
            <a:off x="831850" y="2348665"/>
            <a:ext cx="5159375" cy="1074367"/>
          </a:xfrm>
        </p:spPr>
        <p:txBody>
          <a:bodyPr anchor="t">
            <a:noAutofit/>
          </a:bodyPr>
          <a:lstStyle>
            <a:lvl1pPr algn="l" defTabSz="914400" rtl="0" eaLnBrk="1" latinLnBrk="0" hangingPunct="1">
              <a:lnSpc>
                <a:spcPct val="90000"/>
              </a:lnSpc>
              <a:spcBef>
                <a:spcPct val="0"/>
              </a:spcBef>
              <a:buNone/>
              <a:defRPr lang="en-US" sz="3000" b="1" i="0" kern="1200" cap="none" baseline="0" dirty="0" smtClean="0">
                <a:solidFill>
                  <a:schemeClr val="tx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12" name="Text Placeholder 2">
            <a:extLst>
              <a:ext uri="{FF2B5EF4-FFF2-40B4-BE49-F238E27FC236}">
                <a16:creationId xmlns:a16="http://schemas.microsoft.com/office/drawing/2014/main" id="{89BD5EDF-4D3B-4801-AB65-55F621D21D56}"/>
              </a:ext>
            </a:extLst>
          </p:cNvPr>
          <p:cNvSpPr>
            <a:spLocks noGrp="1"/>
          </p:cNvSpPr>
          <p:nvPr>
            <p:ph type="body" idx="1"/>
          </p:nvPr>
        </p:nvSpPr>
        <p:spPr>
          <a:xfrm>
            <a:off x="831850" y="3471040"/>
            <a:ext cx="5159375" cy="163232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2400" b="0" i="0" kern="1200" baseline="0" dirty="0" smtClean="0">
                <a:solidFill>
                  <a:schemeClr val="accent5"/>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3" name="Picture 12" descr="001">
            <a:extLst>
              <a:ext uri="{FF2B5EF4-FFF2-40B4-BE49-F238E27FC236}">
                <a16:creationId xmlns:a16="http://schemas.microsoft.com/office/drawing/2014/main" id="{1E1B1B76-FE78-455C-A4F6-F67AAF997113}"/>
              </a:ext>
            </a:extLst>
          </p:cNvPr>
          <p:cNvPicPr>
            <a:picLocks noChangeAspect="1"/>
          </p:cNvPicPr>
          <p:nvPr userDrawn="1"/>
        </p:nvPicPr>
        <p:blipFill>
          <a:blip r:embed="rId3"/>
          <a:stretch>
            <a:fillRect/>
          </a:stretch>
        </p:blipFill>
        <p:spPr>
          <a:xfrm>
            <a:off x="199155" y="2409168"/>
            <a:ext cx="604704" cy="279044"/>
          </a:xfrm>
          <a:prstGeom prst="rect">
            <a:avLst/>
          </a:prstGeom>
          <a:noFill/>
          <a:ln w="9525">
            <a:noFill/>
          </a:ln>
        </p:spPr>
      </p:pic>
      <p:sp>
        <p:nvSpPr>
          <p:cNvPr id="7" name="Slide Number Placeholder 6">
            <a:extLst>
              <a:ext uri="{FF2B5EF4-FFF2-40B4-BE49-F238E27FC236}">
                <a16:creationId xmlns:a16="http://schemas.microsoft.com/office/drawing/2014/main" id="{94EC040A-B1B7-4241-9EBC-CBA75B1B1A6E}"/>
              </a:ext>
            </a:extLst>
          </p:cNvPr>
          <p:cNvSpPr>
            <a:spLocks noGrp="1"/>
          </p:cNvSpPr>
          <p:nvPr>
            <p:ph type="sldNum" sz="quarter" idx="10"/>
          </p:nvPr>
        </p:nvSpPr>
        <p:spPr/>
        <p:txBody>
          <a:bodyPr/>
          <a:lstStyle>
            <a:lvl1pPr>
              <a:defRPr>
                <a:solidFill>
                  <a:schemeClr val="bg2"/>
                </a:solidFill>
              </a:defRPr>
            </a:lvl1pPr>
          </a:lstStyle>
          <a:p>
            <a:fld id="{151725ED-AB00-4B02-A764-80C23BBB66A4}" type="slidenum">
              <a:rPr lang="en-US" smtClean="0"/>
              <a:pPr/>
              <a:t>‹Nº›</a:t>
            </a:fld>
            <a:endParaRPr lang="en-US" dirty="0"/>
          </a:p>
        </p:txBody>
      </p:sp>
      <p:pic>
        <p:nvPicPr>
          <p:cNvPr id="8" name="Picture 7">
            <a:extLst>
              <a:ext uri="{FF2B5EF4-FFF2-40B4-BE49-F238E27FC236}">
                <a16:creationId xmlns:a16="http://schemas.microsoft.com/office/drawing/2014/main" id="{83370D17-8385-4492-BE86-B24CFA4B59C5}"/>
              </a:ext>
            </a:extLst>
          </p:cNvPr>
          <p:cNvPicPr>
            <a:picLocks noChangeAspect="1"/>
          </p:cNvPicPr>
          <p:nvPr userDrawn="1"/>
        </p:nvPicPr>
        <p:blipFill>
          <a:blip r:embed="rId4">
            <a:biLevel thresh="25000"/>
            <a:extLst>
              <a:ext uri="{28A0092B-C50C-407E-A947-70E740481C1C}">
                <a14:useLocalDpi xmlns:a14="http://schemas.microsoft.com/office/drawing/2010/main" val="0"/>
              </a:ext>
            </a:extLst>
          </a:blip>
          <a:stretch>
            <a:fillRect/>
          </a:stretch>
        </p:blipFill>
        <p:spPr>
          <a:xfrm>
            <a:off x="10211355" y="6457265"/>
            <a:ext cx="904248" cy="169999"/>
          </a:xfrm>
          <a:prstGeom prst="rect">
            <a:avLst/>
          </a:prstGeom>
        </p:spPr>
      </p:pic>
      <p:cxnSp>
        <p:nvCxnSpPr>
          <p:cNvPr id="9" name="Straight Connector 8">
            <a:extLst>
              <a:ext uri="{FF2B5EF4-FFF2-40B4-BE49-F238E27FC236}">
                <a16:creationId xmlns:a16="http://schemas.microsoft.com/office/drawing/2014/main" id="{62549F85-0335-4478-8A3C-FF2D7F188F3D}"/>
              </a:ext>
            </a:extLst>
          </p:cNvPr>
          <p:cNvCxnSpPr>
            <a:cxnSpLocks/>
          </p:cNvCxnSpPr>
          <p:nvPr userDrawn="1"/>
        </p:nvCxnSpPr>
        <p:spPr>
          <a:xfrm>
            <a:off x="11259516" y="6457265"/>
            <a:ext cx="0" cy="169998"/>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1893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 PICTURE C">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4C48F1-FF29-4904-86EB-B21B78ED04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9" y="0"/>
            <a:ext cx="6096000" cy="6858000"/>
          </a:xfrm>
          <a:prstGeom prst="rect">
            <a:avLst/>
          </a:prstGeom>
        </p:spPr>
      </p:pic>
      <p:sp>
        <p:nvSpPr>
          <p:cNvPr id="11" name="Title 1">
            <a:extLst>
              <a:ext uri="{FF2B5EF4-FFF2-40B4-BE49-F238E27FC236}">
                <a16:creationId xmlns:a16="http://schemas.microsoft.com/office/drawing/2014/main" id="{72108873-BEEA-4DC6-BA3A-5084696BF13B}"/>
              </a:ext>
            </a:extLst>
          </p:cNvPr>
          <p:cNvSpPr>
            <a:spLocks noGrp="1"/>
          </p:cNvSpPr>
          <p:nvPr>
            <p:ph type="title"/>
          </p:nvPr>
        </p:nvSpPr>
        <p:spPr>
          <a:xfrm>
            <a:off x="831850" y="2365143"/>
            <a:ext cx="5159375" cy="1074367"/>
          </a:xfrm>
        </p:spPr>
        <p:txBody>
          <a:bodyPr anchor="t">
            <a:noAutofit/>
          </a:bodyPr>
          <a:lstStyle>
            <a:lvl1pPr algn="l" defTabSz="914400" rtl="0" eaLnBrk="1" latinLnBrk="0" hangingPunct="1">
              <a:lnSpc>
                <a:spcPct val="90000"/>
              </a:lnSpc>
              <a:spcBef>
                <a:spcPct val="0"/>
              </a:spcBef>
              <a:buNone/>
              <a:defRPr lang="en-US" sz="3000" b="1" i="0" kern="1200" cap="none" baseline="0" dirty="0" smtClean="0">
                <a:solidFill>
                  <a:schemeClr val="tx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12" name="Text Placeholder 2">
            <a:extLst>
              <a:ext uri="{FF2B5EF4-FFF2-40B4-BE49-F238E27FC236}">
                <a16:creationId xmlns:a16="http://schemas.microsoft.com/office/drawing/2014/main" id="{89BD5EDF-4D3B-4801-AB65-55F621D21D56}"/>
              </a:ext>
            </a:extLst>
          </p:cNvPr>
          <p:cNvSpPr>
            <a:spLocks noGrp="1"/>
          </p:cNvSpPr>
          <p:nvPr>
            <p:ph type="body" idx="1"/>
          </p:nvPr>
        </p:nvSpPr>
        <p:spPr>
          <a:xfrm>
            <a:off x="831850" y="3499186"/>
            <a:ext cx="5159375" cy="163232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2400" b="0" i="0" kern="1200" baseline="0" dirty="0" smtClean="0">
                <a:solidFill>
                  <a:schemeClr val="accent5"/>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3" name="Picture 12" descr="001">
            <a:extLst>
              <a:ext uri="{FF2B5EF4-FFF2-40B4-BE49-F238E27FC236}">
                <a16:creationId xmlns:a16="http://schemas.microsoft.com/office/drawing/2014/main" id="{1E1B1B76-FE78-455C-A4F6-F67AAF997113}"/>
              </a:ext>
            </a:extLst>
          </p:cNvPr>
          <p:cNvPicPr>
            <a:picLocks noChangeAspect="1"/>
          </p:cNvPicPr>
          <p:nvPr userDrawn="1"/>
        </p:nvPicPr>
        <p:blipFill>
          <a:blip r:embed="rId3"/>
          <a:stretch>
            <a:fillRect/>
          </a:stretch>
        </p:blipFill>
        <p:spPr>
          <a:xfrm>
            <a:off x="199155" y="2425646"/>
            <a:ext cx="604704" cy="279044"/>
          </a:xfrm>
          <a:prstGeom prst="rect">
            <a:avLst/>
          </a:prstGeom>
          <a:noFill/>
          <a:ln w="9525">
            <a:noFill/>
          </a:ln>
        </p:spPr>
      </p:pic>
      <p:sp>
        <p:nvSpPr>
          <p:cNvPr id="7" name="Slide Number Placeholder 6">
            <a:extLst>
              <a:ext uri="{FF2B5EF4-FFF2-40B4-BE49-F238E27FC236}">
                <a16:creationId xmlns:a16="http://schemas.microsoft.com/office/drawing/2014/main" id="{94EC040A-B1B7-4241-9EBC-CBA75B1B1A6E}"/>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‹Nº›</a:t>
            </a:fld>
            <a:endParaRPr lang="en-US" dirty="0"/>
          </a:p>
        </p:txBody>
      </p:sp>
      <p:pic>
        <p:nvPicPr>
          <p:cNvPr id="8" name="Picture 7">
            <a:extLst>
              <a:ext uri="{FF2B5EF4-FFF2-40B4-BE49-F238E27FC236}">
                <a16:creationId xmlns:a16="http://schemas.microsoft.com/office/drawing/2014/main" id="{A95E8CCC-05F0-425A-A573-1C2646929EF5}"/>
              </a:ext>
            </a:extLst>
          </p:cNvPr>
          <p:cNvPicPr>
            <a:picLocks noChangeAspect="1"/>
          </p:cNvPicPr>
          <p:nvPr userDrawn="1"/>
        </p:nvPicPr>
        <p:blipFill>
          <a:blip r:embed="rId4">
            <a:biLevel thresh="25000"/>
            <a:extLst>
              <a:ext uri="{28A0092B-C50C-407E-A947-70E740481C1C}">
                <a14:useLocalDpi xmlns:a14="http://schemas.microsoft.com/office/drawing/2010/main" val="0"/>
              </a:ext>
            </a:extLst>
          </a:blip>
          <a:stretch>
            <a:fillRect/>
          </a:stretch>
        </p:blipFill>
        <p:spPr>
          <a:xfrm>
            <a:off x="10211355" y="6457265"/>
            <a:ext cx="904248" cy="169999"/>
          </a:xfrm>
          <a:prstGeom prst="rect">
            <a:avLst/>
          </a:prstGeom>
        </p:spPr>
      </p:pic>
      <p:cxnSp>
        <p:nvCxnSpPr>
          <p:cNvPr id="9" name="Straight Connector 8">
            <a:extLst>
              <a:ext uri="{FF2B5EF4-FFF2-40B4-BE49-F238E27FC236}">
                <a16:creationId xmlns:a16="http://schemas.microsoft.com/office/drawing/2014/main" id="{2205DB46-567F-4D4B-A3D9-1E9FADDCA11B}"/>
              </a:ext>
            </a:extLst>
          </p:cNvPr>
          <p:cNvCxnSpPr>
            <a:cxnSpLocks/>
          </p:cNvCxnSpPr>
          <p:nvPr userDrawn="1"/>
        </p:nvCxnSpPr>
        <p:spPr>
          <a:xfrm>
            <a:off x="11259516" y="6457265"/>
            <a:ext cx="0" cy="169998"/>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147569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AA8321-946B-449C-A2C3-E94FB2FAFEF3}"/>
              </a:ext>
            </a:extLst>
          </p:cNvPr>
          <p:cNvSpPr>
            <a:spLocks noGrp="1"/>
          </p:cNvSpPr>
          <p:nvPr>
            <p:ph type="title"/>
          </p:nvPr>
        </p:nvSpPr>
        <p:spPr>
          <a:xfrm>
            <a:off x="838200" y="594795"/>
            <a:ext cx="10826152" cy="808067"/>
          </a:xfrm>
          <a:prstGeom prst="rect">
            <a:avLst/>
          </a:prstGeom>
        </p:spPr>
        <p:txBody>
          <a:bodyPr vert="horz" lIns="91440" tIns="45720" rIns="91440" bIns="45720" rtlCol="0" anchor="t">
            <a:normAutofit/>
          </a:bodyPr>
          <a:lstStyle/>
          <a:p>
            <a:pPr lvl="0"/>
            <a:r>
              <a:rPr lang="en-US" dirty="0"/>
              <a:t>Click to edit Master title</a:t>
            </a:r>
          </a:p>
        </p:txBody>
      </p:sp>
      <p:sp>
        <p:nvSpPr>
          <p:cNvPr id="6" name="Slide Number Placeholder 5">
            <a:extLst>
              <a:ext uri="{FF2B5EF4-FFF2-40B4-BE49-F238E27FC236}">
                <a16:creationId xmlns:a16="http://schemas.microsoft.com/office/drawing/2014/main" id="{D62E24AF-5AFB-4858-A79E-1ADCAD5AF1BA}"/>
              </a:ext>
            </a:extLst>
          </p:cNvPr>
          <p:cNvSpPr>
            <a:spLocks noGrp="1"/>
          </p:cNvSpPr>
          <p:nvPr>
            <p:ph type="sldNum" sz="quarter" idx="4"/>
          </p:nvPr>
        </p:nvSpPr>
        <p:spPr>
          <a:xfrm>
            <a:off x="11326439" y="6356350"/>
            <a:ext cx="613311" cy="365125"/>
          </a:xfrm>
          <a:prstGeom prst="rect">
            <a:avLst/>
          </a:prstGeom>
        </p:spPr>
        <p:txBody>
          <a:bodyPr vert="horz" lIns="91440" tIns="45720" rIns="91440" bIns="45720" rtlCol="0" anchor="ctr"/>
          <a:lstStyle>
            <a:lvl1pPr algn="l">
              <a:defRPr sz="1200">
                <a:solidFill>
                  <a:schemeClr val="accent5"/>
                </a:solidFill>
              </a:defRPr>
            </a:lvl1pPr>
          </a:lstStyle>
          <a:p>
            <a:fld id="{151725ED-AB00-4B02-A764-80C23BBB66A4}" type="slidenum">
              <a:rPr lang="en-US" smtClean="0"/>
              <a:pPr/>
              <a:t>‹Nº›</a:t>
            </a:fld>
            <a:endParaRPr lang="en-US" dirty="0"/>
          </a:p>
        </p:txBody>
      </p:sp>
      <p:cxnSp>
        <p:nvCxnSpPr>
          <p:cNvPr id="14" name="Straight Connector 13">
            <a:extLst>
              <a:ext uri="{FF2B5EF4-FFF2-40B4-BE49-F238E27FC236}">
                <a16:creationId xmlns:a16="http://schemas.microsoft.com/office/drawing/2014/main" id="{10B2BCA6-5BFC-45A7-B1CB-74361C7F5713}"/>
              </a:ext>
            </a:extLst>
          </p:cNvPr>
          <p:cNvCxnSpPr>
            <a:cxnSpLocks/>
          </p:cNvCxnSpPr>
          <p:nvPr userDrawn="1"/>
        </p:nvCxnSpPr>
        <p:spPr>
          <a:xfrm>
            <a:off x="11259516" y="6457265"/>
            <a:ext cx="0" cy="169998"/>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189C70A5-A351-4E55-9B45-FB93EAF04ED2}"/>
              </a:ext>
            </a:extLst>
          </p:cNvPr>
          <p:cNvSpPr>
            <a:spLocks noGrp="1"/>
          </p:cNvSpPr>
          <p:nvPr>
            <p:ph type="body" idx="1"/>
          </p:nvPr>
        </p:nvSpPr>
        <p:spPr>
          <a:xfrm>
            <a:off x="838200" y="1519998"/>
            <a:ext cx="11101552" cy="48221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3A1E1628-F0EA-4AF1-8737-07E257D2B9B2}"/>
              </a:ext>
            </a:extLst>
          </p:cNvPr>
          <p:cNvPicPr>
            <a:picLocks noChangeAspect="1"/>
          </p:cNvPicPr>
          <p:nvPr userDrawn="1"/>
        </p:nvPicPr>
        <p:blipFill>
          <a:blip r:embed="rId68">
            <a:extLst>
              <a:ext uri="{28A0092B-C50C-407E-A947-70E740481C1C}">
                <a14:useLocalDpi xmlns:a14="http://schemas.microsoft.com/office/drawing/2010/main" val="0"/>
              </a:ext>
            </a:extLst>
          </a:blip>
          <a:stretch>
            <a:fillRect/>
          </a:stretch>
        </p:blipFill>
        <p:spPr>
          <a:xfrm>
            <a:off x="10211355" y="6457265"/>
            <a:ext cx="904248" cy="169999"/>
          </a:xfrm>
          <a:prstGeom prst="rect">
            <a:avLst/>
          </a:prstGeom>
        </p:spPr>
      </p:pic>
    </p:spTree>
    <p:extLst>
      <p:ext uri="{BB962C8B-B14F-4D97-AF65-F5344CB8AC3E}">
        <p14:creationId xmlns:p14="http://schemas.microsoft.com/office/powerpoint/2010/main" val="3806459651"/>
      </p:ext>
    </p:extLst>
  </p:cSld>
  <p:clrMap bg1="lt1" tx1="dk1" bg2="lt2" tx2="dk2" accent1="accent1" accent2="accent2" accent3="accent3" accent4="accent4" accent5="accent5" accent6="accent6" hlink="hlink" folHlink="folHlink"/>
  <p:sldLayoutIdLst>
    <p:sldLayoutId id="2147483649" r:id="rId1"/>
    <p:sldLayoutId id="2147483743" r:id="rId2"/>
    <p:sldLayoutId id="2147483660" r:id="rId3"/>
    <p:sldLayoutId id="2147483662" r:id="rId4"/>
    <p:sldLayoutId id="2147483663" r:id="rId5"/>
    <p:sldLayoutId id="2147483651" r:id="rId6"/>
    <p:sldLayoutId id="2147483671" r:id="rId7"/>
    <p:sldLayoutId id="2147483708" r:id="rId8"/>
    <p:sldLayoutId id="2147483681" r:id="rId9"/>
    <p:sldLayoutId id="2147483709" r:id="rId10"/>
    <p:sldLayoutId id="2147483710" r:id="rId11"/>
    <p:sldLayoutId id="2147483722" r:id="rId12"/>
    <p:sldLayoutId id="2147483723" r:id="rId13"/>
    <p:sldLayoutId id="2147483725" r:id="rId14"/>
    <p:sldLayoutId id="2147483726" r:id="rId15"/>
    <p:sldLayoutId id="2147483727" r:id="rId16"/>
    <p:sldLayoutId id="2147483728" r:id="rId17"/>
    <p:sldLayoutId id="2147483729" r:id="rId18"/>
    <p:sldLayoutId id="2147483730" r:id="rId19"/>
    <p:sldLayoutId id="2147483650" r:id="rId20"/>
    <p:sldLayoutId id="2147483741" r:id="rId21"/>
    <p:sldLayoutId id="2147483668" r:id="rId22"/>
    <p:sldLayoutId id="2147483670" r:id="rId23"/>
    <p:sldLayoutId id="2147483664" r:id="rId24"/>
    <p:sldLayoutId id="2147483661" r:id="rId25"/>
    <p:sldLayoutId id="2147483665" r:id="rId26"/>
    <p:sldLayoutId id="2147483654" r:id="rId27"/>
    <p:sldLayoutId id="2147483712" r:id="rId28"/>
    <p:sldLayoutId id="2147483716" r:id="rId29"/>
    <p:sldLayoutId id="2147483714" r:id="rId30"/>
    <p:sldLayoutId id="2147483715" r:id="rId31"/>
    <p:sldLayoutId id="2147483717" r:id="rId32"/>
    <p:sldLayoutId id="2147483666" r:id="rId33"/>
    <p:sldLayoutId id="2147483655" r:id="rId34"/>
    <p:sldLayoutId id="2147483667" r:id="rId35"/>
    <p:sldLayoutId id="2147483679" r:id="rId36"/>
    <p:sldLayoutId id="2147483676" r:id="rId37"/>
    <p:sldLayoutId id="2147483705" r:id="rId38"/>
    <p:sldLayoutId id="2147483674" r:id="rId39"/>
    <p:sldLayoutId id="2147483706" r:id="rId40"/>
    <p:sldLayoutId id="2147483675" r:id="rId41"/>
    <p:sldLayoutId id="2147483707" r:id="rId42"/>
    <p:sldLayoutId id="2147483720" r:id="rId43"/>
    <p:sldLayoutId id="2147483721" r:id="rId44"/>
    <p:sldLayoutId id="2147483673" r:id="rId45"/>
    <p:sldLayoutId id="2147483703" r:id="rId46"/>
    <p:sldLayoutId id="2147483672" r:id="rId47"/>
    <p:sldLayoutId id="2147483724" r:id="rId48"/>
    <p:sldLayoutId id="2147483677" r:id="rId49"/>
    <p:sldLayoutId id="2147483678" r:id="rId50"/>
    <p:sldLayoutId id="2147483680" r:id="rId51"/>
    <p:sldLayoutId id="2147483657" r:id="rId52"/>
    <p:sldLayoutId id="2147483711" r:id="rId53"/>
    <p:sldLayoutId id="2147483732" r:id="rId54"/>
    <p:sldLayoutId id="2147483731" r:id="rId55"/>
    <p:sldLayoutId id="2147483733" r:id="rId56"/>
    <p:sldLayoutId id="2147483734" r:id="rId57"/>
    <p:sldLayoutId id="2147483735" r:id="rId58"/>
    <p:sldLayoutId id="2147483736" r:id="rId59"/>
    <p:sldLayoutId id="2147483652" r:id="rId60"/>
    <p:sldLayoutId id="2147483653" r:id="rId61"/>
    <p:sldLayoutId id="2147483656" r:id="rId62"/>
    <p:sldLayoutId id="2147483704" r:id="rId63"/>
    <p:sldLayoutId id="2147483737" r:id="rId64"/>
    <p:sldLayoutId id="2147483739" r:id="rId65"/>
    <p:sldLayoutId id="2147483740" r:id="rId66"/>
  </p:sldLayoutIdLst>
  <p:hf hdr="0" ftr="0" dt="0"/>
  <p:txStyles>
    <p:titleStyle>
      <a:lvl1pPr algn="l" defTabSz="914400" rtl="0" eaLnBrk="1" latinLnBrk="0" hangingPunct="1">
        <a:lnSpc>
          <a:spcPct val="90000"/>
        </a:lnSpc>
        <a:spcBef>
          <a:spcPct val="0"/>
        </a:spcBef>
        <a:buNone/>
        <a:defRPr lang="en-US" sz="2600" b="1" i="0" kern="1200" cap="none" baseline="0" dirty="0" smtClean="0">
          <a:solidFill>
            <a:schemeClr val="tx2"/>
          </a:solidFill>
          <a:latin typeface="Arial" panose="020B0604020202020204" pitchFamily="34" charset="0"/>
          <a:ea typeface="+mj-ea"/>
          <a:cs typeface="Arial" panose="020B0604020202020204" pitchFamily="34" charset="0"/>
        </a:defRPr>
      </a:lvl1pPr>
    </p:titleStyle>
    <p:bodyStyle>
      <a:lvl1pPr marL="274320" indent="-228600" algn="l" defTabSz="914400" rtl="0" eaLnBrk="1" latinLnBrk="0" hangingPunct="1">
        <a:lnSpc>
          <a:spcPct val="110000"/>
        </a:lnSpc>
        <a:spcBef>
          <a:spcPts val="1200"/>
        </a:spcBef>
        <a:buClr>
          <a:schemeClr val="accent4"/>
        </a:buClr>
        <a:buFont typeface="Arial" panose="020B0604020202020204" pitchFamily="34" charset="0"/>
        <a:buChar char="•"/>
        <a:defRPr lang="en-US" sz="2200" b="0" i="0" kern="1200" baseline="0" smtClean="0">
          <a:solidFill>
            <a:schemeClr val="accent5"/>
          </a:solidFill>
          <a:latin typeface="Arial" panose="020B0604020202020204" pitchFamily="34" charset="0"/>
          <a:ea typeface="+mn-ea"/>
          <a:cs typeface="Arial" panose="020B0604020202020204" pitchFamily="34" charset="0"/>
        </a:defRPr>
      </a:lvl1pPr>
      <a:lvl2pPr marL="548640" indent="-228600" algn="l" defTabSz="914400" rtl="0" eaLnBrk="1" latinLnBrk="0" hangingPunct="1">
        <a:lnSpc>
          <a:spcPct val="110000"/>
        </a:lnSpc>
        <a:spcBef>
          <a:spcPts val="600"/>
        </a:spcBef>
        <a:buClr>
          <a:schemeClr val="accent4"/>
        </a:buClr>
        <a:buFont typeface="Arial" panose="020B0604020202020204" pitchFamily="34" charset="0"/>
        <a:buChar char="–"/>
        <a:defRPr lang="en-US" sz="2000" b="0" i="0" kern="1200" baseline="0" smtClean="0">
          <a:solidFill>
            <a:schemeClr val="accent5"/>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lnSpc>
          <a:spcPct val="110000"/>
        </a:lnSpc>
        <a:spcBef>
          <a:spcPts val="600"/>
        </a:spcBef>
        <a:buClr>
          <a:schemeClr val="accent4"/>
        </a:buClr>
        <a:buFont typeface="Arial" panose="020B0604020202020204" pitchFamily="34" charset="0"/>
        <a:buChar char="•"/>
        <a:defRPr lang="en-US" sz="1800" b="0" i="0" kern="1200" baseline="0" smtClean="0">
          <a:solidFill>
            <a:schemeClr val="accent5"/>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lnSpc>
          <a:spcPct val="110000"/>
        </a:lnSpc>
        <a:spcBef>
          <a:spcPts val="600"/>
        </a:spcBef>
        <a:spcAft>
          <a:spcPts val="0"/>
        </a:spcAft>
        <a:buClr>
          <a:schemeClr val="accent4"/>
        </a:buClr>
        <a:buFont typeface="Arial" panose="020B0604020202020204" pitchFamily="34" charset="0"/>
        <a:buChar char="–"/>
        <a:defRPr lang="en-US" sz="1600" b="0" i="0" kern="1200" baseline="0" smtClean="0">
          <a:solidFill>
            <a:schemeClr val="accent5"/>
          </a:solidFill>
          <a:latin typeface="Arial" panose="020B0604020202020204" pitchFamily="34" charset="0"/>
          <a:ea typeface="+mn-ea"/>
          <a:cs typeface="Arial" panose="020B0604020202020204" pitchFamily="34" charset="0"/>
        </a:defRPr>
      </a:lvl4pPr>
      <a:lvl5pPr marL="1645920" indent="-228600" algn="l" defTabSz="914400" rtl="0" eaLnBrk="1" latinLnBrk="0" hangingPunct="1">
        <a:lnSpc>
          <a:spcPct val="110000"/>
        </a:lnSpc>
        <a:spcBef>
          <a:spcPts val="600"/>
        </a:spcBef>
        <a:spcAft>
          <a:spcPts val="0"/>
        </a:spcAft>
        <a:buClr>
          <a:schemeClr val="accent4"/>
        </a:buClr>
        <a:buFont typeface="Arial" panose="020B0604020202020204" pitchFamily="34" charset="0"/>
        <a:buChar char="•"/>
        <a:defRPr lang="en-US" sz="1400" b="0" i="0" kern="1200" baseline="0" dirty="0">
          <a:solidFill>
            <a:schemeClr val="accent5"/>
          </a:solidFill>
          <a:latin typeface="Arial" panose="020B0604020202020204" pitchFamily="34" charset="0"/>
          <a:ea typeface="+mn-ea"/>
          <a:cs typeface="Arial" panose="020B0604020202020204" pitchFamily="34" charset="0"/>
        </a:defRPr>
      </a:lvl5pPr>
      <a:lvl6pPr marL="18288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accent5"/>
          </a:solidFill>
          <a:latin typeface="+mn-lt"/>
          <a:ea typeface="+mn-ea"/>
          <a:cs typeface="+mn-cs"/>
        </a:defRPr>
      </a:lvl6pPr>
      <a:lvl7pPr marL="1657350" indent="-28575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7pPr>
      <a:lvl8pPr marL="2743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accent5"/>
          </a:solidFill>
          <a:latin typeface="+mn-lt"/>
          <a:ea typeface="+mn-ea"/>
          <a:cs typeface="+mn-cs"/>
        </a:defRPr>
      </a:lvl8pPr>
      <a:lvl9pPr marL="2114550" indent="-28575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50.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10.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3.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11.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51.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11.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12.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12.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52.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12.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13.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13.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53.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13.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14.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14.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54.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14.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3.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15.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55.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15.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16.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16.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56.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16.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17.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17.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57.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17.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18.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18.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58.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18.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19.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19.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59.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19.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20.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2.xml.rels><?xml version="1.0" encoding="UTF-8" standalone="yes"?>
<Relationships xmlns="http://schemas.openxmlformats.org/package/2006/relationships"><Relationship Id="rId3" Type="http://schemas.openxmlformats.org/officeDocument/2006/relationships/slide" Target="slide71.xml"/><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41.png"/></Relationships>
</file>

<file path=ppt/slides/_rels/slide20.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60.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20.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3.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21.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61.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21.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22.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22.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62.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22.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23.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23.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63.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23.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24.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24.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64.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24.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25.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25.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65.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25.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26.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26.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66.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26.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27.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27.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67.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27.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28.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28.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68.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28.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29.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29.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69.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29.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3.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3.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slide" Target="slide57.xml"/><Relationship Id="rId3" Type="http://schemas.openxmlformats.org/officeDocument/2006/relationships/image" Target="../media/image42.png"/><Relationship Id="rId7" Type="http://schemas.openxmlformats.org/officeDocument/2006/relationships/slide" Target="slide11.xml"/><Relationship Id="rId12" Type="http://schemas.openxmlformats.org/officeDocument/2006/relationships/slide" Target="slide49.xml"/><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9.xml"/><Relationship Id="rId5" Type="http://schemas.openxmlformats.org/officeDocument/2006/relationships/slide" Target="slide4.xml"/><Relationship Id="rId15" Type="http://schemas.openxmlformats.org/officeDocument/2006/relationships/slide" Target="slide65.xml"/><Relationship Id="rId10" Type="http://schemas.openxmlformats.org/officeDocument/2006/relationships/slide" Target="slide30.xml"/><Relationship Id="rId4" Type="http://schemas.openxmlformats.org/officeDocument/2006/relationships/image" Target="../media/image41.png"/><Relationship Id="rId9" Type="http://schemas.openxmlformats.org/officeDocument/2006/relationships/slide" Target="slide21.xml"/><Relationship Id="rId14" Type="http://schemas.openxmlformats.org/officeDocument/2006/relationships/slide" Target="slide61.xml"/></Relationships>
</file>

<file path=ppt/slides/_rels/slide30.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70.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30.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31.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31.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71.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31.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32.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32.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72.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32.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33.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33.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73.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33.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34.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34.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74.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34.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35.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35.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75.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35.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36.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36.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76.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36.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37.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37.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77.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37.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38.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38.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78.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38.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3.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39.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79.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39.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40.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4.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44.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4.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5.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40.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80.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40.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41.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41.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81.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41.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42.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42.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82.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42.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43.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43.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83.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43.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44.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44.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84.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44.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45.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45.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85.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45.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46.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46.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86.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46.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47.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47.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87.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47.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48.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48.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88.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48.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3.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49.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89.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49.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50.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5.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45.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5.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6.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50.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90.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50.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51.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51.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91.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51.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52.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52.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92.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52.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53.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53.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93.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53.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54.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54.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94.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54.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55.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55.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95.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55.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56.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56.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96.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56.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3.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57.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97.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57.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58.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58.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98.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58.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59.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59.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99.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59.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60.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6.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46.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6.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7.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60.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100.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60.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3.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61.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101.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61.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62.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62.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102.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62.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63.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63.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slide" Target="slide21.xml"/><Relationship Id="rId18" Type="http://schemas.openxmlformats.org/officeDocument/2006/relationships/slide" Target="slide61.xml"/><Relationship Id="rId3" Type="http://schemas.openxmlformats.org/officeDocument/2006/relationships/slideLayout" Target="../slideLayouts/slideLayout21.xml"/><Relationship Id="rId7" Type="http://schemas.openxmlformats.org/officeDocument/2006/relationships/slide" Target="slide64.xml"/><Relationship Id="rId12" Type="http://schemas.openxmlformats.org/officeDocument/2006/relationships/slide" Target="slide15.xml"/><Relationship Id="rId17" Type="http://schemas.openxmlformats.org/officeDocument/2006/relationships/slide" Target="slide57.xml"/><Relationship Id="rId2" Type="http://schemas.openxmlformats.org/officeDocument/2006/relationships/audio" Target="../media/media1.mp3"/><Relationship Id="rId16" Type="http://schemas.openxmlformats.org/officeDocument/2006/relationships/slide" Target="slide49.xml"/><Relationship Id="rId1" Type="http://schemas.microsoft.com/office/2007/relationships/media" Target="../media/media1.mp3"/><Relationship Id="rId6" Type="http://schemas.openxmlformats.org/officeDocument/2006/relationships/image" Target="../media/image41.png"/><Relationship Id="rId11" Type="http://schemas.openxmlformats.org/officeDocument/2006/relationships/slide" Target="slide11.xml"/><Relationship Id="rId5" Type="http://schemas.openxmlformats.org/officeDocument/2006/relationships/image" Target="../media/image103.png"/><Relationship Id="rId15" Type="http://schemas.openxmlformats.org/officeDocument/2006/relationships/slide" Target="slide39.xml"/><Relationship Id="rId10" Type="http://schemas.openxmlformats.org/officeDocument/2006/relationships/slide" Target="slide4.xml"/><Relationship Id="rId19" Type="http://schemas.openxmlformats.org/officeDocument/2006/relationships/slide" Target="slide65.xml"/><Relationship Id="rId4" Type="http://schemas.openxmlformats.org/officeDocument/2006/relationships/notesSlide" Target="../notesSlides/notesSlide63.xml"/><Relationship Id="rId9" Type="http://schemas.openxmlformats.org/officeDocument/2006/relationships/image" Target="../media/image104.png"/><Relationship Id="rId14" Type="http://schemas.openxmlformats.org/officeDocument/2006/relationships/slide" Target="slide30.xml"/></Relationships>
</file>

<file path=ppt/slides/_rels/slide64.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105.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64.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3.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65.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106.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65.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66.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66.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107.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66.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67.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67.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108.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67.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68.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68.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109.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68.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69.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69.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110.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69.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70.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7.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47.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7.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8.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70.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111.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70.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3.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71.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slide" Target="slide57.xml"/><Relationship Id="rId3" Type="http://schemas.openxmlformats.org/officeDocument/2006/relationships/oleObject" Target="../embeddings/oleObject1.bin"/><Relationship Id="rId7" Type="http://schemas.openxmlformats.org/officeDocument/2006/relationships/slide" Target="slide11.xml"/><Relationship Id="rId12" Type="http://schemas.openxmlformats.org/officeDocument/2006/relationships/slide" Target="slide49.xml"/><Relationship Id="rId2" Type="http://schemas.openxmlformats.org/officeDocument/2006/relationships/notesSlide" Target="../notesSlides/notesSlide71.xml"/><Relationship Id="rId1" Type="http://schemas.openxmlformats.org/officeDocument/2006/relationships/slideLayout" Target="../slideLayouts/slideLayout65.xml"/><Relationship Id="rId6" Type="http://schemas.openxmlformats.org/officeDocument/2006/relationships/image" Target="../media/image43.jpeg"/><Relationship Id="rId11" Type="http://schemas.openxmlformats.org/officeDocument/2006/relationships/slide" Target="slide39.xml"/><Relationship Id="rId5" Type="http://schemas.openxmlformats.org/officeDocument/2006/relationships/slide" Target="slide4.xml"/><Relationship Id="rId15" Type="http://schemas.openxmlformats.org/officeDocument/2006/relationships/slide" Target="slide65.xml"/><Relationship Id="rId10" Type="http://schemas.openxmlformats.org/officeDocument/2006/relationships/slide" Target="slide30.xml"/><Relationship Id="rId4" Type="http://schemas.openxmlformats.org/officeDocument/2006/relationships/image" Target="../media/image112.wmf"/><Relationship Id="rId9" Type="http://schemas.openxmlformats.org/officeDocument/2006/relationships/slide" Target="slide21.xml"/><Relationship Id="rId14" Type="http://schemas.openxmlformats.org/officeDocument/2006/relationships/slide" Target="slide6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48.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8.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9.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_rels/slide9.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9.xml"/><Relationship Id="rId3" Type="http://schemas.openxmlformats.org/officeDocument/2006/relationships/image" Target="../media/image49.png"/><Relationship Id="rId7" Type="http://schemas.openxmlformats.org/officeDocument/2006/relationships/slide" Target="slide4.xml"/><Relationship Id="rId12" Type="http://schemas.openxmlformats.org/officeDocument/2006/relationships/slide" Target="slide39.xml"/><Relationship Id="rId2" Type="http://schemas.openxmlformats.org/officeDocument/2006/relationships/notesSlide" Target="../notesSlides/notesSlide9.xml"/><Relationship Id="rId16" Type="http://schemas.openxmlformats.org/officeDocument/2006/relationships/slide" Target="slide65.xml"/><Relationship Id="rId1" Type="http://schemas.openxmlformats.org/officeDocument/2006/relationships/slideLayout" Target="../slideLayouts/slideLayout21.xml"/><Relationship Id="rId6" Type="http://schemas.openxmlformats.org/officeDocument/2006/relationships/image" Target="../media/image43.jpeg"/><Relationship Id="rId11" Type="http://schemas.openxmlformats.org/officeDocument/2006/relationships/slide" Target="slide30.xml"/><Relationship Id="rId5" Type="http://schemas.openxmlformats.org/officeDocument/2006/relationships/slide" Target="slide10.xml"/><Relationship Id="rId15" Type="http://schemas.openxmlformats.org/officeDocument/2006/relationships/slide" Target="slide61.xml"/><Relationship Id="rId10" Type="http://schemas.openxmlformats.org/officeDocument/2006/relationships/slide" Target="slide21.xml"/><Relationship Id="rId4" Type="http://schemas.openxmlformats.org/officeDocument/2006/relationships/image" Target="../media/image41.png"/><Relationship Id="rId9" Type="http://schemas.openxmlformats.org/officeDocument/2006/relationships/slide" Target="slide15.xml"/><Relationship Id="rId14" Type="http://schemas.openxmlformats.org/officeDocument/2006/relationships/slide" Target="slide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9369" y="1873786"/>
            <a:ext cx="10833262" cy="1252444"/>
          </a:xfrm>
        </p:spPr>
        <p:txBody>
          <a:bodyPr/>
          <a:lstStyle/>
          <a:p>
            <a:pPr>
              <a:defRPr/>
            </a:pPr>
            <a:r>
              <a:rPr lang="en-GB" sz="5867" dirty="0" err="1"/>
              <a:t>Simulador</a:t>
            </a:r>
            <a:r>
              <a:rPr lang="en-GB" sz="5867" dirty="0"/>
              <a:t> de Power PDF</a:t>
            </a:r>
            <a:endParaRPr sz="5867" dirty="0"/>
          </a:p>
        </p:txBody>
      </p:sp>
      <p:sp>
        <p:nvSpPr>
          <p:cNvPr id="3" name="Subtitle 2">
            <a:extLst>
              <a:ext uri="{FF2B5EF4-FFF2-40B4-BE49-F238E27FC236}">
                <a16:creationId xmlns:a16="http://schemas.microsoft.com/office/drawing/2014/main" id="{49CF8609-1122-4867-963A-1D0420FB2547}"/>
              </a:ext>
            </a:extLst>
          </p:cNvPr>
          <p:cNvSpPr>
            <a:spLocks noGrp="1"/>
          </p:cNvSpPr>
          <p:nvPr>
            <p:ph type="subTitle" idx="1"/>
          </p:nvPr>
        </p:nvSpPr>
        <p:spPr>
          <a:xfrm>
            <a:off x="0" y="3599520"/>
            <a:ext cx="12192000" cy="1252444"/>
          </a:xfrm>
        </p:spPr>
        <p:txBody>
          <a:bodyPr/>
          <a:lstStyle/>
          <a:p>
            <a:r>
              <a:rPr lang="es-ES" dirty="0"/>
              <a:t>Una serie de demostraciones interactivas basadas en</a:t>
            </a:r>
          </a:p>
          <a:p>
            <a:r>
              <a:rPr lang="es-ES" dirty="0" err="1"/>
              <a:t>Power</a:t>
            </a:r>
            <a:r>
              <a:rPr lang="es-ES" dirty="0"/>
              <a:t> PDF versión 5.0 / Octubre 2022</a:t>
            </a:r>
            <a:endParaRPr lang="en-GB" dirty="0"/>
          </a:p>
        </p:txBody>
      </p:sp>
      <p:sp>
        <p:nvSpPr>
          <p:cNvPr id="4" name="Text Placeholder 5">
            <a:extLst>
              <a:ext uri="{FF2B5EF4-FFF2-40B4-BE49-F238E27FC236}">
                <a16:creationId xmlns:a16="http://schemas.microsoft.com/office/drawing/2014/main" id="{4F9DB4B8-3D76-ECCF-A0F7-993286FB0464}"/>
              </a:ext>
            </a:extLst>
          </p:cNvPr>
          <p:cNvSpPr txBox="1">
            <a:spLocks/>
          </p:cNvSpPr>
          <p:nvPr/>
        </p:nvSpPr>
        <p:spPr>
          <a:xfrm>
            <a:off x="212423" y="5740422"/>
            <a:ext cx="2833368" cy="310238"/>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200"/>
              </a:spcBef>
              <a:buClr>
                <a:schemeClr val="accent4"/>
              </a:buClr>
              <a:buFont typeface="Arial" panose="020B0604020202020204" pitchFamily="34" charset="0"/>
              <a:buNone/>
              <a:defRPr lang="en-US" sz="1800" b="1" i="0" kern="1200" cap="none" baseline="0" dirty="0">
                <a:solidFill>
                  <a:srgbClr val="00558C"/>
                </a:solidFill>
                <a:latin typeface="Arial" panose="020B0604020202020204" pitchFamily="34" charset="0"/>
                <a:ea typeface="Arial" panose="020B0604020202020204" pitchFamily="34" charset="0"/>
                <a:cs typeface="Arial" panose="020B0604020202020204" pitchFamily="34" charset="0"/>
              </a:defRPr>
            </a:lvl1pPr>
            <a:lvl2pPr marL="548640" indent="-228600" algn="l" defTabSz="914400" rtl="0" eaLnBrk="1" latinLnBrk="0" hangingPunct="1">
              <a:lnSpc>
                <a:spcPct val="110000"/>
              </a:lnSpc>
              <a:spcBef>
                <a:spcPts val="600"/>
              </a:spcBef>
              <a:buClr>
                <a:schemeClr val="accent4"/>
              </a:buClr>
              <a:buFont typeface="Arial" panose="020B0604020202020204" pitchFamily="34" charset="0"/>
              <a:buChar char="–"/>
              <a:defRPr lang="en-US" sz="2000" b="0" i="0" kern="1200" baseline="0" smtClean="0">
                <a:solidFill>
                  <a:schemeClr val="accent5"/>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lnSpc>
                <a:spcPct val="110000"/>
              </a:lnSpc>
              <a:spcBef>
                <a:spcPts val="600"/>
              </a:spcBef>
              <a:buClr>
                <a:schemeClr val="accent4"/>
              </a:buClr>
              <a:buFont typeface="Arial" panose="020B0604020202020204" pitchFamily="34" charset="0"/>
              <a:buChar char="•"/>
              <a:defRPr lang="en-US" sz="1800" b="0" i="0" kern="1200" baseline="0" smtClean="0">
                <a:solidFill>
                  <a:schemeClr val="accent5"/>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lnSpc>
                <a:spcPct val="110000"/>
              </a:lnSpc>
              <a:spcBef>
                <a:spcPts val="600"/>
              </a:spcBef>
              <a:spcAft>
                <a:spcPts val="0"/>
              </a:spcAft>
              <a:buClr>
                <a:schemeClr val="accent4"/>
              </a:buClr>
              <a:buFont typeface="Arial" panose="020B0604020202020204" pitchFamily="34" charset="0"/>
              <a:buChar char="–"/>
              <a:defRPr lang="en-US" sz="1600" b="0" i="0" kern="1200" baseline="0" smtClean="0">
                <a:solidFill>
                  <a:schemeClr val="accent5"/>
                </a:solidFill>
                <a:latin typeface="Arial" panose="020B0604020202020204" pitchFamily="34" charset="0"/>
                <a:ea typeface="+mn-ea"/>
                <a:cs typeface="Arial" panose="020B0604020202020204" pitchFamily="34" charset="0"/>
              </a:defRPr>
            </a:lvl4pPr>
            <a:lvl5pPr marL="1645920" indent="-228600" algn="l" defTabSz="914400" rtl="0" eaLnBrk="1" latinLnBrk="0" hangingPunct="1">
              <a:lnSpc>
                <a:spcPct val="110000"/>
              </a:lnSpc>
              <a:spcBef>
                <a:spcPts val="600"/>
              </a:spcBef>
              <a:spcAft>
                <a:spcPts val="0"/>
              </a:spcAft>
              <a:buClr>
                <a:schemeClr val="accent4"/>
              </a:buClr>
              <a:buFont typeface="Arial" panose="020B0604020202020204" pitchFamily="34" charset="0"/>
              <a:buChar char="•"/>
              <a:defRPr lang="en-US" sz="1400" b="0" i="0" kern="1200" baseline="0" dirty="0">
                <a:solidFill>
                  <a:schemeClr val="accent5"/>
                </a:solidFill>
                <a:latin typeface="Arial" panose="020B0604020202020204" pitchFamily="34" charset="0"/>
                <a:ea typeface="+mn-ea"/>
                <a:cs typeface="Arial" panose="020B0604020202020204" pitchFamily="34" charset="0"/>
              </a:defRPr>
            </a:lvl5pPr>
            <a:lvl6pPr marL="18288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accent5"/>
                </a:solidFill>
                <a:latin typeface="+mn-lt"/>
                <a:ea typeface="+mn-ea"/>
                <a:cs typeface="+mn-cs"/>
              </a:defRPr>
            </a:lvl6pPr>
            <a:lvl7pPr marL="1657350" indent="-28575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7pPr>
            <a:lvl8pPr marL="2743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accent5"/>
                </a:solidFill>
                <a:latin typeface="+mn-lt"/>
                <a:ea typeface="+mn-ea"/>
                <a:cs typeface="+mn-cs"/>
              </a:defRPr>
            </a:lvl8pPr>
            <a:lvl9pPr marL="2114550" indent="-28575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9pPr>
          </a:lstStyle>
          <a:p>
            <a:pPr>
              <a:defRPr/>
            </a:pPr>
            <a:r>
              <a:rPr lang="es-ES" dirty="0"/>
              <a:t>Daniel Monteverde</a:t>
            </a:r>
          </a:p>
        </p:txBody>
      </p:sp>
      <p:sp>
        <p:nvSpPr>
          <p:cNvPr id="7" name="Text Placeholder 4">
            <a:extLst>
              <a:ext uri="{FF2B5EF4-FFF2-40B4-BE49-F238E27FC236}">
                <a16:creationId xmlns:a16="http://schemas.microsoft.com/office/drawing/2014/main" id="{B3432D06-8426-9356-F1CE-20F337A5B978}"/>
              </a:ext>
            </a:extLst>
          </p:cNvPr>
          <p:cNvSpPr txBox="1">
            <a:spLocks/>
          </p:cNvSpPr>
          <p:nvPr/>
        </p:nvSpPr>
        <p:spPr>
          <a:xfrm>
            <a:off x="212420" y="6050661"/>
            <a:ext cx="2947669" cy="31023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Clr>
                <a:schemeClr val="accent4"/>
              </a:buClr>
              <a:buFont typeface="Arial" panose="020B0604020202020204" pitchFamily="34" charset="0"/>
              <a:buNone/>
              <a:defRPr lang="en-US" sz="1600"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vl2pPr marL="411463" indent="0" algn="l" defTabSz="914400" rtl="0" eaLnBrk="1" latinLnBrk="0" hangingPunct="1">
              <a:lnSpc>
                <a:spcPct val="110000"/>
              </a:lnSpc>
              <a:spcBef>
                <a:spcPts val="600"/>
              </a:spcBef>
              <a:buClr>
                <a:schemeClr val="accent4"/>
              </a:buClr>
              <a:buFont typeface="Arial" panose="020B0604020202020204" pitchFamily="34" charset="0"/>
              <a:buNone/>
              <a:defRPr lang="en-US" sz="2000" b="0" i="0" kern="1200" baseline="0" dirty="0" smtClean="0">
                <a:solidFill>
                  <a:schemeClr val="bg1"/>
                </a:solidFill>
                <a:latin typeface="TT Norms" charset="0"/>
                <a:ea typeface="TT Norms" charset="0"/>
                <a:cs typeface="TT Norms" charset="0"/>
              </a:defRPr>
            </a:lvl2pPr>
            <a:lvl3pPr marL="822928" indent="0" algn="l" defTabSz="914400" rtl="0" eaLnBrk="1" latinLnBrk="0" hangingPunct="1">
              <a:lnSpc>
                <a:spcPct val="110000"/>
              </a:lnSpc>
              <a:spcBef>
                <a:spcPts val="600"/>
              </a:spcBef>
              <a:buClr>
                <a:schemeClr val="accent4"/>
              </a:buClr>
              <a:buFont typeface="Arial" panose="020B0604020202020204" pitchFamily="34" charset="0"/>
              <a:buNone/>
              <a:defRPr lang="en-US" sz="1800" b="0" i="0" kern="1200" baseline="0" dirty="0" smtClean="0">
                <a:solidFill>
                  <a:schemeClr val="bg1"/>
                </a:solidFill>
                <a:latin typeface="TT Norms" charset="0"/>
                <a:ea typeface="TT Norms" charset="0"/>
                <a:cs typeface="TT Norms" charset="0"/>
              </a:defRPr>
            </a:lvl3pPr>
            <a:lvl4pPr marL="1234391" indent="0" algn="l" defTabSz="914400" rtl="0" eaLnBrk="1" latinLnBrk="0" hangingPunct="1">
              <a:lnSpc>
                <a:spcPct val="110000"/>
              </a:lnSpc>
              <a:spcBef>
                <a:spcPts val="600"/>
              </a:spcBef>
              <a:spcAft>
                <a:spcPts val="0"/>
              </a:spcAft>
              <a:buClr>
                <a:schemeClr val="accent4"/>
              </a:buClr>
              <a:buFont typeface="Arial" panose="020B0604020202020204" pitchFamily="34" charset="0"/>
              <a:buNone/>
              <a:defRPr lang="en-US" sz="1600" b="0" i="0" kern="1200" baseline="0" dirty="0" smtClean="0">
                <a:solidFill>
                  <a:schemeClr val="bg1"/>
                </a:solidFill>
                <a:latin typeface="TT Norms" charset="0"/>
                <a:ea typeface="TT Norms" charset="0"/>
                <a:cs typeface="TT Norms" charset="0"/>
              </a:defRPr>
            </a:lvl4pPr>
            <a:lvl5pPr marL="1645854" indent="0" algn="l" defTabSz="914400" rtl="0" eaLnBrk="1" latinLnBrk="0" hangingPunct="1">
              <a:lnSpc>
                <a:spcPct val="110000"/>
              </a:lnSpc>
              <a:spcBef>
                <a:spcPts val="600"/>
              </a:spcBef>
              <a:spcAft>
                <a:spcPts val="0"/>
              </a:spcAft>
              <a:buClr>
                <a:schemeClr val="accent4"/>
              </a:buClr>
              <a:buFont typeface="Arial" panose="020B0604020202020204" pitchFamily="34" charset="0"/>
              <a:buNone/>
              <a:defRPr lang="en-US" sz="1400" b="0" i="0" kern="1200" baseline="0" dirty="0">
                <a:solidFill>
                  <a:schemeClr val="bg1"/>
                </a:solidFill>
                <a:latin typeface="TT Norms" charset="0"/>
                <a:ea typeface="TT Norms" charset="0"/>
                <a:cs typeface="TT Norms" charset="0"/>
              </a:defRPr>
            </a:lvl5pPr>
            <a:lvl6pPr marL="18288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accent5"/>
                </a:solidFill>
                <a:latin typeface="+mn-lt"/>
                <a:ea typeface="+mn-ea"/>
                <a:cs typeface="+mn-cs"/>
              </a:defRPr>
            </a:lvl6pPr>
            <a:lvl7pPr marL="1657350" indent="-28575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7pPr>
            <a:lvl8pPr marL="2743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accent5"/>
                </a:solidFill>
                <a:latin typeface="+mn-lt"/>
                <a:ea typeface="+mn-ea"/>
                <a:cs typeface="+mn-cs"/>
              </a:defRPr>
            </a:lvl8pPr>
            <a:lvl9pPr marL="2114550" indent="-28575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9pPr>
          </a:lstStyle>
          <a:p>
            <a:r>
              <a:rPr lang="en-US" dirty="0"/>
              <a:t>Technical Specialist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Convertir</a:t>
            </a:r>
            <a:r>
              <a:rPr lang="en-GB" dirty="0"/>
              <a:t> a Word</a:t>
            </a:r>
          </a:p>
        </p:txBody>
      </p:sp>
      <p:pic>
        <p:nvPicPr>
          <p:cNvPr id="41"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8">
            <a:hlinkClick r:id="rId5" action="ppaction://hlinksldjump"/>
          </p:cNvPr>
          <p:cNvSpPr>
            <a:spLocks noChangeArrowheads="1"/>
          </p:cNvSpPr>
          <p:nvPr/>
        </p:nvSpPr>
        <p:spPr bwMode="auto">
          <a:xfrm>
            <a:off x="256673" y="1130300"/>
            <a:ext cx="9638675" cy="4842933"/>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43" name="TextBox 33"/>
          <p:cNvSpPr txBox="1">
            <a:spLocks noChangeArrowheads="1"/>
          </p:cNvSpPr>
          <p:nvPr/>
        </p:nvSpPr>
        <p:spPr bwMode="auto">
          <a:xfrm>
            <a:off x="395999" y="5733174"/>
            <a:ext cx="9271876" cy="1098058"/>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GB" sz="1067" b="1" dirty="0"/>
              <a:t>Click anywhere on the document </a:t>
            </a:r>
            <a:r>
              <a:rPr lang="en-GB" sz="1067" dirty="0"/>
              <a:t>to return to the beginning or select a demonstration from the menu on the right hand side.</a:t>
            </a:r>
          </a:p>
          <a:p>
            <a:pPr algn="l" eaLnBrk="1" hangingPunct="1"/>
            <a:endParaRPr lang="en-GB" sz="1067" dirty="0"/>
          </a:p>
          <a:p>
            <a:pPr algn="l" eaLnBrk="1" hangingPunct="1"/>
            <a:r>
              <a:rPr lang="en-GB" sz="1067" dirty="0"/>
              <a:t>Things to observe in this demonstration include conversion accuracy of layout including colours, tables, columns, and graphics.</a:t>
            </a:r>
          </a:p>
          <a:p>
            <a:pPr algn="l" eaLnBrk="1" hangingPunct="1"/>
            <a:endParaRPr lang="en-GB" sz="1067" dirty="0"/>
          </a:p>
        </p:txBody>
      </p:sp>
      <p:sp>
        <p:nvSpPr>
          <p:cNvPr id="64" name="Oval 63">
            <a:extLst>
              <a:ext uri="{FF2B5EF4-FFF2-40B4-BE49-F238E27FC236}">
                <a16:creationId xmlns:a16="http://schemas.microsoft.com/office/drawing/2014/main" id="{B55173BB-7E88-43F9-B2FE-F99413BA9855}"/>
              </a:ext>
            </a:extLst>
          </p:cNvPr>
          <p:cNvSpPr/>
          <p:nvPr/>
        </p:nvSpPr>
        <p:spPr bwMode="auto">
          <a:xfrm>
            <a:off x="8595266" y="3715723"/>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grpSp>
        <p:nvGrpSpPr>
          <p:cNvPr id="2" name="Group 1">
            <a:extLst>
              <a:ext uri="{FF2B5EF4-FFF2-40B4-BE49-F238E27FC236}">
                <a16:creationId xmlns:a16="http://schemas.microsoft.com/office/drawing/2014/main" id="{58CA7A7E-F9F6-8D54-AB86-F4034FB4BC0B}"/>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2CF38CA8-6B7C-0D2A-6EE3-F21403742D73}"/>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CE3AD317-DF3B-77DD-D464-7E5F0BB340A4}"/>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FB627013-B225-D434-784A-FE152DEBD431}"/>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8" name="Rectangle 61">
              <a:extLst>
                <a:ext uri="{FF2B5EF4-FFF2-40B4-BE49-F238E27FC236}">
                  <a16:creationId xmlns:a16="http://schemas.microsoft.com/office/drawing/2014/main" id="{7A7C6AF6-EAE6-4944-3FDA-E65A214D507E}"/>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9" name="Rectangle 62">
              <a:extLst>
                <a:ext uri="{FF2B5EF4-FFF2-40B4-BE49-F238E27FC236}">
                  <a16:creationId xmlns:a16="http://schemas.microsoft.com/office/drawing/2014/main" id="{4ECC6EA2-A4DE-3E05-78BF-DE12D5A43170}"/>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0" name="Rectangle 63">
              <a:extLst>
                <a:ext uri="{FF2B5EF4-FFF2-40B4-BE49-F238E27FC236}">
                  <a16:creationId xmlns:a16="http://schemas.microsoft.com/office/drawing/2014/main" id="{10298BDE-1932-E6C0-6C4B-EF25F3B9719B}"/>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1" name="Rectangle 64">
              <a:extLst>
                <a:ext uri="{FF2B5EF4-FFF2-40B4-BE49-F238E27FC236}">
                  <a16:creationId xmlns:a16="http://schemas.microsoft.com/office/drawing/2014/main" id="{5D9D6A12-1A54-C792-E6B8-BDA9A6E315F2}"/>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2" name="Rectangle 65">
              <a:extLst>
                <a:ext uri="{FF2B5EF4-FFF2-40B4-BE49-F238E27FC236}">
                  <a16:creationId xmlns:a16="http://schemas.microsoft.com/office/drawing/2014/main" id="{030D6488-9C43-D4A6-E806-641D38F6B611}"/>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3" name="Rectangle 66">
              <a:extLst>
                <a:ext uri="{FF2B5EF4-FFF2-40B4-BE49-F238E27FC236}">
                  <a16:creationId xmlns:a16="http://schemas.microsoft.com/office/drawing/2014/main" id="{C164F7CD-FD2C-806B-FE39-A87EBFF7CC49}"/>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4" name="Rectangle 24">
              <a:extLst>
                <a:ext uri="{FF2B5EF4-FFF2-40B4-BE49-F238E27FC236}">
                  <a16:creationId xmlns:a16="http://schemas.microsoft.com/office/drawing/2014/main" id="{5840F326-FE6F-913E-AAC6-E4DF89FBABD3}"/>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5" name="TextBox 2">
              <a:extLst>
                <a:ext uri="{FF2B5EF4-FFF2-40B4-BE49-F238E27FC236}">
                  <a16:creationId xmlns:a16="http://schemas.microsoft.com/office/drawing/2014/main" id="{60CDD169-B648-F03A-F120-009E94DD629B}"/>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6" name="Rectangle 8">
              <a:hlinkClick r:id="rId7" action="ppaction://hlinksldjump"/>
              <a:extLst>
                <a:ext uri="{FF2B5EF4-FFF2-40B4-BE49-F238E27FC236}">
                  <a16:creationId xmlns:a16="http://schemas.microsoft.com/office/drawing/2014/main" id="{12879BBF-4DDE-F63B-F420-77FB11C2A032}"/>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7" name="Rectangle 8">
              <a:hlinkClick r:id="rId8" action="ppaction://hlinksldjump"/>
              <a:extLst>
                <a:ext uri="{FF2B5EF4-FFF2-40B4-BE49-F238E27FC236}">
                  <a16:creationId xmlns:a16="http://schemas.microsoft.com/office/drawing/2014/main" id="{406D70B4-7A0B-0D1A-37B1-3D2BC1FC08AC}"/>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8" name="Rectangle 8">
              <a:hlinkClick r:id="rId9" action="ppaction://hlinksldjump"/>
              <a:extLst>
                <a:ext uri="{FF2B5EF4-FFF2-40B4-BE49-F238E27FC236}">
                  <a16:creationId xmlns:a16="http://schemas.microsoft.com/office/drawing/2014/main" id="{8CD570CF-D9FD-261A-D66D-A924626EC0E6}"/>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9" name="Rectangle 8">
              <a:hlinkClick r:id="rId10" action="ppaction://hlinksldjump"/>
              <a:extLst>
                <a:ext uri="{FF2B5EF4-FFF2-40B4-BE49-F238E27FC236}">
                  <a16:creationId xmlns:a16="http://schemas.microsoft.com/office/drawing/2014/main" id="{0A320541-EACE-61CF-54FF-97B647D8FC44}"/>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1" action="ppaction://hlinksldjump"/>
              <a:extLst>
                <a:ext uri="{FF2B5EF4-FFF2-40B4-BE49-F238E27FC236}">
                  <a16:creationId xmlns:a16="http://schemas.microsoft.com/office/drawing/2014/main" id="{F37A6314-DC49-A61D-A7D6-BD8CF88BE4AD}"/>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1" name="Rectangle 8">
              <a:hlinkClick r:id="rId12" action="ppaction://hlinksldjump"/>
              <a:extLst>
                <a:ext uri="{FF2B5EF4-FFF2-40B4-BE49-F238E27FC236}">
                  <a16:creationId xmlns:a16="http://schemas.microsoft.com/office/drawing/2014/main" id="{E223AB61-F128-DED0-771D-514965AB9A0E}"/>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3" action="ppaction://hlinksldjump"/>
              <a:extLst>
                <a:ext uri="{FF2B5EF4-FFF2-40B4-BE49-F238E27FC236}">
                  <a16:creationId xmlns:a16="http://schemas.microsoft.com/office/drawing/2014/main" id="{360B466B-0E45-09CA-691D-A3E065F5F01D}"/>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4" action="ppaction://hlinksldjump"/>
              <a:extLst>
                <a:ext uri="{FF2B5EF4-FFF2-40B4-BE49-F238E27FC236}">
                  <a16:creationId xmlns:a16="http://schemas.microsoft.com/office/drawing/2014/main" id="{E68B28D0-5EFC-79F4-C824-127178EAC5AC}"/>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5" action="ppaction://hlinksldjump"/>
              <a:extLst>
                <a:ext uri="{FF2B5EF4-FFF2-40B4-BE49-F238E27FC236}">
                  <a16:creationId xmlns:a16="http://schemas.microsoft.com/office/drawing/2014/main" id="{D0F2B85C-6D6E-E6DD-FD86-F698887A453D}"/>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6" action="ppaction://hlinksldjump"/>
              <a:extLst>
                <a:ext uri="{FF2B5EF4-FFF2-40B4-BE49-F238E27FC236}">
                  <a16:creationId xmlns:a16="http://schemas.microsoft.com/office/drawing/2014/main" id="{0C2EE739-3756-5F2A-9CF0-414426544CE4}"/>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41660556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64"/>
                                        </p:tgtEl>
                                        <p:attrNameLst>
                                          <p:attrName>style.visibility</p:attrName>
                                        </p:attrNameLst>
                                      </p:cBhvr>
                                      <p:to>
                                        <p:strVal val="visible"/>
                                      </p:to>
                                    </p:set>
                                    <p:animEffect transition="in" filter="fade">
                                      <p:cBhvr>
                                        <p:cTn id="7" dur="2000"/>
                                        <p:tgtEl>
                                          <p:spTgt spid="64"/>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64"/>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64"/>
                                        </p:tgtEl>
                                      </p:cBhvr>
                                    </p:animEffect>
                                    <p:set>
                                      <p:cBhvr>
                                        <p:cTn id="12" dur="1" fill="hold">
                                          <p:stCondLst>
                                            <p:cond delay="1999"/>
                                          </p:stCondLst>
                                        </p:cTn>
                                        <p:tgtEl>
                                          <p:spTgt spid="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43"/>
                                        </p:tgtEl>
                                      </p:cBhvr>
                                    </p:animEffect>
                                    <p:set>
                                      <p:cBhvr>
                                        <p:cTn id="22" dur="1" fill="hold">
                                          <p:stCondLst>
                                            <p:cond delay="1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43" grpId="0" animBg="1"/>
      <p:bldP spid="43" grpId="1" animBg="1"/>
      <p:bldP spid="64" grpId="0" animBg="1"/>
      <p:bldP spid="64" grpId="1" animBg="1"/>
      <p:bldP spid="64" grpId="2"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Convertir</a:t>
            </a:r>
            <a:r>
              <a:rPr lang="en-GB" dirty="0"/>
              <a:t> a Excel</a:t>
            </a:r>
          </a:p>
        </p:txBody>
      </p:sp>
      <p:pic>
        <p:nvPicPr>
          <p:cNvPr id="41"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769634"/>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dirty="0"/>
              <a:t>This demonstration will show how easy it is to convert a multi-page PDF file into a single Excel worksheet / spreadsheet. </a:t>
            </a:r>
          </a:p>
          <a:p>
            <a:pPr algn="l" eaLnBrk="1" hangingPunct="1"/>
            <a:endParaRPr lang="en-US" sz="1067" dirty="0"/>
          </a:p>
          <a:p>
            <a:pPr algn="l" eaLnBrk="1" hangingPunct="1"/>
            <a:r>
              <a:rPr lang="en-US" sz="1067" b="1" dirty="0"/>
              <a:t>Click on the “Excel” icon on the ribbon bar.</a:t>
            </a:r>
          </a:p>
        </p:txBody>
      </p:sp>
      <p:sp>
        <p:nvSpPr>
          <p:cNvPr id="42" name="Rectangle 8">
            <a:hlinkClick r:id="rId5" action="ppaction://hlinksldjump"/>
          </p:cNvPr>
          <p:cNvSpPr>
            <a:spLocks noChangeArrowheads="1"/>
          </p:cNvSpPr>
          <p:nvPr/>
        </p:nvSpPr>
        <p:spPr bwMode="auto">
          <a:xfrm>
            <a:off x="2245259" y="928969"/>
            <a:ext cx="951833" cy="52831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43" name="Oval 42"/>
          <p:cNvSpPr/>
          <p:nvPr/>
        </p:nvSpPr>
        <p:spPr bwMode="auto">
          <a:xfrm>
            <a:off x="2414877" y="963307"/>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grpSp>
        <p:nvGrpSpPr>
          <p:cNvPr id="2" name="Group 1">
            <a:extLst>
              <a:ext uri="{FF2B5EF4-FFF2-40B4-BE49-F238E27FC236}">
                <a16:creationId xmlns:a16="http://schemas.microsoft.com/office/drawing/2014/main" id="{335AE70D-AFAF-2EF0-95A8-5E306816AB7D}"/>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B2B32F8C-CDFB-F3F4-74B4-67CC59BC7C07}"/>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6ADB532F-016F-9D28-DD8D-6A7771FBD311}"/>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E8AA4107-521C-5FD6-DF7D-0765CDF6C020}"/>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C5C36D6D-87B3-C4B7-7080-306A504C2E6A}"/>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6721A0D9-753F-2B75-4F5C-1C29FA758927}"/>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1C4F983C-9FAC-D0D2-D192-D436F7BD5F9A}"/>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4B0B33EB-93A5-D58F-0755-D9A5CF0C3B58}"/>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CE73F65D-AA74-0F28-360E-7078FE60CD96}"/>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9AB9B5D4-EB17-658D-7547-085251711698}"/>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C234D535-8719-DA3F-03FD-9A72C03479B5}"/>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52FF1703-88C4-E0BE-781F-C69FF6D41591}"/>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B39A4936-ECA5-72B9-1499-211627831042}"/>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93DF6D07-BA30-03DD-E9DA-176E00DDB6A2}"/>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9201E1E9-CC3C-DDA4-553E-40C85908263E}"/>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C3792D58-6E39-5548-FBEA-023E73751CCA}"/>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9C396F0A-7ABD-70D9-3C9C-4169C2EFBCE7}"/>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E7939308-A57A-9027-4862-3E8C17F1628A}"/>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E7BA44B4-F999-E85C-4D3A-D8A456C83778}"/>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8D268D84-74F7-DBA0-12E3-ACF127D1C2CB}"/>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27AB25DA-C876-5785-412C-2E27AAC1792E}"/>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B4ABABD6-8E3D-AC7D-C5A4-7BE13F6674F0}"/>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3141876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Convertir</a:t>
            </a:r>
            <a:r>
              <a:rPr lang="en-GB" dirty="0"/>
              <a:t> a Excel</a:t>
            </a:r>
          </a:p>
        </p:txBody>
      </p:sp>
      <p:pic>
        <p:nvPicPr>
          <p:cNvPr id="41"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933845"/>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b="1" dirty="0"/>
              <a:t>Click on the “OK” button to continue</a:t>
            </a:r>
            <a:r>
              <a:rPr lang="en-US" sz="1067" dirty="0"/>
              <a:t>. Notice that the whole document radio button is selected by default.</a:t>
            </a:r>
          </a:p>
          <a:p>
            <a:pPr algn="l" eaLnBrk="1" hangingPunct="1"/>
            <a:endParaRPr lang="en-US" sz="1067" b="1" dirty="0"/>
          </a:p>
          <a:p>
            <a:pPr algn="l" eaLnBrk="1" hangingPunct="1"/>
            <a:endParaRPr lang="en-US" sz="1067" b="1" dirty="0"/>
          </a:p>
          <a:p>
            <a:pPr algn="l" eaLnBrk="1" hangingPunct="1"/>
            <a:endParaRPr lang="en-US" sz="1067" dirty="0"/>
          </a:p>
        </p:txBody>
      </p:sp>
      <p:sp>
        <p:nvSpPr>
          <p:cNvPr id="42" name="Rectangle 8">
            <a:hlinkClick r:id="rId5" action="ppaction://hlinksldjump"/>
          </p:cNvPr>
          <p:cNvSpPr>
            <a:spLocks noChangeArrowheads="1"/>
          </p:cNvSpPr>
          <p:nvPr/>
        </p:nvSpPr>
        <p:spPr bwMode="auto">
          <a:xfrm>
            <a:off x="4674467" y="3541708"/>
            <a:ext cx="951833" cy="52831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43" name="Oval 42"/>
          <p:cNvSpPr/>
          <p:nvPr/>
        </p:nvSpPr>
        <p:spPr bwMode="auto">
          <a:xfrm>
            <a:off x="4864830" y="3545031"/>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grpSp>
        <p:nvGrpSpPr>
          <p:cNvPr id="2" name="Group 1">
            <a:extLst>
              <a:ext uri="{FF2B5EF4-FFF2-40B4-BE49-F238E27FC236}">
                <a16:creationId xmlns:a16="http://schemas.microsoft.com/office/drawing/2014/main" id="{AC416367-BDE3-6C79-48E4-0417A4B50C91}"/>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F9648B5C-570B-22CD-B285-C4199639C6C4}"/>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84D6BD4F-0462-A6A8-2C09-F2629D8940C1}"/>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A22B47C2-C8A6-B66B-393D-19E64BB0CB08}"/>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6825C68A-D534-4B68-FDC1-6E8C64872E7F}"/>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DFE7BB91-0733-1822-8A4D-6E899A9F6199}"/>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DC2F0CA5-04C7-C41D-2D72-66472E7A884D}"/>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8D949569-9829-CAF2-5B75-C4F6E8C1FC41}"/>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FE050058-CF73-8944-9D58-19CF2E2806A6}"/>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B3814862-4232-7963-3DC9-C907987F8FF8}"/>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AEAF6B46-75FB-5840-7685-688D4BDE2D3F}"/>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74560730-F4FA-88E9-ACEA-0FCBB34AD280}"/>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2F27A269-796C-577C-477E-2B186D36CEBC}"/>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3AB1C770-C702-7673-012D-21C281B7D209}"/>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11661ED2-B29E-B166-6350-FD7D8E628B63}"/>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38E9BC62-4835-9AD7-A38A-4BE89B43189F}"/>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F68C0E34-2DB0-1712-AC4B-CD357B815FCB}"/>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1E6B07BA-714C-4111-FAF6-8C9272D81521}"/>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57A80DBD-B512-6EE6-F654-95EBDBC86C71}"/>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67D7FDB7-FDB8-52A7-A875-85B19FDD2AC2}"/>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4F7FB08F-E46C-C9D5-366C-D5639409B398}"/>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A0380CC2-4CBA-819B-8D88-E90ABA4E36E9}"/>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3787315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Convertir</a:t>
            </a:r>
            <a:r>
              <a:rPr lang="en-GB" dirty="0"/>
              <a:t> a Excel</a:t>
            </a:r>
          </a:p>
        </p:txBody>
      </p:sp>
      <p:pic>
        <p:nvPicPr>
          <p:cNvPr id="41"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933845"/>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b="1" dirty="0"/>
              <a:t>Click the “Save” button to continue.</a:t>
            </a:r>
          </a:p>
          <a:p>
            <a:pPr algn="l" eaLnBrk="1" hangingPunct="1"/>
            <a:endParaRPr lang="en-US" sz="1067" b="1" dirty="0"/>
          </a:p>
          <a:p>
            <a:pPr algn="l" eaLnBrk="1" hangingPunct="1"/>
            <a:endParaRPr lang="en-US" sz="1067" b="1" dirty="0"/>
          </a:p>
          <a:p>
            <a:pPr algn="l" eaLnBrk="1" hangingPunct="1"/>
            <a:endParaRPr lang="en-US" sz="1067" b="1" dirty="0"/>
          </a:p>
        </p:txBody>
      </p:sp>
      <p:sp>
        <p:nvSpPr>
          <p:cNvPr id="42" name="Rectangle 8">
            <a:hlinkClick r:id="rId5" action="ppaction://hlinksldjump"/>
          </p:cNvPr>
          <p:cNvSpPr>
            <a:spLocks noChangeArrowheads="1"/>
          </p:cNvSpPr>
          <p:nvPr/>
        </p:nvSpPr>
        <p:spPr bwMode="auto">
          <a:xfrm>
            <a:off x="7745318" y="4402483"/>
            <a:ext cx="1093004" cy="447793"/>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43" name="Oval 42"/>
          <p:cNvSpPr/>
          <p:nvPr/>
        </p:nvSpPr>
        <p:spPr bwMode="auto">
          <a:xfrm>
            <a:off x="8081508" y="4398727"/>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grpSp>
        <p:nvGrpSpPr>
          <p:cNvPr id="2" name="Group 1">
            <a:extLst>
              <a:ext uri="{FF2B5EF4-FFF2-40B4-BE49-F238E27FC236}">
                <a16:creationId xmlns:a16="http://schemas.microsoft.com/office/drawing/2014/main" id="{074E7913-F02B-7C41-5778-2F4B36BE2D7C}"/>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AA4104BD-E04A-ADB6-F735-334ABC566119}"/>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48C996AB-4059-8383-9AAE-0A327CB4331F}"/>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8274DED4-A71C-61A9-FDF9-4C5244C76CDF}"/>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D04A5614-369A-FD7D-EEEA-1B1310256376}"/>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E6C4A82F-D889-3912-0CE2-3C0B9107A34E}"/>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150387F7-4B04-E7CD-D948-90C5E01F8BF6}"/>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A8CE5302-F263-4AF1-81A3-2B8400F2BD3D}"/>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3755C35E-1F74-4267-0767-50277A80EB48}"/>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21005119-9ED6-3B11-700C-15B1FE9DC3BC}"/>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4270F7F6-CD3E-286B-A36F-84F6E878202D}"/>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6DDFC4E6-2F5C-D96B-08DC-7A43719E81E1}"/>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3C473ED3-D3B2-B7A0-76E5-C409145AE614}"/>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E6148A6D-F77E-6ABF-AB58-3966E7C0ED96}"/>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908C116B-5DD5-37F6-D47A-F0ED09969B7C}"/>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6C052AD1-C68E-D80F-2925-E86062DEE5F5}"/>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16BB00E7-4556-E253-E9A1-556EB6FA72F7}"/>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95D2A533-2177-539C-0675-F90581FBB94D}"/>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AA750819-7B83-CD92-4B7F-A3CBA6592B4E}"/>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2AE709E6-4A2C-4F41-CD30-E1DEEE9AE294}"/>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0EAFB972-9F42-81B5-1F94-5F1A52AEA8A5}"/>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6D9ECEE8-E375-B820-461D-961B10CE5DBD}"/>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41064834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Convertir</a:t>
            </a:r>
            <a:r>
              <a:rPr lang="en-GB" dirty="0"/>
              <a:t> a Excel</a:t>
            </a:r>
          </a:p>
        </p:txBody>
      </p:sp>
      <p:pic>
        <p:nvPicPr>
          <p:cNvPr id="44" name="Picture 4"/>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933845"/>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dirty="0"/>
              <a:t>The Excel spreadsheet opens in Microsoft Excel. All pages are in a single worksheet / workbook (one for each page of the original PDF). </a:t>
            </a:r>
          </a:p>
          <a:p>
            <a:pPr algn="l" eaLnBrk="1" hangingPunct="1"/>
            <a:endParaRPr lang="en-US" sz="1067" b="1" dirty="0"/>
          </a:p>
          <a:p>
            <a:pPr algn="l" eaLnBrk="1" hangingPunct="1"/>
            <a:r>
              <a:rPr lang="en-US" sz="1067" b="1" dirty="0"/>
              <a:t>Click anywhere on the page to continue.</a:t>
            </a:r>
          </a:p>
          <a:p>
            <a:pPr algn="l" eaLnBrk="1" hangingPunct="1"/>
            <a:endParaRPr lang="en-US" sz="1067" b="1" dirty="0"/>
          </a:p>
        </p:txBody>
      </p:sp>
      <p:sp>
        <p:nvSpPr>
          <p:cNvPr id="45" name="Rectangle 8">
            <a:hlinkClick r:id="rId5" action="ppaction://hlinksldjump"/>
          </p:cNvPr>
          <p:cNvSpPr>
            <a:spLocks noChangeArrowheads="1"/>
          </p:cNvSpPr>
          <p:nvPr/>
        </p:nvSpPr>
        <p:spPr bwMode="auto">
          <a:xfrm>
            <a:off x="256673" y="1102543"/>
            <a:ext cx="9638675" cy="4858815"/>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46" name="Oval 45"/>
          <p:cNvSpPr/>
          <p:nvPr/>
        </p:nvSpPr>
        <p:spPr bwMode="auto">
          <a:xfrm>
            <a:off x="8753588" y="3636776"/>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grpSp>
        <p:nvGrpSpPr>
          <p:cNvPr id="2" name="Group 1">
            <a:extLst>
              <a:ext uri="{FF2B5EF4-FFF2-40B4-BE49-F238E27FC236}">
                <a16:creationId xmlns:a16="http://schemas.microsoft.com/office/drawing/2014/main" id="{1CDEC5F6-0FF5-4BAD-FD50-81CFEBC5B68F}"/>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9A0EBEFD-ECAA-57BC-0517-E981B661DC02}"/>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F950EA7E-6132-A367-EBE0-7A5AA203AA5C}"/>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74A282C3-80C4-E2ED-0C61-D71E51107B2B}"/>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DDD1A077-9ADE-A206-E680-4745FB3C49F0}"/>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887F2300-F763-B9D9-E3E1-B12DCCBF63E1}"/>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9DEF7E4C-63A9-9BF2-4129-2F5807E68F0A}"/>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717C4ED2-FC35-2E12-44DD-5008283DF1D0}"/>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BBE3DDC6-44F9-10BD-B674-89BBA00DE98F}"/>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0DBA3E1F-E17B-1755-C242-CB7D0974F0E7}"/>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93C51EDF-973A-A019-10D9-D85D641D0A8E}"/>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61C0AAA5-8658-D904-B026-9A66A77B8BBA}"/>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A45607F6-8B88-098E-F944-5004026A11CB}"/>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DC1ACDFE-2070-0EA8-915E-916AE6E30AB9}"/>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570DF1E6-9057-5B0B-AE78-A57B8075B1A1}"/>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FC230A93-4AF7-D8FD-CBFF-094EFE29209A}"/>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07BE4011-1541-33B3-F672-934522746BDF}"/>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FB878552-872C-68BE-D49A-0509A78AA314}"/>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04B54627-436E-3BD6-ACCF-DEE122DB9BF3}"/>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158159D6-70E2-13DD-E29B-6DEB1E24B3DA}"/>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61BB4F5C-0DF6-777B-8720-097FBBFB605A}"/>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CB46A658-9CA3-7FC2-5C12-6BF9045F4C87}"/>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3975562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6"/>
                                        </p:tgtEl>
                                        <p:attrNameLst>
                                          <p:attrName>style.visibility</p:attrName>
                                        </p:attrNameLst>
                                      </p:cBhvr>
                                      <p:to>
                                        <p:strVal val="visible"/>
                                      </p:to>
                                    </p:set>
                                    <p:animEffect transition="in" filter="fade">
                                      <p:cBhvr>
                                        <p:cTn id="7" dur="2000"/>
                                        <p:tgtEl>
                                          <p:spTgt spid="46"/>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6"/>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6"/>
                                        </p:tgtEl>
                                      </p:cBhvr>
                                    </p:animEffect>
                                    <p:set>
                                      <p:cBhvr>
                                        <p:cTn id="12" dur="1" fill="hold">
                                          <p:stCondLst>
                                            <p:cond delay="19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6" grpId="0" animBg="1"/>
      <p:bldP spid="46" grpId="1" animBg="1"/>
      <p:bldP spid="46"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Convertir</a:t>
            </a:r>
            <a:r>
              <a:rPr lang="en-GB" dirty="0"/>
              <a:t> a Form</a:t>
            </a:r>
          </a:p>
        </p:txBody>
      </p:sp>
      <p:pic>
        <p:nvPicPr>
          <p:cNvPr id="41"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1098058"/>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b="1" dirty="0"/>
              <a:t>Click on the “Forms” menu item </a:t>
            </a:r>
            <a:r>
              <a:rPr lang="en-US" sz="1067" dirty="0"/>
              <a:t>to access the Form options.</a:t>
            </a:r>
            <a:endParaRPr lang="en-US" sz="1067" b="1" dirty="0"/>
          </a:p>
        </p:txBody>
      </p:sp>
      <p:sp>
        <p:nvSpPr>
          <p:cNvPr id="42" name="Oval 41"/>
          <p:cNvSpPr/>
          <p:nvPr/>
        </p:nvSpPr>
        <p:spPr bwMode="auto">
          <a:xfrm>
            <a:off x="2825648" y="753122"/>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3" name="Rectangle 8">
            <a:hlinkClick r:id="rId5" action="ppaction://hlinksldjump"/>
          </p:cNvPr>
          <p:cNvSpPr>
            <a:spLocks noChangeArrowheads="1"/>
          </p:cNvSpPr>
          <p:nvPr/>
        </p:nvSpPr>
        <p:spPr bwMode="auto">
          <a:xfrm>
            <a:off x="2825941" y="755077"/>
            <a:ext cx="508002" cy="490906"/>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EE79A771-D4EF-60F0-CE7C-C147B4F29AD6}"/>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2721BF12-CCF7-1C37-B967-D2817FFA7D42}"/>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758E9CAB-210A-84A3-B3F3-BBEB4B0B6724}"/>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7D6A66D3-4AF1-1E35-A168-D9183460C85E}"/>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7F3ED180-F184-2069-241C-EC601FB392CD}"/>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DDC0650D-1653-F11B-14BF-EE2AAE431DED}"/>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88436EDA-C9DC-D846-180F-0FAF31ACBC76}"/>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1A440C2A-F88A-E30F-1B23-CA36D2DA8D55}"/>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E9AEDC8E-2235-41F6-00A5-516303CBBA0A}"/>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71DBC13E-8DD1-F480-5F3C-9C5F36B157D8}"/>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7CEBDDC6-661E-B392-EC49-71229995E444}"/>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05D66DB2-644F-725E-57C7-F570B48986BA}"/>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4AC0C142-1CEB-EAD6-2245-6F507B2A1A3E}"/>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DCCBF726-9E68-EB4B-6C77-35A24C360090}"/>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C39DF0BF-72B3-7AD1-3544-6E2D35EBF1D0}"/>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F401E952-0381-78C5-3C42-0A98E39B4321}"/>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69C6124E-2B43-D374-A932-2CE4C0427B63}"/>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C5325F2B-D23E-881F-4AE4-28C5A47691FC}"/>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B415A917-114E-8602-6407-038C35313AFA}"/>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0438BB9A-04F8-1EA4-62E9-423A73A43BD5}"/>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A9F57FE6-F161-19BE-9FC8-0ABC4E44B65C}"/>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1E5FB0AA-648B-96D4-9C9F-F7E0E7C097E7}"/>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8037627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2"/>
                                        </p:tgtEl>
                                        <p:attrNameLst>
                                          <p:attrName>style.visibility</p:attrName>
                                        </p:attrNameLst>
                                      </p:cBhvr>
                                      <p:to>
                                        <p:strVal val="visible"/>
                                      </p:to>
                                    </p:set>
                                    <p:animEffect transition="in" filter="fade">
                                      <p:cBhvr>
                                        <p:cTn id="7" dur="2000"/>
                                        <p:tgtEl>
                                          <p:spTgt spid="42"/>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2"/>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2"/>
                                        </p:tgtEl>
                                      </p:cBhvr>
                                    </p:animEffect>
                                    <p:set>
                                      <p:cBhvr>
                                        <p:cTn id="12" dur="1" fill="hold">
                                          <p:stCondLst>
                                            <p:cond delay="19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2" grpId="0" animBg="1"/>
      <p:bldP spid="42" grpId="1" animBg="1"/>
      <p:bldP spid="42" grpId="2"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Convertir</a:t>
            </a:r>
            <a:r>
              <a:rPr lang="en-GB" dirty="0"/>
              <a:t> a Form</a:t>
            </a:r>
          </a:p>
        </p:txBody>
      </p:sp>
      <p:pic>
        <p:nvPicPr>
          <p:cNvPr id="41"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933845"/>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b="1" dirty="0"/>
              <a:t>Click on the “Form Typer” icon on the Ribbon bar. </a:t>
            </a:r>
          </a:p>
          <a:p>
            <a:pPr algn="l" eaLnBrk="1" hangingPunct="1"/>
            <a:endParaRPr lang="en-US" sz="1067" b="1" dirty="0"/>
          </a:p>
          <a:p>
            <a:pPr algn="l" eaLnBrk="1" hangingPunct="1"/>
            <a:r>
              <a:rPr lang="en-US" sz="1067" dirty="0"/>
              <a:t>This is the automated Form Recognition Tool built right into Power PDF. It can </a:t>
            </a:r>
            <a:r>
              <a:rPr lang="en-US" sz="1067" dirty="0" err="1"/>
              <a:t>recognise</a:t>
            </a:r>
            <a:r>
              <a:rPr lang="en-US" sz="1067" dirty="0"/>
              <a:t> many different types of form field automatically including text boxes, radio buttons and tick boxes etc. </a:t>
            </a:r>
            <a:endParaRPr lang="en-US" sz="1067" b="1" dirty="0"/>
          </a:p>
        </p:txBody>
      </p:sp>
      <p:sp>
        <p:nvSpPr>
          <p:cNvPr id="42" name="Oval 41"/>
          <p:cNvSpPr/>
          <p:nvPr/>
        </p:nvSpPr>
        <p:spPr bwMode="auto">
          <a:xfrm>
            <a:off x="361303" y="992107"/>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3" name="Rectangle 8">
            <a:hlinkClick r:id="rId5" action="ppaction://hlinksldjump"/>
          </p:cNvPr>
          <p:cNvSpPr>
            <a:spLocks noChangeArrowheads="1"/>
          </p:cNvSpPr>
          <p:nvPr/>
        </p:nvSpPr>
        <p:spPr bwMode="auto">
          <a:xfrm>
            <a:off x="331316" y="951843"/>
            <a:ext cx="537988" cy="52831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892B90AB-D134-B020-E192-180031F0A43D}"/>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BE151BD6-EEAA-628E-F816-DE4EA8388A76}"/>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54EF0C93-3A09-918C-D099-716040E0465D}"/>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E4E7B27B-01D2-19C1-0966-E7F9E4CB8885}"/>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F1A8EC4C-91C2-4623-A96C-27601062B3DE}"/>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E27692E5-314D-FB6D-27AA-CE392E533796}"/>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E1A3433D-6A3C-D8E5-8E7A-ECCCB025DAE5}"/>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2FC522CC-7DB5-76EF-8BD9-6938252813C7}"/>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8253AA4B-9E05-D62F-BCB7-A6F81C03C4AF}"/>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F61BBA8C-C624-8501-0610-6ACAF47A5F14}"/>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52230C42-8446-4C35-18F9-5BC1F62C6EE9}"/>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EAC9E901-59EA-0FA1-CF86-CC19C4C9B15C}"/>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EFD252C9-9C5B-A55C-5AF3-3E50E08BDDF6}"/>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A539633B-2479-85D1-E0DA-A4AED00C2B5B}"/>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D2EBE3D6-33CF-1757-6524-7613F4BEF107}"/>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D66B86AE-1496-14D4-633B-B952462DCF3C}"/>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83239327-0334-7193-5DC6-8EFE6D587541}"/>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544AB667-FA8B-BDD7-1A1A-28B3F9C9329D}"/>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FD3A9B1A-B298-A206-E7BF-79059B9232B5}"/>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DC94352E-74EC-62E9-29DE-778EF9B8370B}"/>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B4184DE2-F96E-991A-FC0B-66DE1A688C66}"/>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2DBCBDDC-DA9B-5C3A-2DCA-BEE3E3FEDC0A}"/>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3309442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2"/>
                                        </p:tgtEl>
                                        <p:attrNameLst>
                                          <p:attrName>style.visibility</p:attrName>
                                        </p:attrNameLst>
                                      </p:cBhvr>
                                      <p:to>
                                        <p:strVal val="visible"/>
                                      </p:to>
                                    </p:set>
                                    <p:animEffect transition="in" filter="fade">
                                      <p:cBhvr>
                                        <p:cTn id="7" dur="2000"/>
                                        <p:tgtEl>
                                          <p:spTgt spid="42"/>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2"/>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2"/>
                                        </p:tgtEl>
                                      </p:cBhvr>
                                    </p:animEffect>
                                    <p:set>
                                      <p:cBhvr>
                                        <p:cTn id="12" dur="1" fill="hold">
                                          <p:stCondLst>
                                            <p:cond delay="19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2" grpId="0" animBg="1"/>
      <p:bldP spid="42" grpId="1" animBg="1"/>
      <p:bldP spid="42" grpId="2"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Convertir</a:t>
            </a:r>
            <a:r>
              <a:rPr lang="en-GB" dirty="0"/>
              <a:t> a Form</a:t>
            </a:r>
          </a:p>
        </p:txBody>
      </p:sp>
      <p:pic>
        <p:nvPicPr>
          <p:cNvPr id="41"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933845"/>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b="1" dirty="0"/>
              <a:t>Click in the “Internship” zone (1.)</a:t>
            </a:r>
          </a:p>
          <a:p>
            <a:pPr algn="l" eaLnBrk="1" hangingPunct="1"/>
            <a:endParaRPr lang="en-US" sz="1067" b="1" dirty="0"/>
          </a:p>
          <a:p>
            <a:pPr algn="l" eaLnBrk="1" hangingPunct="1"/>
            <a:endParaRPr lang="en-US" sz="1067" b="1" dirty="0"/>
          </a:p>
          <a:p>
            <a:pPr algn="l" eaLnBrk="1" hangingPunct="1"/>
            <a:endParaRPr lang="en-US" sz="1067" b="1" dirty="0"/>
          </a:p>
        </p:txBody>
      </p:sp>
      <p:sp>
        <p:nvSpPr>
          <p:cNvPr id="42" name="Oval 41"/>
          <p:cNvSpPr/>
          <p:nvPr/>
        </p:nvSpPr>
        <p:spPr bwMode="auto">
          <a:xfrm>
            <a:off x="3356363" y="4502501"/>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3" name="Rectangle 8">
            <a:hlinkClick r:id="rId5" action="ppaction://hlinksldjump"/>
          </p:cNvPr>
          <p:cNvSpPr>
            <a:spLocks noChangeArrowheads="1"/>
          </p:cNvSpPr>
          <p:nvPr/>
        </p:nvSpPr>
        <p:spPr bwMode="auto">
          <a:xfrm>
            <a:off x="3056298" y="4415273"/>
            <a:ext cx="5091006" cy="723655"/>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D6D9F972-F363-002C-DC5A-291D78A87D74}"/>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FEB451CC-8689-CD6A-56C2-9915D698137B}"/>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934143AC-6F2E-C998-A2E8-BE8A39965691}"/>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AFF1793E-C650-046E-F7FD-6A4DE4CAA65E}"/>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C3965B7C-6F1B-0E13-4DB3-F152A0632840}"/>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774A0FD5-7FDC-9FE3-11A5-34B7CB12A41D}"/>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1DFCA06A-0884-FBA8-3290-E7724123EC4C}"/>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EC3AF21B-1DB9-37F7-121C-9A92D6EB2606}"/>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FAEB54F4-C022-9BDA-C705-707ADD573809}"/>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2F25C331-A215-B43D-F65F-43F6952A1955}"/>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9162587C-CB22-489E-5703-C3AB74513214}"/>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80D43EB5-5293-02E8-1E22-401FFD38F18C}"/>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7E5D8BBB-677D-3E27-B348-28EBF773C5CD}"/>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0C78F52B-87E8-B823-F291-A14262DC1E7E}"/>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BCB117AA-1D35-E68B-04B2-811B9DA31983}"/>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64E0AB55-2685-A4EB-4C45-450EF3F45994}"/>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970CBD9E-23A9-2676-CB54-3009CE25B565}"/>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2F7BBCAC-A96C-C88B-8A88-F3D7ABFA034E}"/>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27AB1EB2-A464-93A0-D049-E8E6F4D94EF6}"/>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E7B103C1-C740-6113-EBD1-9BFF67AFAFD5}"/>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84ACCDB8-3E61-3B32-936F-947BF1DB0591}"/>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22CCD045-FA6C-6F1E-C043-2E84B3376EC3}"/>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38391502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2"/>
                                        </p:tgtEl>
                                        <p:attrNameLst>
                                          <p:attrName>style.visibility</p:attrName>
                                        </p:attrNameLst>
                                      </p:cBhvr>
                                      <p:to>
                                        <p:strVal val="visible"/>
                                      </p:to>
                                    </p:set>
                                    <p:animEffect transition="in" filter="fade">
                                      <p:cBhvr>
                                        <p:cTn id="7" dur="2000"/>
                                        <p:tgtEl>
                                          <p:spTgt spid="42"/>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2"/>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2"/>
                                        </p:tgtEl>
                                      </p:cBhvr>
                                    </p:animEffect>
                                    <p:set>
                                      <p:cBhvr>
                                        <p:cTn id="12" dur="1" fill="hold">
                                          <p:stCondLst>
                                            <p:cond delay="19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2" grpId="0" animBg="1"/>
      <p:bldP spid="42" grpId="1" animBg="1"/>
      <p:bldP spid="42"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Convertir</a:t>
            </a:r>
            <a:r>
              <a:rPr lang="en-GB" dirty="0"/>
              <a:t> a Form</a:t>
            </a:r>
          </a:p>
        </p:txBody>
      </p:sp>
      <p:pic>
        <p:nvPicPr>
          <p:cNvPr id="41"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769634"/>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dirty="0"/>
              <a:t>The form is now fillable. </a:t>
            </a:r>
            <a:r>
              <a:rPr lang="en-US" sz="1067" b="1" dirty="0"/>
              <a:t>Click anywhere on the form to scroll to the bottom.</a:t>
            </a:r>
          </a:p>
          <a:p>
            <a:pPr algn="l" eaLnBrk="1" hangingPunct="1"/>
            <a:endParaRPr lang="en-US" sz="1067" b="1" dirty="0"/>
          </a:p>
          <a:p>
            <a:pPr algn="l" eaLnBrk="1" hangingPunct="1"/>
            <a:endParaRPr lang="en-US" sz="1067" dirty="0"/>
          </a:p>
        </p:txBody>
      </p:sp>
      <p:sp>
        <p:nvSpPr>
          <p:cNvPr id="42" name="Oval 41"/>
          <p:cNvSpPr/>
          <p:nvPr/>
        </p:nvSpPr>
        <p:spPr bwMode="auto">
          <a:xfrm>
            <a:off x="9095552" y="5164082"/>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3" name="Rectangle 8">
            <a:hlinkClick r:id="rId5" action="ppaction://hlinksldjump"/>
          </p:cNvPr>
          <p:cNvSpPr>
            <a:spLocks noChangeArrowheads="1"/>
          </p:cNvSpPr>
          <p:nvPr/>
        </p:nvSpPr>
        <p:spPr bwMode="auto">
          <a:xfrm>
            <a:off x="256673" y="1152897"/>
            <a:ext cx="9439440" cy="4517900"/>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16F1D36A-4D04-6D7A-5268-00026D84E635}"/>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E0766EAF-CCBF-1E0E-89F5-DA3D99EE40DE}"/>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CB6B68AE-5410-2A93-3CAE-22D2B094E138}"/>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1BDBF210-7EA9-CB38-0B1F-311A65BD78D9}"/>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7018BF73-9C19-A989-BAFA-C1E687ACEE6F}"/>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9571C123-23FC-4C53-A0DC-09EAC2AC2195}"/>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34F16D4D-3590-F2C9-5022-589D877F10C7}"/>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A051B33B-817B-7430-5AC4-5D1C1360AB7D}"/>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0E8AF0F2-2224-0A93-2386-4ED59B327A5C}"/>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3EF46394-597F-D23D-A103-49F64DCDA5E2}"/>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2B64E67F-C4F8-A710-92F8-4CFE1576563A}"/>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F24DB55F-A6F2-06C3-C549-9375EC39DFD8}"/>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0BEF36BA-E497-3F6D-409D-199D0DAEEDB7}"/>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8BBD3D9F-DE26-C680-CF60-91F9236DA586}"/>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3B2B1CEA-950C-6C10-B0E5-E98DE7719C5F}"/>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860F5A2C-D913-1F62-B475-B703FF0DF409}"/>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7A5AB3C6-81B9-EF9F-2148-20B6BBBACEDF}"/>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DF7336C7-180E-4E21-ACBE-3E0A10420791}"/>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0ADC4E28-8FB3-E5B5-0EB6-A1661F8319B8}"/>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204DB5F8-B018-9E61-6D44-F68CB3A164C6}"/>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13BF5654-345C-178B-A045-90A79B5F459F}"/>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4BF2A280-1E32-6DB6-EE00-9C7B80EF26EC}"/>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2448715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2"/>
                                        </p:tgtEl>
                                        <p:attrNameLst>
                                          <p:attrName>style.visibility</p:attrName>
                                        </p:attrNameLst>
                                      </p:cBhvr>
                                      <p:to>
                                        <p:strVal val="visible"/>
                                      </p:to>
                                    </p:set>
                                    <p:animEffect transition="in" filter="fade">
                                      <p:cBhvr>
                                        <p:cTn id="7" dur="2000"/>
                                        <p:tgtEl>
                                          <p:spTgt spid="42"/>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2"/>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2"/>
                                        </p:tgtEl>
                                      </p:cBhvr>
                                    </p:animEffect>
                                    <p:set>
                                      <p:cBhvr>
                                        <p:cTn id="12" dur="1" fill="hold">
                                          <p:stCondLst>
                                            <p:cond delay="19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2" grpId="0" animBg="1"/>
      <p:bldP spid="42" grpId="1" animBg="1"/>
      <p:bldP spid="42" grpId="2"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Convertir</a:t>
            </a:r>
            <a:r>
              <a:rPr lang="en-GB" dirty="0"/>
              <a:t> a Form</a:t>
            </a:r>
          </a:p>
        </p:txBody>
      </p:sp>
      <p:pic>
        <p:nvPicPr>
          <p:cNvPr id="44" name="Picture 3"/>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933845"/>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dirty="0"/>
              <a:t>The form contains selectable elements like tick boxes. The software is intelligent enough to </a:t>
            </a:r>
            <a:r>
              <a:rPr lang="en-US" sz="1067" dirty="0" err="1"/>
              <a:t>realise</a:t>
            </a:r>
            <a:r>
              <a:rPr lang="en-US" sz="1067" dirty="0"/>
              <a:t> that the user cannot select both Yes and No simultaneously. </a:t>
            </a:r>
          </a:p>
          <a:p>
            <a:pPr algn="l" eaLnBrk="1" hangingPunct="1"/>
            <a:endParaRPr lang="en-US" sz="1067" dirty="0"/>
          </a:p>
          <a:p>
            <a:pPr algn="l" eaLnBrk="1" hangingPunct="1"/>
            <a:r>
              <a:rPr lang="en-US" sz="1067" b="1" dirty="0"/>
              <a:t>Click the “Yes” tick box at the top of the form.</a:t>
            </a:r>
          </a:p>
        </p:txBody>
      </p:sp>
      <p:sp>
        <p:nvSpPr>
          <p:cNvPr id="42" name="Oval 41"/>
          <p:cNvSpPr/>
          <p:nvPr/>
        </p:nvSpPr>
        <p:spPr bwMode="auto">
          <a:xfrm>
            <a:off x="5504012" y="1843373"/>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5" name="Rectangle 8">
            <a:hlinkClick r:id="rId5" action="ppaction://hlinksldjump"/>
          </p:cNvPr>
          <p:cNvSpPr>
            <a:spLocks noChangeArrowheads="1"/>
          </p:cNvSpPr>
          <p:nvPr/>
        </p:nvSpPr>
        <p:spPr bwMode="auto">
          <a:xfrm>
            <a:off x="5440004" y="1865687"/>
            <a:ext cx="617217" cy="447792"/>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45F17246-8D0E-FB6C-096D-6A439392FBF9}"/>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DFFF5350-EB2F-0277-9DC7-0F800B33F9E3}"/>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BA9E706C-B595-51AC-15E8-4252B9377326}"/>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2FE142C3-1931-23B7-33E8-7BC28584ACE9}"/>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DC1D1A3F-A38E-05C3-D16F-F00488B689C8}"/>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D9EE77ED-5A96-CB2C-DA40-1230C1C70F07}"/>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48AABBF2-E8F5-72F9-1E3B-C46C57F7685E}"/>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971F6C36-710D-19C0-A32B-D6D4ADDD7122}"/>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8B2566F5-94D1-1E5C-652D-5D4D08A335B0}"/>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6906D40F-80D4-013C-DC51-A473DB5824F6}"/>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7D3FD8F7-34DD-7313-5D90-217846E95FA7}"/>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9FD41DE3-84DD-F6EB-E88C-8599C916F560}"/>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B898F8C9-E451-3D68-008C-6A49D15EB687}"/>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F4A908F9-3B67-43E1-C68A-35177847B2FE}"/>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325B0AE9-C585-5268-25D0-920C07B47D19}"/>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D9CEF30E-2D18-8D24-A211-1EFC645E2971}"/>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54AE26C8-AFE1-B895-80FD-801ECA62CD93}"/>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729BD2D3-8646-86BE-B009-6C23D671724B}"/>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BBEA2C63-4250-BBD5-9AE4-7E902FFC2D0C}"/>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86E1C1AD-73A9-2119-4AA8-910EEAA3253D}"/>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5667EC71-9811-5639-DC07-D32E136DD7F4}"/>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19EB4B9E-BC94-1547-3180-06A8DA44FA97}"/>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3659395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2"/>
                                        </p:tgtEl>
                                        <p:attrNameLst>
                                          <p:attrName>style.visibility</p:attrName>
                                        </p:attrNameLst>
                                      </p:cBhvr>
                                      <p:to>
                                        <p:strVal val="visible"/>
                                      </p:to>
                                    </p:set>
                                    <p:animEffect transition="in" filter="fade">
                                      <p:cBhvr>
                                        <p:cTn id="7" dur="2000"/>
                                        <p:tgtEl>
                                          <p:spTgt spid="42"/>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2"/>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2"/>
                                        </p:tgtEl>
                                      </p:cBhvr>
                                    </p:animEffect>
                                    <p:set>
                                      <p:cBhvr>
                                        <p:cTn id="12" dur="1" fill="hold">
                                          <p:stCondLst>
                                            <p:cond delay="19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2" grpId="0" animBg="1"/>
      <p:bldP spid="42" grpId="1" animBg="1"/>
      <p:bldP spid="42"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Instrucciones</a:t>
            </a:r>
            <a:r>
              <a:rPr lang="en-GB" dirty="0"/>
              <a:t> del </a:t>
            </a:r>
            <a:r>
              <a:rPr lang="en-GB" dirty="0" err="1"/>
              <a:t>simulador</a:t>
            </a:r>
            <a:r>
              <a:rPr lang="en-GB" dirty="0"/>
              <a:t> de Power PDF</a:t>
            </a:r>
          </a:p>
        </p:txBody>
      </p:sp>
      <p:sp>
        <p:nvSpPr>
          <p:cNvPr id="5" name="Content Placeholder 4"/>
          <p:cNvSpPr>
            <a:spLocks noGrp="1"/>
          </p:cNvSpPr>
          <p:nvPr>
            <p:ph type="body" sz="quarter" idx="14"/>
          </p:nvPr>
        </p:nvSpPr>
        <p:spPr>
          <a:xfrm>
            <a:off x="527648" y="1315581"/>
            <a:ext cx="10407052" cy="4513719"/>
          </a:xfrm>
        </p:spPr>
        <p:txBody>
          <a:bodyPr>
            <a:normAutofit/>
          </a:bodyPr>
          <a:lstStyle/>
          <a:p>
            <a:r>
              <a:rPr lang="es-ES" dirty="0"/>
              <a:t>El simulador de Kofax </a:t>
            </a:r>
            <a:r>
              <a:rPr lang="es-ES" dirty="0" err="1"/>
              <a:t>Power</a:t>
            </a:r>
            <a:r>
              <a:rPr lang="es-ES" dirty="0"/>
              <a:t> PDF es una presentación de PowerPoint interactiva que simula la experiencia de un usuario final de </a:t>
            </a:r>
            <a:r>
              <a:rPr lang="es-ES" dirty="0" err="1"/>
              <a:t>Power</a:t>
            </a:r>
            <a:r>
              <a:rPr lang="es-ES" dirty="0"/>
              <a:t> PDF.</a:t>
            </a:r>
          </a:p>
          <a:p>
            <a:r>
              <a:rPr lang="es-ES" dirty="0"/>
              <a:t>Para obtener ayuda en cualquier pantalla o para las opciones de navegación, seleccione el ícono de Notas, ubicado en la parte inferior (derecha) de cada pantalla. Pruébalo ahora.</a:t>
            </a:r>
          </a:p>
          <a:p>
            <a:r>
              <a:rPr lang="es-ES" dirty="0" err="1"/>
              <a:t>Podra</a:t>
            </a:r>
            <a:r>
              <a:rPr lang="es-ES" dirty="0"/>
              <a:t> simular 10 flujos de trabajo separados seleccionando el botón apropiado en el lado derecho de la pantalla.</a:t>
            </a:r>
          </a:p>
          <a:p>
            <a:r>
              <a:rPr lang="es-ES" dirty="0"/>
              <a:t>Haga clic en el logotipo de Kofax (arriba a la derecha) para volver aquí en cualquier momento.</a:t>
            </a:r>
          </a:p>
          <a:p>
            <a:r>
              <a:rPr lang="es-ES" dirty="0"/>
              <a:t>Los archivos de demostración están disponibles al final de la presentación</a:t>
            </a:r>
            <a:r>
              <a:rPr lang="en-GB" dirty="0"/>
              <a:t>. </a:t>
            </a:r>
            <a:r>
              <a:rPr lang="en-GB" dirty="0">
                <a:hlinkClick r:id="rId3" action="ppaction://hlinksldjump"/>
              </a:rPr>
              <a:t>Aca</a:t>
            </a:r>
            <a:endParaRPr lang="en-GB" dirty="0"/>
          </a:p>
          <a:p>
            <a:endParaRPr lang="en-GB" dirty="0"/>
          </a:p>
        </p:txBody>
      </p:sp>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33"/>
          <p:cNvSpPr txBox="1">
            <a:spLocks noChangeArrowheads="1"/>
          </p:cNvSpPr>
          <p:nvPr/>
        </p:nvSpPr>
        <p:spPr bwMode="auto">
          <a:xfrm>
            <a:off x="1153719" y="5714176"/>
            <a:ext cx="8244281" cy="1098058"/>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err="1"/>
              <a:t>Notas</a:t>
            </a:r>
            <a:endParaRPr lang="en-GB" sz="1200" b="1" u="sng" dirty="0"/>
          </a:p>
          <a:p>
            <a:pPr marL="171450" indent="-171450" algn="l" eaLnBrk="1" hangingPunct="1">
              <a:buFont typeface="Arial" panose="020B0604020202020204" pitchFamily="34" charset="0"/>
              <a:buChar char="•"/>
            </a:pPr>
            <a:r>
              <a:rPr lang="es-ES" sz="1067" dirty="0"/>
              <a:t>Las NOTAS cambian a lo largo de cada demostración.</a:t>
            </a:r>
          </a:p>
          <a:p>
            <a:pPr marL="171450" indent="-171450" algn="l" eaLnBrk="1" hangingPunct="1">
              <a:buFont typeface="Arial" panose="020B0604020202020204" pitchFamily="34" charset="0"/>
              <a:buChar char="•"/>
            </a:pPr>
            <a:endParaRPr lang="es-ES" sz="1067" dirty="0"/>
          </a:p>
          <a:p>
            <a:pPr marL="171450" indent="-171450" algn="l" eaLnBrk="1" hangingPunct="1">
              <a:buFont typeface="Arial" panose="020B0604020202020204" pitchFamily="34" charset="0"/>
              <a:buChar char="•"/>
            </a:pPr>
            <a:r>
              <a:rPr lang="es-ES" sz="1067" dirty="0"/>
              <a:t>Vuelva a pulsar el botón NOTAS para ocultar el panel de notas.</a:t>
            </a:r>
          </a:p>
          <a:p>
            <a:pPr marL="171450" indent="-171450" algn="l" eaLnBrk="1" hangingPunct="1">
              <a:buFont typeface="Arial" panose="020B0604020202020204" pitchFamily="34" charset="0"/>
              <a:buChar char="•"/>
            </a:pPr>
            <a:endParaRPr lang="es-ES" sz="1067" dirty="0"/>
          </a:p>
          <a:p>
            <a:pPr marL="171450" indent="-171450" algn="l" eaLnBrk="1" hangingPunct="1">
              <a:buFont typeface="Arial" panose="020B0604020202020204" pitchFamily="34" charset="0"/>
              <a:buChar char="•"/>
            </a:pPr>
            <a:r>
              <a:rPr lang="es-ES" sz="1067" dirty="0"/>
              <a:t>El logotipo de Kofax ubicado en la parte superior derecha siempre lo llevará de regreso a esta pantalla.</a:t>
            </a:r>
            <a:endParaRPr lang="en-US" sz="1067" dirty="0"/>
          </a:p>
        </p:txBody>
      </p:sp>
    </p:spTree>
    <p:extLst>
      <p:ext uri="{BB962C8B-B14F-4D97-AF65-F5344CB8AC3E}">
        <p14:creationId xmlns:p14="http://schemas.microsoft.com/office/powerpoint/2010/main" val="2823254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2000"/>
                                        <p:tgtEl>
                                          <p:spTgt spid="9"/>
                                        </p:tgtEl>
                                      </p:cBhvr>
                                    </p:animEffect>
                                    <p:set>
                                      <p:cBhvr>
                                        <p:cTn id="11"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9" grpId="0" animBg="1"/>
      <p:bldP spid="9"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Convertir</a:t>
            </a:r>
            <a:r>
              <a:rPr lang="en-GB" dirty="0"/>
              <a:t> a Form</a:t>
            </a:r>
          </a:p>
        </p:txBody>
      </p:sp>
      <p:pic>
        <p:nvPicPr>
          <p:cNvPr id="41"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933845"/>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dirty="0"/>
              <a:t>The completed form is shown. The user has complete control over the form design. Instructions are available in the application HELP. </a:t>
            </a:r>
          </a:p>
          <a:p>
            <a:pPr algn="l" eaLnBrk="1" hangingPunct="1"/>
            <a:endParaRPr lang="en-US" sz="1067" b="1" dirty="0"/>
          </a:p>
          <a:p>
            <a:pPr algn="l" eaLnBrk="1" hangingPunct="1"/>
            <a:r>
              <a:rPr lang="en-US" sz="1067" b="1" dirty="0"/>
              <a:t>Click anywhere on the document to continue.</a:t>
            </a:r>
          </a:p>
          <a:p>
            <a:pPr algn="l" eaLnBrk="1" hangingPunct="1"/>
            <a:endParaRPr lang="en-US" sz="1067" dirty="0"/>
          </a:p>
        </p:txBody>
      </p:sp>
      <p:sp>
        <p:nvSpPr>
          <p:cNvPr id="43" name="Oval 42"/>
          <p:cNvSpPr/>
          <p:nvPr/>
        </p:nvSpPr>
        <p:spPr bwMode="auto">
          <a:xfrm>
            <a:off x="8753588" y="3636776"/>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4" name="Rectangle 8">
            <a:hlinkClick r:id="rId5" action="ppaction://hlinksldjump"/>
          </p:cNvPr>
          <p:cNvSpPr>
            <a:spLocks noChangeArrowheads="1"/>
          </p:cNvSpPr>
          <p:nvPr/>
        </p:nvSpPr>
        <p:spPr bwMode="auto">
          <a:xfrm>
            <a:off x="256673" y="1152897"/>
            <a:ext cx="9638675" cy="4820337"/>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E8B46D90-A421-326B-AA4F-DB22A168DDA4}"/>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5A933122-BD68-24FC-8CAB-0BFE90BE6A61}"/>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8A291828-19A8-9011-BBC4-12DD5C54A1BC}"/>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E4D91FEA-DE76-ADDC-32DA-E5845E9243AA}"/>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51433E73-0AEE-886F-78BF-5CF98EA296CD}"/>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8C58EC2D-1D90-6AF7-04F2-E99905BA75F3}"/>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9F24F590-E6E7-CDB8-FCC1-1FB6BAC7A7B3}"/>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DD0F14F7-38CD-2473-8B0F-608D90AA1D05}"/>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735B2738-A99E-3E4B-395E-66100F0BA93A}"/>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84BC1F5B-9FA5-5888-1CB1-7E693033B99D}"/>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79E60BCC-AC08-501E-8256-9643357BA6A7}"/>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5B4AE518-B4F2-2FC4-7CE5-49D059F4890A}"/>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055D477C-51ED-D814-DADA-81AEED9CEA43}"/>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B70EF0A7-9C13-10F5-BF6A-E35216F2558E}"/>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CEEF97DE-CCDA-F11E-D654-48E6A4275775}"/>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5BC7ECFD-55CF-FCCA-342E-1C9962FA8546}"/>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3B4C3B92-D4B0-0F1B-A8FD-982B218C4A1C}"/>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652C01C6-BE78-CE02-0EF2-9BE7369BB40C}"/>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101A6AF4-F8C5-C1F0-F00D-2D496C6977F7}"/>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18471E6D-3A58-0B83-DEB2-ED13E1B03D2E}"/>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6AC35C30-B521-B124-A448-58AFF97A5BCF}"/>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9F9EE5FE-9F5F-21B3-D392-8523E27AEF85}"/>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4053911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Busqueda</a:t>
            </a:r>
            <a:r>
              <a:rPr lang="en-GB" dirty="0"/>
              <a:t> </a:t>
            </a:r>
            <a:r>
              <a:rPr lang="en-GB" dirty="0" err="1"/>
              <a:t>por</a:t>
            </a:r>
            <a:r>
              <a:rPr lang="en-GB" dirty="0"/>
              <a:t> </a:t>
            </a:r>
            <a:r>
              <a:rPr lang="en-GB" dirty="0" err="1"/>
              <a:t>similaridad</a:t>
            </a:r>
            <a:endParaRPr lang="en-GB" dirty="0"/>
          </a:p>
        </p:txBody>
      </p:sp>
      <p:pic>
        <p:nvPicPr>
          <p:cNvPr id="42"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769634"/>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b="1" dirty="0"/>
              <a:t>Click on the “Comment” menu item.</a:t>
            </a:r>
          </a:p>
          <a:p>
            <a:pPr algn="l" eaLnBrk="1" hangingPunct="1"/>
            <a:endParaRPr lang="en-US" sz="1067" b="1" dirty="0"/>
          </a:p>
          <a:p>
            <a:pPr algn="l" eaLnBrk="1" hangingPunct="1"/>
            <a:endParaRPr lang="en-US" sz="1067" b="1" dirty="0"/>
          </a:p>
        </p:txBody>
      </p:sp>
      <p:sp>
        <p:nvSpPr>
          <p:cNvPr id="43" name="Oval 42"/>
          <p:cNvSpPr/>
          <p:nvPr/>
        </p:nvSpPr>
        <p:spPr bwMode="auto">
          <a:xfrm>
            <a:off x="1427819" y="753122"/>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4" name="Rectangle 8">
            <a:hlinkClick r:id="rId5" action="ppaction://hlinksldjump"/>
          </p:cNvPr>
          <p:cNvSpPr>
            <a:spLocks noChangeArrowheads="1"/>
          </p:cNvSpPr>
          <p:nvPr/>
        </p:nvSpPr>
        <p:spPr bwMode="auto">
          <a:xfrm>
            <a:off x="1427819" y="723860"/>
            <a:ext cx="508002" cy="52831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8BED2EBC-44E9-B321-4A61-8F78FBD313EB}"/>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A81065C5-8199-964E-9B9B-B3196FF118AE}"/>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0B9ACD31-D66B-7580-D95C-48E9DEE8C017}"/>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2A079C4D-E20B-1698-7320-4C6F82B701A5}"/>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842CF51A-2336-1434-3CCC-AAEE5CA51359}"/>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3554DADE-0B0B-1BEF-5BBF-553290A1AB09}"/>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99EF3A8E-9037-CE47-D76B-48B13D243BE9}"/>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469C3741-F3AB-19E3-0D5B-33EA9D8D6A66}"/>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E85D5D74-88A1-62C0-EF8D-6AB3A9C1DD2F}"/>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D38312D1-F45F-DC2B-9214-59CE4C9BC647}"/>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1A250DB3-DC09-C33F-64F7-23BC553BD924}"/>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9C5A11A7-A733-144E-4231-BC21C8D3E0EB}"/>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372FDBA8-E14B-A8A3-AC2B-AFF3D78595A2}"/>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88D708D6-21CB-D3AB-E6D1-47BDACB51148}"/>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D60B8452-92FB-AC52-3DA1-465E7DC1D50C}"/>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7D7FD61F-7876-B656-DA0E-3C6D81C5B974}"/>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CAF17934-F7F2-7821-EFA6-88E1AFA59041}"/>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56E51AF3-FDE7-C07E-4B4D-2957BD2EEB6E}"/>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48169A28-AECD-4B9D-1254-7A276269C41D}"/>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85186666-48FB-7EC5-72CB-67B27241547E}"/>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E70B759C-773A-A600-2ED3-1CA9BC70A2CD}"/>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542E28AE-C8EF-6047-7027-CC8223129D68}"/>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2151419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Busqueda</a:t>
            </a:r>
            <a:r>
              <a:rPr lang="en-GB" dirty="0"/>
              <a:t> </a:t>
            </a:r>
            <a:r>
              <a:rPr lang="en-GB" dirty="0" err="1"/>
              <a:t>por</a:t>
            </a:r>
            <a:r>
              <a:rPr lang="en-GB" dirty="0"/>
              <a:t> </a:t>
            </a:r>
            <a:r>
              <a:rPr lang="en-GB" dirty="0" err="1"/>
              <a:t>similaridad</a:t>
            </a:r>
            <a:endParaRPr lang="en-GB" dirty="0"/>
          </a:p>
        </p:txBody>
      </p:sp>
      <p:pic>
        <p:nvPicPr>
          <p:cNvPr id="42"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769634"/>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b="1" dirty="0"/>
              <a:t>Click on the “Search and Markup” from the Ribbon bar.</a:t>
            </a:r>
          </a:p>
          <a:p>
            <a:pPr algn="l" eaLnBrk="1" hangingPunct="1"/>
            <a:endParaRPr lang="en-US" sz="1067" b="1" dirty="0"/>
          </a:p>
          <a:p>
            <a:pPr algn="l" eaLnBrk="1" hangingPunct="1"/>
            <a:endParaRPr lang="en-US" sz="1067" b="1" dirty="0"/>
          </a:p>
        </p:txBody>
      </p:sp>
      <p:sp>
        <p:nvSpPr>
          <p:cNvPr id="43" name="Oval 42"/>
          <p:cNvSpPr/>
          <p:nvPr/>
        </p:nvSpPr>
        <p:spPr bwMode="auto">
          <a:xfrm>
            <a:off x="1886996" y="1004918"/>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4" name="Rectangle 8">
            <a:hlinkClick r:id="rId5" action="ppaction://hlinksldjump"/>
          </p:cNvPr>
          <p:cNvSpPr>
            <a:spLocks noChangeArrowheads="1"/>
          </p:cNvSpPr>
          <p:nvPr/>
        </p:nvSpPr>
        <p:spPr bwMode="auto">
          <a:xfrm>
            <a:off x="1909274" y="995865"/>
            <a:ext cx="508002" cy="52831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39E6C923-0279-D55F-2C78-EB981EB6AB54}"/>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92C14117-2FA3-2A01-59B8-C0E5B5454E45}"/>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FB582F27-45D3-10E0-2607-600339FB3916}"/>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539E61FA-4B6D-DA17-B5FB-462805FE644E}"/>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590D7C3A-C342-7C92-8C9B-3521CA2D9DA9}"/>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076DA04C-AC7D-D029-14E1-61789E447B83}"/>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9C72E8D5-9A2C-B842-E407-01BDB83F1BB7}"/>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32B56A29-395B-CB64-36AA-73683C29B5CC}"/>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275299C1-DAC8-EF33-D479-181D9EDF1000}"/>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23F3AFD5-D247-5468-362A-58E4812B98C7}"/>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A73FBCCC-341C-D9C0-4504-29D8FD5481B7}"/>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BBCCD9EE-6D41-2B25-A9AF-E60698A08796}"/>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4BB4C006-8CB2-103B-59C4-E4A0A74A1FD1}"/>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E19957DA-8A4C-5038-4378-2DEC11E2F83B}"/>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26155585-B44E-1C0C-BD4F-AA1A7EE88779}"/>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7D45FE0A-8365-9974-D04C-1C7CAAA27D0D}"/>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8951F4D1-F421-7A63-BF66-170CB7FD55BF}"/>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9F164509-D1D9-F7FB-3F12-C06400290833}"/>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4CD46F9F-66DE-95A6-1A34-04F5F89904F6}"/>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4239145D-FA13-C30D-538A-F5A138739395}"/>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659A4E32-F3D9-F0CD-F681-DEFE683CBE23}"/>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27C9C92C-BE2F-415F-BFE7-6685C54897C1}"/>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3255111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Busqueda</a:t>
            </a:r>
            <a:r>
              <a:rPr lang="en-GB" dirty="0"/>
              <a:t> </a:t>
            </a:r>
            <a:r>
              <a:rPr lang="en-GB" dirty="0" err="1"/>
              <a:t>por</a:t>
            </a:r>
            <a:r>
              <a:rPr lang="en-GB" dirty="0"/>
              <a:t> </a:t>
            </a:r>
            <a:r>
              <a:rPr lang="en-GB" dirty="0" err="1"/>
              <a:t>similaridad</a:t>
            </a:r>
            <a:endParaRPr lang="en-GB" dirty="0"/>
          </a:p>
        </p:txBody>
      </p:sp>
      <p:pic>
        <p:nvPicPr>
          <p:cNvPr id="42"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769634"/>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b="1" dirty="0"/>
              <a:t>Select the “</a:t>
            </a:r>
            <a:r>
              <a:rPr lang="en-US" sz="1067" b="1" dirty="0" err="1"/>
              <a:t>Busqueda</a:t>
            </a:r>
            <a:r>
              <a:rPr lang="en-US" sz="1067" b="1" dirty="0"/>
              <a:t> </a:t>
            </a:r>
            <a:r>
              <a:rPr lang="en-US" sz="1067" b="1" dirty="0" err="1"/>
              <a:t>por</a:t>
            </a:r>
            <a:r>
              <a:rPr lang="en-US" sz="1067" b="1" dirty="0"/>
              <a:t> </a:t>
            </a:r>
            <a:r>
              <a:rPr lang="en-US" sz="1067" b="1" dirty="0" err="1"/>
              <a:t>similaridad</a:t>
            </a:r>
            <a:r>
              <a:rPr lang="en-US" sz="1067" b="1" dirty="0"/>
              <a:t> (TM) Pattern” to continue.</a:t>
            </a:r>
          </a:p>
          <a:p>
            <a:pPr algn="l" eaLnBrk="1" hangingPunct="1"/>
            <a:endParaRPr lang="en-US" sz="1067" b="1" dirty="0"/>
          </a:p>
          <a:p>
            <a:pPr algn="l" eaLnBrk="1" hangingPunct="1"/>
            <a:endParaRPr lang="en-US" sz="1067" b="1" dirty="0"/>
          </a:p>
        </p:txBody>
      </p:sp>
      <p:sp>
        <p:nvSpPr>
          <p:cNvPr id="43" name="Oval 42"/>
          <p:cNvSpPr/>
          <p:nvPr/>
        </p:nvSpPr>
        <p:spPr bwMode="auto">
          <a:xfrm>
            <a:off x="7727688" y="2669873"/>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4" name="Rectangle 8">
            <a:hlinkClick r:id="rId5" action="ppaction://hlinksldjump"/>
          </p:cNvPr>
          <p:cNvSpPr>
            <a:spLocks noChangeArrowheads="1"/>
          </p:cNvSpPr>
          <p:nvPr/>
        </p:nvSpPr>
        <p:spPr bwMode="auto">
          <a:xfrm>
            <a:off x="7708920" y="2676157"/>
            <a:ext cx="1094175" cy="447793"/>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1721A7D2-9DBA-C8A9-76FE-527E47729238}"/>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3933E3F5-4D98-5364-79E5-E20792CCE7A0}"/>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13C6BD26-2134-4890-5401-692AF4559DE7}"/>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D53CA1FB-E520-45FE-9A3E-EFEC03611356}"/>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10EF2C27-436D-DC43-9C03-8A036E56D0A4}"/>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88D1F856-0A57-4147-C935-BF574190D12E}"/>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1E745F0E-120F-87EB-EF1F-5D7A053DBA19}"/>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F47AF845-DA32-9401-3367-F5F2C433C568}"/>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E6C3D0ED-7A06-A622-9989-1304FFCE0F72}"/>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D300E802-817C-0A31-2139-4CFE40D1DF61}"/>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E402DBE2-D841-0462-9437-D99012CD5A28}"/>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E1ADE98E-672C-4F34-EB44-E00086720AB9}"/>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1661F84F-3029-3673-7B37-B9AF753EEBA9}"/>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8A149147-1BBF-C959-C6ED-5A9EB3D91653}"/>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D5232826-1EFA-A847-1528-D331DCBE1AFD}"/>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9A65AF10-021D-4CE1-F3D7-0E90CC4B71E1}"/>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6BDF44C5-FBA6-7E15-FE29-E37872D9BA5A}"/>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050614B7-7EB6-601B-2670-512B39AF106E}"/>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73E4AF79-A356-AFCB-E679-F52B616519AC}"/>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6906472E-3DA2-D865-62C9-42078E68C0C2}"/>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3D090E35-E251-3A77-8450-B301B8199FD9}"/>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6E732699-56B4-2E7F-245C-34C44AD8F670}"/>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1043506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Busqueda</a:t>
            </a:r>
            <a:r>
              <a:rPr lang="en-GB" dirty="0"/>
              <a:t> </a:t>
            </a:r>
            <a:r>
              <a:rPr lang="en-GB" dirty="0" err="1"/>
              <a:t>por</a:t>
            </a:r>
            <a:r>
              <a:rPr lang="en-GB" dirty="0"/>
              <a:t> </a:t>
            </a:r>
            <a:r>
              <a:rPr lang="en-GB" dirty="0" err="1"/>
              <a:t>similaridad</a:t>
            </a:r>
            <a:endParaRPr lang="en-GB" dirty="0"/>
          </a:p>
        </p:txBody>
      </p:sp>
      <p:pic>
        <p:nvPicPr>
          <p:cNvPr id="44"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769634"/>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b="1" dirty="0"/>
              <a:t>Select the “no pattern selected” Drop-Down.</a:t>
            </a:r>
          </a:p>
          <a:p>
            <a:pPr algn="l" eaLnBrk="1" hangingPunct="1"/>
            <a:endParaRPr lang="en-US" sz="1067" b="1" dirty="0"/>
          </a:p>
          <a:p>
            <a:pPr algn="l" eaLnBrk="1" hangingPunct="1"/>
            <a:endParaRPr lang="en-US" sz="1067" b="1" dirty="0"/>
          </a:p>
        </p:txBody>
      </p:sp>
      <p:sp>
        <p:nvSpPr>
          <p:cNvPr id="45" name="Oval 44"/>
          <p:cNvSpPr/>
          <p:nvPr/>
        </p:nvSpPr>
        <p:spPr bwMode="auto">
          <a:xfrm>
            <a:off x="9212873" y="2875001"/>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6" name="Rectangle 8">
            <a:hlinkClick r:id="rId5" action="ppaction://hlinksldjump"/>
          </p:cNvPr>
          <p:cNvSpPr>
            <a:spLocks noChangeArrowheads="1"/>
          </p:cNvSpPr>
          <p:nvPr/>
        </p:nvSpPr>
        <p:spPr bwMode="auto">
          <a:xfrm>
            <a:off x="7653709" y="2858435"/>
            <a:ext cx="2218099" cy="52831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EA75F6A3-BE1F-855D-0D19-165BBC496E28}"/>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5DCF1D20-3AEC-AC66-60DF-83572271D479}"/>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CC47323C-AD92-D8DE-860F-BBEF438FD9B8}"/>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F4E66890-6FBD-2B10-D975-889400092A88}"/>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D465D34D-83BA-8A82-EFE8-2090815C7E1A}"/>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6D96E415-9953-24DE-BA93-2A42FC410585}"/>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12869D5E-9D5D-BC1F-9436-0A07D42EA444}"/>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524356AE-3D21-AE88-32A8-544543D4C739}"/>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FC3F4FAA-345A-F6CB-5B93-B9DFDAFAC7F3}"/>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D3607C5C-4046-A051-24F5-AFC340192030}"/>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C52BCBBE-19B0-C801-7F86-C60B2BC67543}"/>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9D7EA7F8-E137-5521-DD76-CFD181759BCD}"/>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5CCA162B-8DBF-CA18-E727-906780A348FB}"/>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7EDAD8FD-7E8E-2C15-7F52-9C96F59C6548}"/>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7823CE63-1BEE-4399-086C-3DC7C8FD7ABF}"/>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C9325E1B-96DE-A76D-341D-5EF128BEEA45}"/>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17A9D54C-0744-D934-65E8-8EF9B03AC780}"/>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ABA943F2-87C4-0E30-7653-68D3E800E2A6}"/>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89FBADC2-1172-97D5-2E4A-5ADF9EDF7130}"/>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8063A333-F121-E36E-03B7-6A57491B0473}"/>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46C641F0-32D1-4F61-FB77-CC1D2D164BAA}"/>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27E7B7B2-EC11-57DD-8930-4FB95C7D273C}"/>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23820207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5"/>
                                        </p:tgtEl>
                                        <p:attrNameLst>
                                          <p:attrName>style.visibility</p:attrName>
                                        </p:attrNameLst>
                                      </p:cBhvr>
                                      <p:to>
                                        <p:strVal val="visible"/>
                                      </p:to>
                                    </p:set>
                                    <p:animEffect transition="in" filter="fade">
                                      <p:cBhvr>
                                        <p:cTn id="7" dur="2000"/>
                                        <p:tgtEl>
                                          <p:spTgt spid="45"/>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5"/>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5"/>
                                        </p:tgtEl>
                                      </p:cBhvr>
                                    </p:animEffect>
                                    <p:set>
                                      <p:cBhvr>
                                        <p:cTn id="12" dur="1" fill="hold">
                                          <p:stCondLst>
                                            <p:cond delay="19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5" grpId="0" animBg="1"/>
      <p:bldP spid="45" grpId="1" animBg="1"/>
      <p:bldP spid="45"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Busqueda</a:t>
            </a:r>
            <a:r>
              <a:rPr lang="en-GB" dirty="0"/>
              <a:t> </a:t>
            </a:r>
            <a:r>
              <a:rPr lang="en-GB" dirty="0" err="1"/>
              <a:t>por</a:t>
            </a:r>
            <a:r>
              <a:rPr lang="en-GB" dirty="0"/>
              <a:t> </a:t>
            </a:r>
            <a:r>
              <a:rPr lang="en-GB" dirty="0" err="1"/>
              <a:t>similaridad</a:t>
            </a:r>
            <a:endParaRPr lang="en-GB" dirty="0"/>
          </a:p>
        </p:txBody>
      </p:sp>
      <p:pic>
        <p:nvPicPr>
          <p:cNvPr id="42"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769634"/>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b="1" dirty="0"/>
              <a:t>Select “Email address” from the drop down menu. </a:t>
            </a:r>
          </a:p>
          <a:p>
            <a:pPr algn="l" eaLnBrk="1" hangingPunct="1"/>
            <a:endParaRPr lang="en-US" sz="1067" b="1" dirty="0"/>
          </a:p>
          <a:p>
            <a:pPr algn="l" eaLnBrk="1" hangingPunct="1"/>
            <a:endParaRPr lang="en-US" sz="1067" b="1" dirty="0"/>
          </a:p>
        </p:txBody>
      </p:sp>
      <p:sp>
        <p:nvSpPr>
          <p:cNvPr id="43" name="Oval 42"/>
          <p:cNvSpPr/>
          <p:nvPr/>
        </p:nvSpPr>
        <p:spPr bwMode="auto">
          <a:xfrm>
            <a:off x="7739936" y="4445683"/>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4" name="Rectangle 8">
            <a:hlinkClick r:id="rId5" action="ppaction://hlinksldjump"/>
          </p:cNvPr>
          <p:cNvSpPr>
            <a:spLocks noChangeArrowheads="1"/>
          </p:cNvSpPr>
          <p:nvPr/>
        </p:nvSpPr>
        <p:spPr bwMode="auto">
          <a:xfrm>
            <a:off x="7591359" y="4469896"/>
            <a:ext cx="951833" cy="52831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3B81700A-5CD0-274F-59EB-E34D9A40DCEA}"/>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DEFA80F8-DEAA-1666-BE52-7625B3775F95}"/>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E28D735F-2C7D-8801-9D57-43A972CC54AB}"/>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D4581D4B-3648-452C-742B-FE217FC13BF6}"/>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53A97744-DFD3-A318-5F78-A16A7FB56B99}"/>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40BC53B9-9F85-A87C-4A3B-9A5185E5453E}"/>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ED248A23-4016-3D72-5538-68E2BCC6A6FA}"/>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FA38F6F5-E77F-6EA8-F406-4DE7BF995660}"/>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59B1D5EC-B8A6-74EE-8FBE-44A5269824C1}"/>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63FF7819-F590-E124-D1B1-05BEF36B66F3}"/>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E880C408-CBE0-A008-6DE8-6EE9C815D39B}"/>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7D409603-94B7-A98F-B8A0-99FDFA3EC69C}"/>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7678F702-6476-1E67-57D3-84E162C475FE}"/>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A2FBE962-DECB-68F3-BBD2-A49F80B3654E}"/>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548B1606-0AAB-FE8E-CFB8-8CBC1D025606}"/>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D0995E5F-2D1C-2B1A-FD42-1B383A65C9E3}"/>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939E0A11-5EDE-A7C1-9251-C7132F77CB36}"/>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0DDE0F89-5A94-4B0D-A74F-C260B4338D24}"/>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04B30884-219B-B26D-8BB0-BDD25CB21266}"/>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CFB10CA5-3572-603B-F771-C42ED400EE1B}"/>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1FC4D420-CDDC-23F6-ABF5-208615728242}"/>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898CBF92-9D29-8E10-D346-B453FD918468}"/>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35037493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Busqueda</a:t>
            </a:r>
            <a:r>
              <a:rPr lang="en-GB" dirty="0"/>
              <a:t> </a:t>
            </a:r>
            <a:r>
              <a:rPr lang="en-GB" dirty="0" err="1"/>
              <a:t>por</a:t>
            </a:r>
            <a:r>
              <a:rPr lang="en-GB" dirty="0"/>
              <a:t> </a:t>
            </a:r>
            <a:r>
              <a:rPr lang="en-GB" dirty="0" err="1"/>
              <a:t>similaridad</a:t>
            </a:r>
            <a:endParaRPr lang="en-GB" dirty="0"/>
          </a:p>
        </p:txBody>
      </p:sp>
      <p:pic>
        <p:nvPicPr>
          <p:cNvPr id="42"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769634"/>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b="1" dirty="0"/>
              <a:t>Press the “Search and Markup” button to continue.</a:t>
            </a:r>
          </a:p>
          <a:p>
            <a:pPr algn="l" eaLnBrk="1" hangingPunct="1"/>
            <a:endParaRPr lang="en-US" sz="1067" b="1" dirty="0"/>
          </a:p>
          <a:p>
            <a:pPr algn="l" eaLnBrk="1" hangingPunct="1"/>
            <a:endParaRPr lang="en-US" sz="1067" b="1" dirty="0"/>
          </a:p>
        </p:txBody>
      </p:sp>
      <p:sp>
        <p:nvSpPr>
          <p:cNvPr id="43" name="Oval 42"/>
          <p:cNvSpPr/>
          <p:nvPr/>
        </p:nvSpPr>
        <p:spPr bwMode="auto">
          <a:xfrm>
            <a:off x="9033292" y="3016040"/>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4" name="Rectangle 8">
            <a:hlinkClick r:id="rId5" action="ppaction://hlinksldjump"/>
          </p:cNvPr>
          <p:cNvSpPr>
            <a:spLocks noChangeArrowheads="1"/>
          </p:cNvSpPr>
          <p:nvPr/>
        </p:nvSpPr>
        <p:spPr bwMode="auto">
          <a:xfrm>
            <a:off x="8762933" y="2959394"/>
            <a:ext cx="951833" cy="52831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97093480-B4EA-5188-90A0-92A4EA8BFC4E}"/>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8CA91402-76D6-166C-A5EF-DBD7A0B522C7}"/>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FAFF53AA-A425-9347-4ACF-A11C34EB8042}"/>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1D9F0A9F-C26A-DAE6-9B2C-C11AABACAFF6}"/>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94D93E7C-678A-613F-43F3-0BA8E605E55F}"/>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CC45DBD6-C446-8D79-3940-3CE53A40F519}"/>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79AA7066-034C-8EF1-F1C2-AE164D0A0216}"/>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3695E4E4-A120-CB27-4711-18356DF51B0E}"/>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5793548A-F7C9-31CB-B89C-10195FD0D4C0}"/>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B364E639-51C1-8EFC-0AB7-9EB1DD15762F}"/>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50901C4E-CECB-ACA8-A809-AFBBD4621CB4}"/>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E3626FD2-C26B-1983-6E4F-5EEFBD639CB2}"/>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457CF9A4-BC5C-B6A4-E0D8-031AB4B4644E}"/>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A42D1557-764C-CB47-F769-0E7B25052E53}"/>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DB933D3E-BCEA-A2CD-69DA-62217F71869D}"/>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CF41A14A-44E5-1BE2-CD2A-E6CD9E7EC63F}"/>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BC83AF7C-0C48-18AA-5B79-643B9C385339}"/>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74D239D6-D70A-EDC0-7B66-D422512539AB}"/>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34DE0AF5-CCF0-82A1-FFB0-727BAF78A143}"/>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548F9157-8FF9-CF54-ED43-09C6E05F436F}"/>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CE6807A4-B905-1B72-DD7B-F113CD9C6BFD}"/>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EFE472D5-09B9-26A8-8B8A-C1DF97DA16E1}"/>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42024291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Busqueda</a:t>
            </a:r>
            <a:r>
              <a:rPr lang="en-GB" dirty="0"/>
              <a:t> </a:t>
            </a:r>
            <a:r>
              <a:rPr lang="en-GB" dirty="0" err="1"/>
              <a:t>por</a:t>
            </a:r>
            <a:r>
              <a:rPr lang="en-GB" dirty="0"/>
              <a:t> </a:t>
            </a:r>
            <a:r>
              <a:rPr lang="en-GB" dirty="0" err="1"/>
              <a:t>similaridad</a:t>
            </a:r>
            <a:endParaRPr lang="en-GB" dirty="0"/>
          </a:p>
        </p:txBody>
      </p:sp>
      <p:pic>
        <p:nvPicPr>
          <p:cNvPr id="42"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769634"/>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b="1" dirty="0"/>
              <a:t>Press the “Select All” button to continue.</a:t>
            </a:r>
          </a:p>
          <a:p>
            <a:pPr algn="l" eaLnBrk="1" hangingPunct="1"/>
            <a:endParaRPr lang="en-US" sz="1067" b="1" dirty="0"/>
          </a:p>
          <a:p>
            <a:pPr algn="l" eaLnBrk="1" hangingPunct="1"/>
            <a:endParaRPr lang="en-US" sz="1067" b="1" dirty="0"/>
          </a:p>
        </p:txBody>
      </p:sp>
      <p:sp>
        <p:nvSpPr>
          <p:cNvPr id="43" name="Oval 42"/>
          <p:cNvSpPr/>
          <p:nvPr/>
        </p:nvSpPr>
        <p:spPr bwMode="auto">
          <a:xfrm>
            <a:off x="9083842" y="2561563"/>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4" name="Rectangle 8">
            <a:hlinkClick r:id="rId5" action="ppaction://hlinksldjump"/>
          </p:cNvPr>
          <p:cNvSpPr>
            <a:spLocks noChangeArrowheads="1"/>
          </p:cNvSpPr>
          <p:nvPr/>
        </p:nvSpPr>
        <p:spPr bwMode="auto">
          <a:xfrm>
            <a:off x="8820373" y="2516833"/>
            <a:ext cx="951833" cy="52831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44788D83-C4F1-FDF3-C63A-D7AE91E10253}"/>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B775DB34-BC1D-6FCE-E869-402C02E15C1B}"/>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EB45844A-1EE2-2E8A-449C-7DA8E10AB777}"/>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EDA0BE6E-AC35-3144-84FB-237956918BB1}"/>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B176DF43-F0EA-C439-B819-806DA13D841A}"/>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56E99A1C-1873-889F-6EFD-8F0AB37E8B6D}"/>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F3FDBD4F-375A-0928-C894-372EDCCBE00B}"/>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2E1A4CD0-D546-4A4D-B60D-AD466E2A4DB9}"/>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74B5990E-E0D3-4266-D173-D1BA4AC8161D}"/>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EC1EFDDC-63E0-93B2-0490-C77D3993AE37}"/>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CC8114BF-39B5-E980-972E-116B8FEAA433}"/>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AC7EFF0D-D716-5BF1-65B2-67A539BF267B}"/>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C76C6591-C496-BA2D-BFFB-56D73A283B7D}"/>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39FE8D61-7623-179B-D192-6D8D6021425C}"/>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E39423D0-D356-089B-08CE-F0C77F8DA3F3}"/>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7ECB547D-9B92-1EE6-667E-D13FA2F56372}"/>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B92FA0E9-E960-B0B6-9B19-0FE09C7DE5FA}"/>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78F5D52A-85E6-5D99-3983-EA05738F71A7}"/>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129E0411-B21D-DC83-74BA-0AF803395A1A}"/>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948C0F9F-D066-1370-2E01-546B742B08F6}"/>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D944B9EC-A064-D574-162D-A379B8896457}"/>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C8612F28-01AF-8D30-A51C-9863F8AEF5E7}"/>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3954199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Busqueda</a:t>
            </a:r>
            <a:r>
              <a:rPr lang="en-GB" dirty="0"/>
              <a:t> </a:t>
            </a:r>
            <a:r>
              <a:rPr lang="en-GB" dirty="0" err="1"/>
              <a:t>por</a:t>
            </a:r>
            <a:r>
              <a:rPr lang="en-GB" dirty="0"/>
              <a:t> </a:t>
            </a:r>
            <a:r>
              <a:rPr lang="en-GB" dirty="0" err="1"/>
              <a:t>similaridad</a:t>
            </a:r>
            <a:endParaRPr lang="en-GB" dirty="0"/>
          </a:p>
        </p:txBody>
      </p:sp>
      <p:pic>
        <p:nvPicPr>
          <p:cNvPr id="42"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769634"/>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b="1" dirty="0"/>
              <a:t>Press the “Markup Selected” button to continue.</a:t>
            </a:r>
          </a:p>
          <a:p>
            <a:pPr algn="l" eaLnBrk="1" hangingPunct="1"/>
            <a:endParaRPr lang="en-US" sz="1067" b="1" dirty="0"/>
          </a:p>
          <a:p>
            <a:pPr algn="l" eaLnBrk="1" hangingPunct="1"/>
            <a:endParaRPr lang="en-US" sz="1067" b="1" dirty="0"/>
          </a:p>
        </p:txBody>
      </p:sp>
      <p:sp>
        <p:nvSpPr>
          <p:cNvPr id="43" name="Oval 42"/>
          <p:cNvSpPr/>
          <p:nvPr/>
        </p:nvSpPr>
        <p:spPr bwMode="auto">
          <a:xfrm>
            <a:off x="9019673" y="4202681"/>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4" name="Rectangle 8">
            <a:hlinkClick r:id="rId5" action="ppaction://hlinksldjump"/>
          </p:cNvPr>
          <p:cNvSpPr>
            <a:spLocks noChangeArrowheads="1"/>
          </p:cNvSpPr>
          <p:nvPr/>
        </p:nvSpPr>
        <p:spPr bwMode="auto">
          <a:xfrm>
            <a:off x="8794705" y="4196867"/>
            <a:ext cx="951833" cy="52831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BC895D72-9C41-667C-8A1F-3879355F0964}"/>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3CD2CE3C-BCBB-1267-CFB5-90706B2DFE53}"/>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A0EB201E-B673-A01D-9C0E-24B33EC6BAD4}"/>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D2AD097D-D46A-B92E-F334-2C1DAABF5573}"/>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2C02E113-9D6C-385B-5755-1521E8A56153}"/>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4C224493-5682-1984-8BAE-649013EE4241}"/>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75442501-5D5D-75E7-C78D-E15A29F58E16}"/>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57C410D1-B9B5-1A10-DA6A-D420143A7632}"/>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B0BA6426-66A9-41AC-6139-2205EAFC20F7}"/>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42529D59-96CD-001C-46B3-4EB8FF48998C}"/>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1005EF3A-E161-A686-5CD2-E9F07EAF3B87}"/>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F9E21610-1BFF-07BE-C0BC-4F5A9DD3C290}"/>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A3F9BA1B-4035-972F-E998-B8809CDB2139}"/>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F54D86BE-DA89-3C48-F76C-68383ED26C0C}"/>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9E43CBDB-0A82-5F15-9A48-4BE1D2278892}"/>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DE52F1FE-1014-24EB-E0F5-783639565F10}"/>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78A61C2F-6C5D-38F6-C930-800BFAEB108D}"/>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0F67FED9-2590-C268-1EC8-968264673EEA}"/>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3B58A556-4E13-7A81-FE92-35271B1216C6}"/>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1577B951-8318-DC63-54D1-3BA6552B73ED}"/>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45DBABA8-5BF2-AC38-87D3-D364B9501226}"/>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DA06E2ED-AE2B-8707-A73B-613F03EAB1AB}"/>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2604226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Busqueda</a:t>
            </a:r>
            <a:r>
              <a:rPr lang="en-GB" dirty="0"/>
              <a:t> </a:t>
            </a:r>
            <a:r>
              <a:rPr lang="en-GB" dirty="0" err="1"/>
              <a:t>por</a:t>
            </a:r>
            <a:r>
              <a:rPr lang="en-GB" dirty="0"/>
              <a:t> </a:t>
            </a:r>
            <a:r>
              <a:rPr lang="en-GB" dirty="0" err="1"/>
              <a:t>similaridad</a:t>
            </a:r>
            <a:endParaRPr lang="en-GB" dirty="0"/>
          </a:p>
        </p:txBody>
      </p:sp>
      <p:pic>
        <p:nvPicPr>
          <p:cNvPr id="42"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933845"/>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dirty="0"/>
              <a:t>The email addresses are highlighted in the document. </a:t>
            </a:r>
          </a:p>
          <a:p>
            <a:pPr algn="l" eaLnBrk="1" hangingPunct="1"/>
            <a:endParaRPr lang="en-US" sz="1067" b="1" dirty="0"/>
          </a:p>
          <a:p>
            <a:pPr algn="l" eaLnBrk="1" hangingPunct="1"/>
            <a:r>
              <a:rPr lang="en-US" sz="1067" b="1" dirty="0"/>
              <a:t>Click anywhere on the screen to continue.</a:t>
            </a:r>
          </a:p>
          <a:p>
            <a:pPr algn="l" eaLnBrk="1" hangingPunct="1"/>
            <a:endParaRPr lang="en-US" sz="1067" b="1" dirty="0"/>
          </a:p>
        </p:txBody>
      </p:sp>
      <p:sp>
        <p:nvSpPr>
          <p:cNvPr id="43" name="Oval 42"/>
          <p:cNvSpPr/>
          <p:nvPr/>
        </p:nvSpPr>
        <p:spPr bwMode="auto">
          <a:xfrm>
            <a:off x="9219247" y="1918633"/>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4" name="Rectangle 8">
            <a:hlinkClick r:id="rId5" action="ppaction://hlinksldjump"/>
          </p:cNvPr>
          <p:cNvSpPr>
            <a:spLocks noChangeArrowheads="1"/>
          </p:cNvSpPr>
          <p:nvPr/>
        </p:nvSpPr>
        <p:spPr bwMode="auto">
          <a:xfrm>
            <a:off x="281586" y="1130301"/>
            <a:ext cx="9344784" cy="4876800"/>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3620EF54-C88B-56ED-4D6B-E2A390E3F8CC}"/>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9F1A0595-9FB2-D3D3-B717-433A7FB59094}"/>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C61167E7-D194-2EDB-70B4-EC0BD1E82C7B}"/>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DD744D02-8EDF-B85B-BEC1-6924E9BD8754}"/>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B8AA13D4-8682-4C56-EC72-FF4C2B89B8E7}"/>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8788E532-5175-CAC8-270C-B6C2EC784CAC}"/>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11F4CB0A-7160-5E11-5020-0CFDA1596B51}"/>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6F382F3B-C0F7-2906-E617-2F70F8C954CE}"/>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277453EF-226E-150B-C2FE-1CB637553B78}"/>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BA09E868-AD6A-5954-17C2-D14D4891DFA8}"/>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4C9C3FA4-1800-9900-1823-65B43B5E55F7}"/>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0529D56F-987A-DB84-FB4E-72AC035E0C68}"/>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D1FF2442-9E09-E101-77D8-E5EECD4BECCC}"/>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EF38B2E6-4541-FCAC-D989-B5159A34020F}"/>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46C829E3-2538-679E-9BDA-9CD200D95D75}"/>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2B40770D-4ADE-DB91-B5CC-0403D1EC69FE}"/>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61CF991D-3E1A-9214-F1BA-82B0199328D1}"/>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8C9CA83C-3C1A-1373-8587-6A0CBEAD1D21}"/>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3C69E9AD-7160-DD74-13C8-13CCE6A779D0}"/>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5F2A3705-AFD1-F8A5-7C2F-4451D518266F}"/>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C7966063-E671-AB94-27ED-364954A3D678}"/>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DDC312C7-F173-9466-DB55-4955E73E5BC6}"/>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6940216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ES" dirty="0"/>
              <a:t>Para comenzar: seleccione una demo del menú</a:t>
            </a:r>
            <a:endParaRPr lang="en-GB" dirty="0"/>
          </a:p>
        </p:txBody>
      </p:sp>
      <p:pic>
        <p:nvPicPr>
          <p:cNvPr id="50" name="Picture 3"/>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4" y="793997"/>
            <a:ext cx="9188865"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933845"/>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err="1"/>
              <a:t>Notas</a:t>
            </a:r>
            <a:endParaRPr lang="en-GB" sz="1200" b="1" u="sng" dirty="0"/>
          </a:p>
          <a:p>
            <a:pPr algn="l" eaLnBrk="1" hangingPunct="1"/>
            <a:r>
              <a:rPr lang="es-ES" sz="1067" dirty="0"/>
              <a:t>Las NOTAS cambian a lo largo de cada demostración. </a:t>
            </a:r>
            <a:r>
              <a:rPr lang="es-ES" sz="1067" b="1" dirty="0"/>
              <a:t>Vuelva a pulsar el botón NOTAS para ocultar el panel de notas</a:t>
            </a:r>
            <a:r>
              <a:rPr lang="es-ES" sz="1067" dirty="0"/>
              <a:t>. El logotipo de Kofax ubicado en la parte superior derecha siempre lo llevará de regreso a esta pantalla.</a:t>
            </a:r>
          </a:p>
          <a:p>
            <a:pPr algn="l" eaLnBrk="1" hangingPunct="1"/>
            <a:endParaRPr lang="es-ES" sz="1067" dirty="0"/>
          </a:p>
          <a:p>
            <a:pPr algn="l" eaLnBrk="1" hangingPunct="1"/>
            <a:r>
              <a:rPr lang="es-ES" sz="1067" dirty="0"/>
              <a:t>Seleccione una demostración usando los botones en el lado derecho de la pantalla para continuar.</a:t>
            </a:r>
            <a:endParaRPr lang="en-US" sz="1067" b="1" dirty="0"/>
          </a:p>
        </p:txBody>
      </p:sp>
      <p:grpSp>
        <p:nvGrpSpPr>
          <p:cNvPr id="2" name="Group 1">
            <a:extLst>
              <a:ext uri="{FF2B5EF4-FFF2-40B4-BE49-F238E27FC236}">
                <a16:creationId xmlns:a16="http://schemas.microsoft.com/office/drawing/2014/main" id="{0B44042A-DA19-4BE2-8F13-76B1FF1BA95C}"/>
              </a:ext>
            </a:extLst>
          </p:cNvPr>
          <p:cNvGrpSpPr/>
          <p:nvPr/>
        </p:nvGrpSpPr>
        <p:grpSpPr>
          <a:xfrm>
            <a:off x="9844649" y="835485"/>
            <a:ext cx="2209161" cy="4946402"/>
            <a:chOff x="9844649" y="835485"/>
            <a:chExt cx="2209161" cy="4946402"/>
          </a:xfrm>
        </p:grpSpPr>
        <p:sp>
          <p:nvSpPr>
            <p:cNvPr id="40" name="Rectangle 39">
              <a:extLst>
                <a:ext uri="{FF2B5EF4-FFF2-40B4-BE49-F238E27FC236}">
                  <a16:creationId xmlns:a16="http://schemas.microsoft.com/office/drawing/2014/main" id="{64B2AB41-8FAB-4A21-896D-A83D2C4C51FA}"/>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60" name="Rectangle 59">
              <a:extLst>
                <a:ext uri="{FF2B5EF4-FFF2-40B4-BE49-F238E27FC236}">
                  <a16:creationId xmlns:a16="http://schemas.microsoft.com/office/drawing/2014/main" id="{B8563601-7DDA-4259-B832-B3C82FC75F64}"/>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1" name="Rectangle 60">
              <a:extLst>
                <a:ext uri="{FF2B5EF4-FFF2-40B4-BE49-F238E27FC236}">
                  <a16:creationId xmlns:a16="http://schemas.microsoft.com/office/drawing/2014/main" id="{9BA70BE9-038A-4925-A520-B286C6C2DFEF}"/>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62" name="Rectangle 61">
              <a:extLst>
                <a:ext uri="{FF2B5EF4-FFF2-40B4-BE49-F238E27FC236}">
                  <a16:creationId xmlns:a16="http://schemas.microsoft.com/office/drawing/2014/main" id="{D145CBF0-5522-4574-A4F9-8F5C65384430}"/>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63" name="Rectangle 62">
              <a:extLst>
                <a:ext uri="{FF2B5EF4-FFF2-40B4-BE49-F238E27FC236}">
                  <a16:creationId xmlns:a16="http://schemas.microsoft.com/office/drawing/2014/main" id="{22F7C914-5F5E-4B73-BA8C-D6C88AEDA1C6}"/>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64" name="Rectangle 63">
              <a:extLst>
                <a:ext uri="{FF2B5EF4-FFF2-40B4-BE49-F238E27FC236}">
                  <a16:creationId xmlns:a16="http://schemas.microsoft.com/office/drawing/2014/main" id="{E90470FF-1232-4FA1-BACD-A43D92304506}"/>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65" name="Rectangle 64">
              <a:extLst>
                <a:ext uri="{FF2B5EF4-FFF2-40B4-BE49-F238E27FC236}">
                  <a16:creationId xmlns:a16="http://schemas.microsoft.com/office/drawing/2014/main" id="{0A07A68E-4D50-4250-9167-B543135DE426}"/>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66" name="Rectangle 65">
              <a:extLst>
                <a:ext uri="{FF2B5EF4-FFF2-40B4-BE49-F238E27FC236}">
                  <a16:creationId xmlns:a16="http://schemas.microsoft.com/office/drawing/2014/main" id="{26D31C3A-A198-462B-84E9-D7EBE0989002}"/>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67" name="Rectangle 66">
              <a:extLst>
                <a:ext uri="{FF2B5EF4-FFF2-40B4-BE49-F238E27FC236}">
                  <a16:creationId xmlns:a16="http://schemas.microsoft.com/office/drawing/2014/main" id="{4BE98055-2FBC-4649-B9A8-88D68BA1FFF3}"/>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25" name="Rectangle 24">
              <a:extLst>
                <a:ext uri="{FF2B5EF4-FFF2-40B4-BE49-F238E27FC236}">
                  <a16:creationId xmlns:a16="http://schemas.microsoft.com/office/drawing/2014/main" id="{25BA1648-0CCC-4DD5-8FBB-071B8CDC4A6D}"/>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3" name="TextBox 2"/>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51" name="Rectangle 8">
              <a:hlinkClick r:id="rId5" action="ppaction://hlinksldjump"/>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52" name="Rectangle 8">
              <a:hlinkClick r:id="rId7" action="ppaction://hlinksldjump"/>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53" name="Rectangle 8">
              <a:hlinkClick r:id="rId8" action="ppaction://hlinksldjump"/>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54" name="Rectangle 8">
              <a:hlinkClick r:id="rId9" action="ppaction://hlinksldjump"/>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55" name="Rectangle 8">
              <a:hlinkClick r:id="rId10" action="ppaction://hlinksldjump"/>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56" name="Rectangle 8">
              <a:hlinkClick r:id="rId11" action="ppaction://hlinksldjump"/>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57" name="Rectangle 8">
              <a:hlinkClick r:id="rId12" action="ppaction://hlinksldjump"/>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58" name="Rectangle 8">
              <a:hlinkClick r:id="rId13" action="ppaction://hlinksldjump"/>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59" name="Rectangle 8">
              <a:hlinkClick r:id="rId14" action="ppaction://hlinksldjump"/>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5" action="ppaction://hlinksldjump"/>
              <a:extLst>
                <a:ext uri="{FF2B5EF4-FFF2-40B4-BE49-F238E27FC236}">
                  <a16:creationId xmlns:a16="http://schemas.microsoft.com/office/drawing/2014/main" id="{5CCE4CDD-D318-401E-ABA7-C871FB5A674E}"/>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16163032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2000"/>
                                        <p:tgtEl>
                                          <p:spTgt spid="8"/>
                                        </p:tgtEl>
                                      </p:cBhvr>
                                    </p:animEffect>
                                    <p:set>
                                      <p:cBhvr>
                                        <p:cTn id="11"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Editar</a:t>
            </a:r>
            <a:r>
              <a:rPr lang="en-GB" dirty="0"/>
              <a:t> PDF</a:t>
            </a:r>
          </a:p>
        </p:txBody>
      </p:sp>
      <p:pic>
        <p:nvPicPr>
          <p:cNvPr id="42"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933845"/>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dirty="0"/>
              <a:t>The first demo will show how we can resize an image. </a:t>
            </a:r>
          </a:p>
          <a:p>
            <a:pPr algn="l" eaLnBrk="1" hangingPunct="1"/>
            <a:endParaRPr lang="en-US" sz="1067" b="1" dirty="0"/>
          </a:p>
          <a:p>
            <a:pPr algn="l" eaLnBrk="1" hangingPunct="1"/>
            <a:r>
              <a:rPr lang="en-US" sz="1067" b="1" dirty="0"/>
              <a:t>Click on the “Edit” menu item.</a:t>
            </a:r>
          </a:p>
          <a:p>
            <a:pPr algn="l" eaLnBrk="1" hangingPunct="1"/>
            <a:endParaRPr lang="en-US" sz="1067" dirty="0"/>
          </a:p>
        </p:txBody>
      </p:sp>
      <p:sp>
        <p:nvSpPr>
          <p:cNvPr id="43" name="Oval 42"/>
          <p:cNvSpPr/>
          <p:nvPr/>
        </p:nvSpPr>
        <p:spPr bwMode="auto">
          <a:xfrm>
            <a:off x="838200" y="742893"/>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4" name="Rectangle 8">
            <a:hlinkClick r:id="rId5" action="ppaction://hlinksldjump"/>
          </p:cNvPr>
          <p:cNvSpPr>
            <a:spLocks noChangeArrowheads="1"/>
          </p:cNvSpPr>
          <p:nvPr/>
        </p:nvSpPr>
        <p:spPr bwMode="auto">
          <a:xfrm>
            <a:off x="923453" y="762487"/>
            <a:ext cx="416460" cy="52831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DFF1527B-82FD-05D4-274D-C32233805112}"/>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D679A0AB-7322-B519-E938-40A605794A8A}"/>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CAAF0524-DCA8-B5AB-50A2-CFFD296AAE0E}"/>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7A916385-3CA5-990A-C491-B270FC142E75}"/>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EA85E9F1-9987-B6AD-7DA6-08E1BA1C58CF}"/>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EF13A82E-D68F-7B72-9B41-641B30FA34A0}"/>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EA03E967-96BB-797C-0BF1-44B7821841E5}"/>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2EE1F702-DFF5-2667-57AE-A040FB65D722}"/>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20CE2265-23E3-7D2E-53A0-04CFBDE960FD}"/>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5E688DB2-A6CC-0A89-FB98-7EC814883B1F}"/>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73244846-22DD-228F-2E98-CDB73106B7D3}"/>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4C67157A-32AD-4159-F73B-DE9F529F1891}"/>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EF0D8490-C98B-12FD-C3BF-62080CF9431B}"/>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D6F38F8F-8731-E313-E526-07158B26976D}"/>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B0998CF6-CBF5-8DE1-E300-D8C69DE66413}"/>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F4C773FA-B4E3-46A5-4752-8485AB910C1E}"/>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A1E38DED-1AC5-4633-9CB5-6EE31AF5B14D}"/>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540C8392-C097-4DD9-9CDB-A6D82EB00581}"/>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2B5DC546-6DD6-582C-7FEF-5541A4FAFF6A}"/>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C6F44EDE-7BFC-D60C-D2B6-81619DE1BCCC}"/>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E874115D-049A-FCFC-8325-F6755C71408F}"/>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110CA0D2-2962-F6FB-F953-8307660674F2}"/>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236170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3"/>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p:txBody>
          <a:bodyPr>
            <a:normAutofit/>
          </a:bodyPr>
          <a:lstStyle/>
          <a:p>
            <a:r>
              <a:rPr lang="en-GB" dirty="0" err="1"/>
              <a:t>Editar</a:t>
            </a:r>
            <a:r>
              <a:rPr lang="en-GB" dirty="0"/>
              <a:t> PDF</a:t>
            </a:r>
          </a:p>
        </p:txBody>
      </p:sp>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769634"/>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b="1" dirty="0"/>
              <a:t>Click on the “Edit Object” icon on the Ribbon bar.</a:t>
            </a:r>
          </a:p>
          <a:p>
            <a:pPr algn="l" eaLnBrk="1" hangingPunct="1"/>
            <a:endParaRPr lang="en-US" sz="1067" b="1" dirty="0"/>
          </a:p>
          <a:p>
            <a:pPr algn="l" eaLnBrk="1" hangingPunct="1"/>
            <a:endParaRPr lang="en-US" sz="1067" b="1" dirty="0"/>
          </a:p>
        </p:txBody>
      </p:sp>
      <p:sp>
        <p:nvSpPr>
          <p:cNvPr id="44" name="Oval 43"/>
          <p:cNvSpPr/>
          <p:nvPr/>
        </p:nvSpPr>
        <p:spPr bwMode="auto">
          <a:xfrm>
            <a:off x="2127563" y="986694"/>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5" name="Rectangle 8">
            <a:hlinkClick r:id="rId5" action="ppaction://hlinksldjump"/>
          </p:cNvPr>
          <p:cNvSpPr>
            <a:spLocks noChangeArrowheads="1"/>
          </p:cNvSpPr>
          <p:nvPr/>
        </p:nvSpPr>
        <p:spPr bwMode="auto">
          <a:xfrm>
            <a:off x="2100404" y="983966"/>
            <a:ext cx="633743" cy="70219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C6B97962-9DD3-ADFB-8B8E-5AD6F024EBD3}"/>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33CB0D77-9599-3C31-1362-C886409C9BFB}"/>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8935E0B2-5A21-ACB8-AAA4-7E176E06C732}"/>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09CBC149-E690-3248-145D-FFDC3677580C}"/>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17693014-6999-F8E3-8514-3D6A4CC39A96}"/>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DA754DD9-E5A5-3A63-8FF6-A8024AF3D5CA}"/>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C1981016-1AAD-E8DA-C825-6FAA75CE0E00}"/>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518AF3DE-AFDC-A7B0-8074-EC867B5500B9}"/>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6CFB7020-341B-171A-FCAD-158590B90E94}"/>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0855A0A0-366B-5016-4252-D679BD865E71}"/>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15CB3DBF-885F-107B-EBFC-623EE23FCBF2}"/>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73CE4B36-7D47-87A6-1F55-9B3300ED7539}"/>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5B85EB18-0EE4-A1AA-1C3E-BA2B3D3FA111}"/>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79D8A8BE-273F-2F40-0FE8-9F2A86C16916}"/>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4FC541CA-D64A-DB8F-43E6-9ACF195B6E78}"/>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BD3FEA7B-D44F-4984-1EF4-9C0BE4A80528}"/>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96B54314-E730-0DD8-255F-F81684E8B468}"/>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62C3DC72-89E9-8071-9C51-DE02E8EAAAA2}"/>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86FBD6FE-A08E-C23C-7037-32CF0A254C06}"/>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8FE9B7B7-97E9-A5DF-CD40-CA9B724CBE0A}"/>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50C66711-37BE-B185-54B3-FF94E6B41814}"/>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6908D0C0-B1C9-746C-7835-A493352D2DA2}"/>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4096460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4"/>
                                        </p:tgtEl>
                                        <p:attrNameLst>
                                          <p:attrName>style.visibility</p:attrName>
                                        </p:attrNameLst>
                                      </p:cBhvr>
                                      <p:to>
                                        <p:strVal val="visible"/>
                                      </p:to>
                                    </p:set>
                                    <p:animEffect transition="in" filter="fade">
                                      <p:cBhvr>
                                        <p:cTn id="7" dur="2000"/>
                                        <p:tgtEl>
                                          <p:spTgt spid="44"/>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4"/>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4"/>
                                        </p:tgtEl>
                                      </p:cBhvr>
                                    </p:animEffect>
                                    <p:set>
                                      <p:cBhvr>
                                        <p:cTn id="12" dur="1" fill="hold">
                                          <p:stCondLst>
                                            <p:cond delay="19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4" grpId="0" animBg="1"/>
      <p:bldP spid="44" grpId="1" animBg="1"/>
      <p:bldP spid="44" grpId="2"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Editar</a:t>
            </a:r>
            <a:r>
              <a:rPr lang="en-GB" dirty="0"/>
              <a:t> PDF</a:t>
            </a:r>
          </a:p>
        </p:txBody>
      </p:sp>
      <p:pic>
        <p:nvPicPr>
          <p:cNvPr id="42"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769634"/>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b="1" dirty="0"/>
              <a:t>We are going to resize the image. Click on the bottom right corner of the image.</a:t>
            </a:r>
          </a:p>
          <a:p>
            <a:pPr algn="l" eaLnBrk="1" hangingPunct="1"/>
            <a:endParaRPr lang="en-US" sz="1067" b="1" dirty="0"/>
          </a:p>
          <a:p>
            <a:pPr algn="l" eaLnBrk="1" hangingPunct="1"/>
            <a:endParaRPr lang="en-US" sz="1067" b="1" dirty="0"/>
          </a:p>
        </p:txBody>
      </p:sp>
      <p:sp>
        <p:nvSpPr>
          <p:cNvPr id="43" name="Oval 42"/>
          <p:cNvSpPr/>
          <p:nvPr/>
        </p:nvSpPr>
        <p:spPr bwMode="auto">
          <a:xfrm>
            <a:off x="6033546" y="3148191"/>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4" name="Rectangle 8">
            <a:hlinkClick r:id="rId5" action="ppaction://hlinksldjump"/>
          </p:cNvPr>
          <p:cNvSpPr>
            <a:spLocks noChangeArrowheads="1"/>
          </p:cNvSpPr>
          <p:nvPr/>
        </p:nvSpPr>
        <p:spPr bwMode="auto">
          <a:xfrm>
            <a:off x="5728490" y="2979587"/>
            <a:ext cx="1068309" cy="805757"/>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731999E3-DA02-9BAF-2579-5201EA3848FE}"/>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C715070A-FBF3-8C1E-0F9D-D9EB9717959D}"/>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C0EBC9CE-4ACF-B98D-1A82-9590A291A2C5}"/>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C1E5EED0-F893-4DA1-587F-262E20C5C61F}"/>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E1ABFD51-AAE9-CE89-16C8-8D1F46FABF25}"/>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2F2710B3-5578-03CC-F175-0CAFAC4FAEEF}"/>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D35A5F7B-3735-5D63-092D-BECCFC0FEBC8}"/>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403D119E-9F4C-C264-77DE-45CAE42406E4}"/>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396E3D2E-F69D-5033-8241-4C152A5870EF}"/>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4B01BC83-F097-DFAE-D030-4C09EEC15B84}"/>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BE95D33D-66B0-6239-D814-C622C1C3DCA5}"/>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4E1B6C2F-C938-BDE0-E52E-EAC4F84206BE}"/>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E06B0079-E386-F2A3-5124-7055F2689C82}"/>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39CE4403-D977-97B4-82EA-829173FCFE39}"/>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74EA6483-2D47-281C-7B10-9819B043D45E}"/>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E3F09EFB-3FCD-A75C-1825-433F5C7E5894}"/>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761AD1E4-EC73-A359-50AA-AB3C503023B4}"/>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D6964BF3-1B06-7983-1D74-E564B27C5264}"/>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D24A787F-8F29-EE95-A144-A10E9E06DB7C}"/>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D4E620D0-F0F3-3238-0CA0-F23F3D397276}"/>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AA75B670-679E-995A-0611-1B87B9AA90E6}"/>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49022EE4-F175-9E02-D059-63C46B484FC3}"/>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2134518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a:t>Edit PDF</a:t>
            </a:r>
          </a:p>
        </p:txBody>
      </p:sp>
      <p:pic>
        <p:nvPicPr>
          <p:cNvPr id="42"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933845"/>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dirty="0"/>
              <a:t>The image has been resized. Next we will edit some text. </a:t>
            </a:r>
          </a:p>
          <a:p>
            <a:pPr algn="l" eaLnBrk="1" hangingPunct="1"/>
            <a:endParaRPr lang="en-US" sz="1067" b="1" dirty="0"/>
          </a:p>
          <a:p>
            <a:pPr algn="l" eaLnBrk="1" hangingPunct="1"/>
            <a:r>
              <a:rPr lang="en-US" sz="1067" b="1" dirty="0"/>
              <a:t>Click on the “Edit Text” icon on the Ribbon bar.</a:t>
            </a:r>
          </a:p>
          <a:p>
            <a:pPr algn="l" eaLnBrk="1" hangingPunct="1"/>
            <a:endParaRPr lang="en-US" sz="1067" dirty="0"/>
          </a:p>
        </p:txBody>
      </p:sp>
      <p:sp>
        <p:nvSpPr>
          <p:cNvPr id="43" name="Oval 42"/>
          <p:cNvSpPr/>
          <p:nvPr/>
        </p:nvSpPr>
        <p:spPr bwMode="auto">
          <a:xfrm>
            <a:off x="1921788" y="986071"/>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4" name="Rectangle 8">
            <a:hlinkClick r:id="rId5" action="ppaction://hlinksldjump"/>
          </p:cNvPr>
          <p:cNvSpPr>
            <a:spLocks noChangeArrowheads="1"/>
          </p:cNvSpPr>
          <p:nvPr/>
        </p:nvSpPr>
        <p:spPr bwMode="auto">
          <a:xfrm>
            <a:off x="2000816" y="970147"/>
            <a:ext cx="443620" cy="52831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AA269A9C-81EE-DA4C-4657-A5582C1EF5A1}"/>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4AEA4477-5D8D-8679-1266-1CD9B36DAD0D}"/>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A0D8EE93-969A-7BAB-6FCE-5FEC583A8673}"/>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73EDF460-45D1-AADD-AC39-2673310D7F81}"/>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030666AF-50AD-D722-289C-D3850E68C97D}"/>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6E23C3AA-E1FC-BE56-98E8-F233C2D7C717}"/>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3F111440-1518-C825-694B-DB017A0FB35E}"/>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DB14DE4A-3520-FCE3-7DA4-4B748B20D3F7}"/>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194ED5CB-4C67-AB9D-1D12-5A4AAEBAC44F}"/>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3496D5E2-532F-0FCA-2757-8C7217D8BD68}"/>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F0F19164-C5BE-DF86-8CAF-9F03B996B7B6}"/>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1AC5C014-F757-289C-23CE-0B29317114EC}"/>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8FFFD0B3-DA2A-8F84-8F1A-640B309134BB}"/>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9EDBE9A9-E0B2-C8CE-13C1-6469664B8A5F}"/>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43D4C1B5-3A1C-C996-BE48-B4105DB47FD8}"/>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EF5978D3-AB85-A995-377E-87AF1721C5D9}"/>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261614FD-EA5F-3B66-F6AE-8D9419067EDA}"/>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9B0DDF63-62E3-8383-51D6-81C2136812AE}"/>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749403A7-0AF6-997E-FA83-92B53EBF8277}"/>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C0288A55-2BCD-5B17-5E64-1FF0CDCE86AA}"/>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9D61A40F-0985-35A2-9213-0B514FD974B3}"/>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06E1E099-7CFB-B559-8EDC-E785AC995475}"/>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3165446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Editar</a:t>
            </a:r>
            <a:r>
              <a:rPr lang="en-GB" dirty="0"/>
              <a:t> PDF</a:t>
            </a:r>
          </a:p>
        </p:txBody>
      </p:sp>
      <p:pic>
        <p:nvPicPr>
          <p:cNvPr id="42"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4" y="793997"/>
            <a:ext cx="9188865"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769634"/>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b="1" dirty="0"/>
              <a:t>Click on the words “April 18</a:t>
            </a:r>
            <a:r>
              <a:rPr lang="en-US" sz="1067" b="1" baseline="30000" dirty="0"/>
              <a:t>th</a:t>
            </a:r>
            <a:r>
              <a:rPr lang="en-US" sz="1067" b="1" dirty="0"/>
              <a:t>” to continue.</a:t>
            </a:r>
          </a:p>
          <a:p>
            <a:pPr algn="l" eaLnBrk="1" hangingPunct="1"/>
            <a:endParaRPr lang="en-US" sz="1067" b="1" dirty="0"/>
          </a:p>
          <a:p>
            <a:pPr algn="l" eaLnBrk="1" hangingPunct="1"/>
            <a:endParaRPr lang="en-US" sz="1067" dirty="0"/>
          </a:p>
        </p:txBody>
      </p:sp>
      <p:sp>
        <p:nvSpPr>
          <p:cNvPr id="43" name="Oval 42"/>
          <p:cNvSpPr/>
          <p:nvPr/>
        </p:nvSpPr>
        <p:spPr bwMode="auto">
          <a:xfrm>
            <a:off x="3057036" y="4008796"/>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4" name="Rectangle 8">
            <a:hlinkClick r:id="rId5" action="ppaction://hlinksldjump"/>
          </p:cNvPr>
          <p:cNvSpPr>
            <a:spLocks noChangeArrowheads="1"/>
          </p:cNvSpPr>
          <p:nvPr/>
        </p:nvSpPr>
        <p:spPr bwMode="auto">
          <a:xfrm>
            <a:off x="2835119" y="3973534"/>
            <a:ext cx="951833" cy="52831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188270FB-34E4-2C44-EA79-3930F1C1DAB1}"/>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1C78313C-CD59-E10B-808E-83EF974BA75E}"/>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6867B804-243D-2C3B-040B-9506070FFD6B}"/>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2E04BC18-7B19-C034-2A04-11BC8308B788}"/>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37F36699-CCDF-FA04-C080-F9B0A85BF17A}"/>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36309778-9328-81D8-5D22-3FE243363972}"/>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4EC40F83-2FB9-80D6-2440-B17258BDC473}"/>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A06F065A-2C97-381B-B69F-1415FF3A32B3}"/>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227ACCF8-2521-9199-789F-7C1ABC4758D8}"/>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61C6C840-8C5F-416F-CAA2-22D13CACBA74}"/>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582095A3-871B-79AA-CE00-82547DEB4241}"/>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C0D3B1B4-FAFB-DBE9-0C9F-F2E4C007531A}"/>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627CFAC5-5B04-91D1-C11F-88851958D881}"/>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F231B142-509D-82B2-ADEA-857B89C5B154}"/>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3EE706F7-690E-6C50-B9EB-125FE5D8355C}"/>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3705122E-B22F-D06C-320D-865507551AC1}"/>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78A8CBAC-5922-8898-1DB3-58FEDFF6513F}"/>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7A60043C-CBF2-F900-2A38-427BE67F41D7}"/>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0332ED1F-2B76-D9A0-373E-E5E25F34BD70}"/>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4F577BC2-5FCD-78B1-0C1E-CF9D65A98477}"/>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C222E1BD-0F59-6765-F479-3B4A11B681E9}"/>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F9E4D868-67FE-F4F5-E9AC-F3695D8F8B15}"/>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8788950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Editar</a:t>
            </a:r>
            <a:r>
              <a:rPr lang="en-GB" dirty="0"/>
              <a:t> PDF</a:t>
            </a:r>
          </a:p>
        </p:txBody>
      </p:sp>
      <p:pic>
        <p:nvPicPr>
          <p:cNvPr id="42"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769634"/>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b="1" dirty="0"/>
              <a:t>Click on the highlighted words to show how these can be edited in situ.</a:t>
            </a:r>
          </a:p>
          <a:p>
            <a:pPr algn="l" eaLnBrk="1" hangingPunct="1"/>
            <a:endParaRPr lang="en-US" sz="1067" b="1" dirty="0"/>
          </a:p>
          <a:p>
            <a:pPr algn="l" eaLnBrk="1" hangingPunct="1"/>
            <a:endParaRPr lang="en-US" sz="1067" b="1" dirty="0"/>
          </a:p>
        </p:txBody>
      </p:sp>
      <p:sp>
        <p:nvSpPr>
          <p:cNvPr id="43" name="Oval 42"/>
          <p:cNvSpPr/>
          <p:nvPr/>
        </p:nvSpPr>
        <p:spPr bwMode="auto">
          <a:xfrm>
            <a:off x="3066180" y="4008705"/>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4" name="Rectangle 8">
            <a:hlinkClick r:id="rId5" action="ppaction://hlinksldjump"/>
          </p:cNvPr>
          <p:cNvSpPr>
            <a:spLocks noChangeArrowheads="1"/>
          </p:cNvSpPr>
          <p:nvPr/>
        </p:nvSpPr>
        <p:spPr bwMode="auto">
          <a:xfrm>
            <a:off x="2808047" y="3953800"/>
            <a:ext cx="1085939" cy="52831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132625EB-97CF-7185-781B-E36C8F7C952C}"/>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B387BCDD-BB7A-C389-636A-D33A66F05437}"/>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A4555C2C-C999-C65F-C5BE-B31EA183689E}"/>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37A24CF6-5D0F-6CCE-06B4-A7939ABB8A2C}"/>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1EE8FAAB-D3C0-ABD1-6AE1-117C1D18AB74}"/>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21424249-EDAE-B960-D9A5-3C7BE05C177A}"/>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D007A8D4-DF18-AC0C-6C0E-BB84AFD80E9B}"/>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30B673A5-7E28-DA8A-2258-806DD4122191}"/>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CC52651B-5B64-E4B2-151F-1AF7E5E15A0B}"/>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D9DAC499-3475-FA22-BC86-E34C68BC7E83}"/>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E9D17D4F-A0A2-4E06-FA8A-16BBA6B34813}"/>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986E9112-41A0-67F0-9816-27499CF3BBA0}"/>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E4C0D73E-D02C-898B-154B-9BE8D70DB787}"/>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D12F9397-9960-1EE0-DC98-16A6FC1A7051}"/>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680B7A14-4405-B03F-9B17-4BF89A773B08}"/>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5DB4877A-B549-7ADD-2E7C-8B8CB3B15B83}"/>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276B65B7-C2C4-68B7-658C-56E6E07AE0D5}"/>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0FDA6060-4DA4-CC33-0FE1-E3693299CE89}"/>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A1219404-B7CC-2ACF-CE07-9BEB9B4408C3}"/>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F6A4BCCB-88F9-9ED8-EE6F-FC75B3092801}"/>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BA272AF3-0BA1-CD0B-6553-7B71A1911832}"/>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F4B9378B-6D23-E578-7D0D-2393E51FF78D}"/>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4023810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Editar</a:t>
            </a:r>
            <a:r>
              <a:rPr lang="en-GB" dirty="0"/>
              <a:t> PDF</a:t>
            </a:r>
          </a:p>
        </p:txBody>
      </p:sp>
      <p:pic>
        <p:nvPicPr>
          <p:cNvPr id="42"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933845"/>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dirty="0"/>
              <a:t>Next we will change some numbers in the table. </a:t>
            </a:r>
          </a:p>
          <a:p>
            <a:pPr algn="l" eaLnBrk="1" hangingPunct="1"/>
            <a:endParaRPr lang="en-US" sz="1067" b="1" dirty="0"/>
          </a:p>
          <a:p>
            <a:pPr algn="l" eaLnBrk="1" hangingPunct="1"/>
            <a:r>
              <a:rPr lang="en-US" sz="1067" b="1" dirty="0"/>
              <a:t>Click on the “300” amount in the table.</a:t>
            </a:r>
          </a:p>
          <a:p>
            <a:pPr algn="l" eaLnBrk="1" hangingPunct="1"/>
            <a:endParaRPr lang="en-US" sz="1067" dirty="0"/>
          </a:p>
        </p:txBody>
      </p:sp>
      <p:sp>
        <p:nvSpPr>
          <p:cNvPr id="43" name="Oval 42"/>
          <p:cNvSpPr/>
          <p:nvPr/>
        </p:nvSpPr>
        <p:spPr bwMode="auto">
          <a:xfrm>
            <a:off x="3715242" y="4890889"/>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4" name="Rectangle 8">
            <a:hlinkClick r:id="rId5" action="ppaction://hlinksldjump"/>
          </p:cNvPr>
          <p:cNvSpPr>
            <a:spLocks noChangeArrowheads="1"/>
          </p:cNvSpPr>
          <p:nvPr/>
        </p:nvSpPr>
        <p:spPr bwMode="auto">
          <a:xfrm>
            <a:off x="3493325" y="4916434"/>
            <a:ext cx="951833" cy="52831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809FB838-839A-9B12-34EB-90255DC795F6}"/>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D127FF85-7E36-76A0-7CD4-13A9C7582672}"/>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17513AEB-E95D-C8DC-BE51-63D89CC1BBB4}"/>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25EF6828-1A77-3D6B-BA72-6AF27E8B8FCB}"/>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14A545CE-69D5-E7B3-9F43-E8D54FB58A1B}"/>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2D6DD352-E506-9FE1-607F-9B08841544A9}"/>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89B7C2B0-058F-2CD3-FED3-DF8969FBC0F1}"/>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10A78704-CB71-7489-45D7-675A43143BD3}"/>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AF16E152-9DDB-E1CE-C105-B9BFA0ADEE37}"/>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FAAD3409-7319-B27B-4B44-18F5D4125814}"/>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A5469775-767D-FB2C-B7E0-9041A10F1EFA}"/>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47A4D566-C438-268F-A8A5-1AD9831FA0CE}"/>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D7C59BF7-D037-92CB-8BF6-D3669BBF3E24}"/>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E0B58F63-00E9-BDEF-69E5-022030D2BE12}"/>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62A1698D-D6BB-588A-A407-2CCE7C56D425}"/>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A6C01044-8E9F-72B2-8096-5F3899228E77}"/>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571F913A-745F-4704-19C4-6F672AD407C1}"/>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D2120E92-CA6D-5D99-F458-C2FC23D3CAE3}"/>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FD1828E6-F676-B14C-1563-35D19B421740}"/>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9B67195B-AD42-CE03-39EC-D8C93765F9B4}"/>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BAB59FC6-D459-0917-1CAB-FA97AFBC1454}"/>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C9D3E8CA-D336-9563-E417-B0D1015A4BEE}"/>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1966038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Editar</a:t>
            </a:r>
            <a:r>
              <a:rPr lang="en-GB" dirty="0"/>
              <a:t> PDF</a:t>
            </a:r>
          </a:p>
        </p:txBody>
      </p:sp>
      <p:pic>
        <p:nvPicPr>
          <p:cNvPr id="42"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769634"/>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b="1" dirty="0"/>
              <a:t>Click “300” again to change it. </a:t>
            </a:r>
          </a:p>
          <a:p>
            <a:pPr algn="l" eaLnBrk="1" hangingPunct="1"/>
            <a:endParaRPr lang="en-US" sz="1067" b="1" dirty="0"/>
          </a:p>
          <a:p>
            <a:pPr algn="l" eaLnBrk="1" hangingPunct="1"/>
            <a:endParaRPr lang="en-US" sz="1067" b="1" dirty="0"/>
          </a:p>
        </p:txBody>
      </p:sp>
      <p:sp>
        <p:nvSpPr>
          <p:cNvPr id="44" name="Oval 43"/>
          <p:cNvSpPr/>
          <p:nvPr/>
        </p:nvSpPr>
        <p:spPr bwMode="auto">
          <a:xfrm>
            <a:off x="3724384" y="4884094"/>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5" name="Rectangle 8">
            <a:hlinkClick r:id="rId5" action="ppaction://hlinksldjump"/>
          </p:cNvPr>
          <p:cNvSpPr>
            <a:spLocks noChangeArrowheads="1"/>
          </p:cNvSpPr>
          <p:nvPr/>
        </p:nvSpPr>
        <p:spPr bwMode="auto">
          <a:xfrm>
            <a:off x="3502467" y="4846862"/>
            <a:ext cx="951833" cy="52831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5C958574-77C8-7160-EECA-6603B4DDD165}"/>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4D110DBD-D049-D432-A907-C6DE6AE59B61}"/>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C3F7491F-64F8-1E44-2CF2-224389F4B1F2}"/>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BD792FC9-9FE9-033F-E2F6-4881AB2A5851}"/>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DC61E1A7-1E93-B460-26B3-D21EBBB95509}"/>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3445AAE8-2143-5E7A-0952-F5A766957684}"/>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4DDFA0CB-51DD-96D6-ED21-7938920230A7}"/>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4BCE510B-1DA2-68A5-28E2-9A11FC45377C}"/>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DA24142B-CC87-DF6C-3872-440BFFF250D3}"/>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6F9F968A-1B70-1571-58F2-27D160D4C771}"/>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00211D9F-89AA-8592-CB55-963AACC59324}"/>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3429E321-E913-2F65-6C27-9850AF06A223}"/>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8DB7D295-14D2-AE9E-77BC-535E33552F14}"/>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DA812D66-1DD1-EC52-14D3-DB19D2C56789}"/>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A600A208-532B-7A53-E89E-1FC1CBCC8C7A}"/>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30F64EAA-91E3-C864-DC06-DA689734AA57}"/>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E0A1A2F1-3F48-AB06-0181-5E3B6B0363AE}"/>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515F9E42-954B-2062-BE9E-D58150D83004}"/>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4905BD11-218A-D905-E987-75E8BA7CECA7}"/>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CD55F56F-2AD5-5D02-AD74-4B6856603922}"/>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FF9C3D06-7CDF-5FEC-0220-A6A8789272D5}"/>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CC72B092-682F-0FBE-A9FB-C2D4486AD016}"/>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373945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4"/>
                                        </p:tgtEl>
                                        <p:attrNameLst>
                                          <p:attrName>style.visibility</p:attrName>
                                        </p:attrNameLst>
                                      </p:cBhvr>
                                      <p:to>
                                        <p:strVal val="visible"/>
                                      </p:to>
                                    </p:set>
                                    <p:animEffect transition="in" filter="fade">
                                      <p:cBhvr>
                                        <p:cTn id="7" dur="2000"/>
                                        <p:tgtEl>
                                          <p:spTgt spid="44"/>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4"/>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4"/>
                                        </p:tgtEl>
                                      </p:cBhvr>
                                    </p:animEffect>
                                    <p:set>
                                      <p:cBhvr>
                                        <p:cTn id="12" dur="1" fill="hold">
                                          <p:stCondLst>
                                            <p:cond delay="19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4" grpId="0" animBg="1"/>
      <p:bldP spid="44" grpId="1" animBg="1"/>
      <p:bldP spid="44" grpId="2"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Editar</a:t>
            </a:r>
            <a:r>
              <a:rPr lang="en-GB" dirty="0"/>
              <a:t> PDF</a:t>
            </a:r>
          </a:p>
        </p:txBody>
      </p:sp>
      <p:pic>
        <p:nvPicPr>
          <p:cNvPr id="42"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933845"/>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dirty="0"/>
              <a:t>There are many more markups such as highlight and stamps. Give these a go for yourself using the demonstration files included with this presentation. </a:t>
            </a:r>
          </a:p>
          <a:p>
            <a:pPr algn="l" eaLnBrk="1" hangingPunct="1"/>
            <a:endParaRPr lang="en-US" sz="1067" b="1" dirty="0"/>
          </a:p>
          <a:p>
            <a:pPr algn="l" eaLnBrk="1" hangingPunct="1"/>
            <a:r>
              <a:rPr lang="en-US" sz="1067" b="1" dirty="0"/>
              <a:t>Click anywhere on the document to continue.</a:t>
            </a:r>
          </a:p>
          <a:p>
            <a:pPr algn="l" eaLnBrk="1" hangingPunct="1"/>
            <a:endParaRPr lang="en-US" sz="1067" dirty="0"/>
          </a:p>
        </p:txBody>
      </p:sp>
      <p:sp>
        <p:nvSpPr>
          <p:cNvPr id="43" name="Oval 42"/>
          <p:cNvSpPr/>
          <p:nvPr/>
        </p:nvSpPr>
        <p:spPr bwMode="auto">
          <a:xfrm>
            <a:off x="8753588" y="3371600"/>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4" name="Rectangle 8">
            <a:hlinkClick r:id="rId5" action="ppaction://hlinksldjump"/>
          </p:cNvPr>
          <p:cNvSpPr>
            <a:spLocks noChangeArrowheads="1"/>
          </p:cNvSpPr>
          <p:nvPr/>
        </p:nvSpPr>
        <p:spPr bwMode="auto">
          <a:xfrm>
            <a:off x="256673" y="1130301"/>
            <a:ext cx="9638675" cy="4831057"/>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1C062CA5-3FB8-E02A-89F0-FEB30E275122}"/>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B92BAC7E-4872-DF15-33ED-F867E0C6038F}"/>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76117343-D926-6554-D1E2-BE543DD1FD43}"/>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A0FD2004-932C-2006-A73A-4F626CE1B013}"/>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872274D6-B376-AC18-B4F2-FDDBCAA8A79A}"/>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FD686B0D-9DA3-CB81-0D58-C39FAA3C2684}"/>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473A0022-9F77-7ED7-153F-67B1EE44520A}"/>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C9DE84D5-4865-EFC0-6B0D-6BDF3A7D19FB}"/>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DE69AF37-5048-EB63-BF15-460FF3DF9E77}"/>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123F9259-14E2-1C7A-3028-FBAF7F843E34}"/>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6ED0A167-7D1F-D25B-A612-82C0E73997E7}"/>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4CD4EF94-5A00-8167-0EC9-E0EA55B33A8D}"/>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C6009697-2C4E-90E3-7C44-6878F7F09C6E}"/>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52967D00-3694-E991-7A15-4FE3012BF887}"/>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FACC5817-F2C5-C96B-13B2-789986F851E7}"/>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4988A1F1-9A04-F751-C25F-70302E0193B4}"/>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81AF3C34-F627-83F2-88A2-8B9588DCC830}"/>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1A4FEAE4-7D52-0D01-CEAC-6383D71DF733}"/>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C4E43401-721D-6EC1-CD78-C83EF62588B7}"/>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DC531DC6-BB9C-BF0E-E692-122B6FA892A1}"/>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C35AA52C-09AE-A1AF-280C-69F50ABA7060}"/>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51A72711-AE64-F80C-F980-905A5ADB4420}"/>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2623487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Montaje</a:t>
            </a:r>
            <a:r>
              <a:rPr lang="en-GB" dirty="0"/>
              <a:t> de </a:t>
            </a:r>
            <a:r>
              <a:rPr lang="en-GB" dirty="0" err="1"/>
              <a:t>Documentos</a:t>
            </a:r>
            <a:endParaRPr lang="en-GB" dirty="0"/>
          </a:p>
        </p:txBody>
      </p:sp>
      <p:pic>
        <p:nvPicPr>
          <p:cNvPr id="42"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933845"/>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dirty="0"/>
              <a:t>We are going to open the first document. </a:t>
            </a:r>
          </a:p>
          <a:p>
            <a:pPr algn="l" eaLnBrk="1" hangingPunct="1"/>
            <a:endParaRPr lang="en-US" sz="1067" b="1" dirty="0"/>
          </a:p>
          <a:p>
            <a:pPr algn="l" eaLnBrk="1" hangingPunct="1"/>
            <a:r>
              <a:rPr lang="en-US" sz="1067" b="1" dirty="0"/>
              <a:t>Click the “Open” button to continue.</a:t>
            </a:r>
          </a:p>
          <a:p>
            <a:pPr algn="l" eaLnBrk="1" hangingPunct="1"/>
            <a:endParaRPr lang="en-US" sz="1067" dirty="0"/>
          </a:p>
        </p:txBody>
      </p:sp>
      <p:sp>
        <p:nvSpPr>
          <p:cNvPr id="43" name="Oval 42"/>
          <p:cNvSpPr/>
          <p:nvPr/>
        </p:nvSpPr>
        <p:spPr bwMode="auto">
          <a:xfrm>
            <a:off x="8064986" y="4390756"/>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4" name="Rectangle 8">
            <a:hlinkClick r:id="rId5" action="ppaction://hlinksldjump"/>
          </p:cNvPr>
          <p:cNvSpPr>
            <a:spLocks noChangeArrowheads="1"/>
          </p:cNvSpPr>
          <p:nvPr/>
        </p:nvSpPr>
        <p:spPr bwMode="auto">
          <a:xfrm>
            <a:off x="7820277" y="4350493"/>
            <a:ext cx="951833" cy="52831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6E16A079-6433-0AEF-635D-C1473E1B839A}"/>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933F7374-E141-E044-80EF-246794798BB4}"/>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D878BBD1-ED2C-C494-D96A-541FA6F374E1}"/>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FF09D040-DFEA-151D-A381-893E3407113F}"/>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17A3AF7D-1EDA-9D42-F5EA-073A11B2A6BF}"/>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D3E85E12-DDCB-7AE9-2B31-90FD64ED7B23}"/>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9FDE862C-9656-D0F6-7671-FF8F676C0399}"/>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50596FAE-2F6D-AC50-DD19-955E25BFF432}"/>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E3899FD9-D902-E2E7-5A7F-EA49D6EBAF0F}"/>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37AD7FB7-0A98-45E8-684A-771AF71785BF}"/>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B68A9DED-FE43-83DD-B65B-CCCA20561A12}"/>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AA2A7F62-6DAE-7271-F70C-3D768BA0CCC0}"/>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23EAC5D5-17D2-0AD9-BF37-934FF707FEC9}"/>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61812F08-3F14-046B-24EC-591CCDB73499}"/>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3E9C6ED9-2FE9-856E-C11F-B893594B38C5}"/>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B11FA6D1-0F1B-1F23-E18C-47663BD7D315}"/>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198C2C9E-9867-9A11-56A3-757510D97ED8}"/>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CA04BDD5-B7AA-77F1-E2B6-D4225F5C5775}"/>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DDDC42E2-F311-E17A-20EA-22EE284EB088}"/>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893AAC09-35CB-6429-AD6D-1A468AA777F3}"/>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481CFF3E-D6C6-3365-F13A-B4A6B2CEC94F}"/>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9CA8DEAB-16BE-9F03-7CE2-4922579685FA}"/>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1870886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Convertir</a:t>
            </a:r>
            <a:r>
              <a:rPr lang="en-GB" dirty="0"/>
              <a:t> a Word</a:t>
            </a:r>
          </a:p>
        </p:txBody>
      </p:sp>
      <p:pic>
        <p:nvPicPr>
          <p:cNvPr id="41"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933845"/>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GB" sz="1067" dirty="0"/>
              <a:t>Select “</a:t>
            </a:r>
            <a:r>
              <a:rPr lang="en-GB" sz="1067" b="1" dirty="0"/>
              <a:t>MS Word</a:t>
            </a:r>
            <a:r>
              <a:rPr lang="en-GB" sz="1067" dirty="0"/>
              <a:t>” located on the Ribbon bar (Click on it now to progress the demo). </a:t>
            </a:r>
          </a:p>
          <a:p>
            <a:pPr algn="l" eaLnBrk="1" hangingPunct="1"/>
            <a:endParaRPr lang="en-GB" sz="1067" dirty="0"/>
          </a:p>
          <a:p>
            <a:pPr algn="l" eaLnBrk="1" hangingPunct="1"/>
            <a:r>
              <a:rPr lang="en-GB" sz="1067" dirty="0"/>
              <a:t>Things to observe in this demonstration include conversion accuracy of layout including colours, tables, columns, and graphics.</a:t>
            </a:r>
          </a:p>
          <a:p>
            <a:pPr algn="l" eaLnBrk="1" hangingPunct="1"/>
            <a:endParaRPr lang="en-GB" sz="1067" dirty="0"/>
          </a:p>
        </p:txBody>
      </p:sp>
      <p:sp>
        <p:nvSpPr>
          <p:cNvPr id="42" name="Rectangle 8">
            <a:hlinkClick r:id="rId5" action="ppaction://hlinksldjump"/>
          </p:cNvPr>
          <p:cNvSpPr>
            <a:spLocks noChangeArrowheads="1"/>
          </p:cNvSpPr>
          <p:nvPr/>
        </p:nvSpPr>
        <p:spPr bwMode="auto">
          <a:xfrm>
            <a:off x="1915386" y="792583"/>
            <a:ext cx="1054149" cy="1003437"/>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43" name="Oval 42"/>
          <p:cNvSpPr/>
          <p:nvPr/>
        </p:nvSpPr>
        <p:spPr bwMode="auto">
          <a:xfrm>
            <a:off x="2201501" y="1008207"/>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grpSp>
        <p:nvGrpSpPr>
          <p:cNvPr id="2" name="Group 1">
            <a:extLst>
              <a:ext uri="{FF2B5EF4-FFF2-40B4-BE49-F238E27FC236}">
                <a16:creationId xmlns:a16="http://schemas.microsoft.com/office/drawing/2014/main" id="{F669746A-A7ED-2750-5AE5-2C5CB824B89D}"/>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EFC52057-13CD-B99A-2DDF-5CF6971A4399}"/>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1EEE9ED4-4A4D-D1EA-FBBB-A03E60993D6C}"/>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B39015E2-11DB-78F1-6783-004B30B1F750}"/>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B611F202-021C-CDB0-9872-6D2022D27AFC}"/>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8B61E72A-EB70-2DD5-AF52-245DB967D646}"/>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ABB371B1-8062-937C-6CC9-6F0BC17856DD}"/>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A0E53478-2F5D-DF89-633A-CBC3D36A61AC}"/>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DAA4A11F-CB57-9108-7604-187CACC4FD74}"/>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866854A8-7C80-0E4C-BFB9-B3871AC302C1}"/>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503FFAE8-3349-BD4A-0FB6-78E168204FFD}"/>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342E11B2-D606-88D1-BB34-3DDC7AF6DF47}"/>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8F557FCD-4115-0137-263B-52FF2B44EA76}"/>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DE5CC9F6-D871-04D9-1AD7-84209919BACD}"/>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C87C8C5D-9F0C-7CEF-C009-50606FCC2ACB}"/>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9DA2452C-E089-9B88-B9F0-208E622FD8A8}"/>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B96A6156-E00A-2018-9C91-E6106673AA0C}"/>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CAF3141B-A0C5-4576-1E89-F4B9F5349BD5}"/>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47A0224F-D5BF-BAC6-53C2-78CA2831DC7F}"/>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B007A202-98BE-2BF7-3100-C3A1D2E5C600}"/>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DF5FCA98-48C8-250C-13C6-D205E2DB1107}"/>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8ECE8891-C6EA-0ED3-FF01-4F18F91CC02E}"/>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11052377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Montaje</a:t>
            </a:r>
            <a:r>
              <a:rPr lang="en-GB" dirty="0"/>
              <a:t> de </a:t>
            </a:r>
            <a:r>
              <a:rPr lang="en-GB" dirty="0" err="1"/>
              <a:t>Documentos</a:t>
            </a:r>
            <a:endParaRPr lang="en-GB" dirty="0"/>
          </a:p>
        </p:txBody>
      </p:sp>
      <p:pic>
        <p:nvPicPr>
          <p:cNvPr id="46" name="Picture 3"/>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4" y="793997"/>
            <a:ext cx="9188865"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933845"/>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dirty="0"/>
              <a:t>The Word document has been converted into a PDF. </a:t>
            </a:r>
          </a:p>
          <a:p>
            <a:pPr algn="l" eaLnBrk="1" hangingPunct="1"/>
            <a:endParaRPr lang="en-US" sz="1067" b="1" dirty="0"/>
          </a:p>
          <a:p>
            <a:pPr algn="l" eaLnBrk="1" hangingPunct="1"/>
            <a:r>
              <a:rPr lang="en-US" sz="1067" b="1" dirty="0"/>
              <a:t>Click the </a:t>
            </a:r>
            <a:r>
              <a:rPr lang="en-US" sz="1067" b="1" dirty="0" err="1"/>
              <a:t>Montaje</a:t>
            </a:r>
            <a:r>
              <a:rPr lang="en-US" sz="1067" b="1" dirty="0"/>
              <a:t> de </a:t>
            </a:r>
            <a:r>
              <a:rPr lang="en-US" sz="1067" b="1" dirty="0" err="1"/>
              <a:t>Documentos</a:t>
            </a:r>
            <a:r>
              <a:rPr lang="en-US" sz="1067" b="1" dirty="0"/>
              <a:t>” icon on the Ribbon bar.</a:t>
            </a:r>
          </a:p>
          <a:p>
            <a:pPr algn="l" eaLnBrk="1" hangingPunct="1"/>
            <a:endParaRPr lang="en-US" sz="1067" dirty="0"/>
          </a:p>
        </p:txBody>
      </p:sp>
      <p:sp>
        <p:nvSpPr>
          <p:cNvPr id="43" name="Oval 42"/>
          <p:cNvSpPr/>
          <p:nvPr/>
        </p:nvSpPr>
        <p:spPr bwMode="auto">
          <a:xfrm>
            <a:off x="638642" y="1013288"/>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4" name="Rectangle 8">
            <a:hlinkClick r:id="rId5" action="ppaction://hlinksldjump"/>
          </p:cNvPr>
          <p:cNvSpPr>
            <a:spLocks noChangeArrowheads="1"/>
          </p:cNvSpPr>
          <p:nvPr/>
        </p:nvSpPr>
        <p:spPr bwMode="auto">
          <a:xfrm>
            <a:off x="437503" y="970132"/>
            <a:ext cx="951833" cy="52831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75DBB310-3FAA-0200-3844-DF5C331953BA}"/>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12BF9BE3-984E-05B8-9F03-16989655BEC6}"/>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BFB5B32F-D4A2-7137-F3A9-188B3FCB9E51}"/>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9F87F729-6EA1-620A-E66D-CDC6610D23E9}"/>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FB5AB6F8-1DC1-F7B4-10F7-3936B5C38835}"/>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3FDEEF3B-E4BC-09AF-39CD-B48CBAC6E1AD}"/>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9C55718B-8861-A1D2-8BF3-E16FAC0FDE59}"/>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73B15CB7-DC23-8872-5240-BD12653BE88C}"/>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8396AD6E-A13F-9067-5518-FDABF7F8020C}"/>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0EF0929F-3D12-AC60-64C5-787E5E3F3655}"/>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B2B193B3-1D07-EE28-B7AE-808F7865A079}"/>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BAC4E0DF-13AE-3901-D5AE-07C369B2866F}"/>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CBF6866A-3771-A76B-625A-B7F7B2377F77}"/>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C46E4BB2-7C70-2100-FCC7-E1E280623270}"/>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B6ABDA4A-362B-876D-4CAF-184E89F6EE1C}"/>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24F3D468-E12F-92DC-4A58-53DE97BB1FAE}"/>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C23ED98B-B54B-B1F8-B005-B5BC6E1DC63A}"/>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17BCC176-C2CD-F254-668D-179E651B34E4}"/>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BC186A35-2079-752C-AD79-D4B579CF2748}"/>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80105408-50F3-4756-F3A7-462CC42555D7}"/>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3387A9F0-6CD6-210A-65FE-DD91B3CBCC74}"/>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24CFAFE0-98A7-E2A7-3E91-734FE1E83246}"/>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3368265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Montaje</a:t>
            </a:r>
            <a:r>
              <a:rPr lang="en-GB" dirty="0"/>
              <a:t> de </a:t>
            </a:r>
            <a:r>
              <a:rPr lang="en-GB" dirty="0" err="1"/>
              <a:t>Documentos</a:t>
            </a:r>
            <a:endParaRPr lang="en-GB" dirty="0"/>
          </a:p>
        </p:txBody>
      </p:sp>
      <p:pic>
        <p:nvPicPr>
          <p:cNvPr id="43" name="Picture 3"/>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933845"/>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dirty="0"/>
              <a:t>We are now in the </a:t>
            </a:r>
            <a:r>
              <a:rPr lang="en-US" sz="1067" dirty="0" err="1"/>
              <a:t>Montaje</a:t>
            </a:r>
            <a:r>
              <a:rPr lang="en-US" sz="1067" dirty="0"/>
              <a:t> de </a:t>
            </a:r>
            <a:r>
              <a:rPr lang="en-US" sz="1067" dirty="0" err="1"/>
              <a:t>Documentos</a:t>
            </a:r>
            <a:r>
              <a:rPr lang="en-US" sz="1067" dirty="0"/>
              <a:t> View. </a:t>
            </a:r>
          </a:p>
          <a:p>
            <a:pPr algn="l" eaLnBrk="1" hangingPunct="1"/>
            <a:endParaRPr lang="en-US" sz="1067" b="1" dirty="0"/>
          </a:p>
          <a:p>
            <a:pPr algn="l" eaLnBrk="1" hangingPunct="1"/>
            <a:r>
              <a:rPr lang="en-US" sz="1067" b="1" dirty="0"/>
              <a:t>Click the “Page Assembly” button on the Ribbon bar.</a:t>
            </a:r>
          </a:p>
          <a:p>
            <a:pPr algn="l" eaLnBrk="1" hangingPunct="1"/>
            <a:endParaRPr lang="en-US" sz="1067" dirty="0"/>
          </a:p>
        </p:txBody>
      </p:sp>
      <p:sp>
        <p:nvSpPr>
          <p:cNvPr id="44" name="Oval 43"/>
          <p:cNvSpPr/>
          <p:nvPr/>
        </p:nvSpPr>
        <p:spPr bwMode="auto">
          <a:xfrm>
            <a:off x="1219610" y="1001042"/>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5" name="Rectangle 8">
            <a:hlinkClick r:id="rId5" action="ppaction://hlinksldjump"/>
          </p:cNvPr>
          <p:cNvSpPr>
            <a:spLocks noChangeArrowheads="1"/>
          </p:cNvSpPr>
          <p:nvPr/>
        </p:nvSpPr>
        <p:spPr bwMode="auto">
          <a:xfrm>
            <a:off x="997693" y="978967"/>
            <a:ext cx="951833" cy="52831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4A3AC016-95FB-E262-53F6-35D713E05A6C}"/>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B7210EB1-9872-D642-A731-0F238D8F65DE}"/>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AF5AD1DC-ADFF-C683-C823-AC1D63BE6544}"/>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C22DE926-623B-74C3-DC18-1C35A9AA3FE5}"/>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C4D63C74-4B0A-EC12-75D6-F62A7CC7AF7E}"/>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1B60674A-68FD-D8B1-EA7E-C1E774C429C8}"/>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8FE95E38-848B-0B39-640B-B8B068733AE7}"/>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9EFE7175-658A-17E9-C954-7D281E4AF83A}"/>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FA985E81-A11F-4421-A260-C28F9A4B38EE}"/>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A85F8FBF-2EC9-B0C8-D582-41A61532E973}"/>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2E938B99-E66A-6263-DA31-801E076C9030}"/>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122A923A-E508-3119-A218-F2CDF55E21C1}"/>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3D07530D-422A-31D8-6408-DAE870BF3160}"/>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100DF988-D359-D831-1C18-23BD455B2917}"/>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09EE30CB-845E-4673-6B08-D243D9172FBB}"/>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B7E0D1AF-3E36-F1DE-E9A5-F071C2040C4C}"/>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F42E6C01-951B-F57A-F782-54286393AE9C}"/>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FCF7E017-FE54-A1F5-E26A-87AD58DEB018}"/>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0CB01499-7A1E-F04D-9FF6-8ED887C6FB66}"/>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2B3C46C0-5AC4-0BB4-F957-304F9918E9D5}"/>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9655D902-1BEC-8813-8D86-ACA6EBB6F516}"/>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4922B488-141B-1471-FAB8-89CC968184FB}"/>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4190112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4"/>
                                        </p:tgtEl>
                                        <p:attrNameLst>
                                          <p:attrName>style.visibility</p:attrName>
                                        </p:attrNameLst>
                                      </p:cBhvr>
                                      <p:to>
                                        <p:strVal val="visible"/>
                                      </p:to>
                                    </p:set>
                                    <p:animEffect transition="in" filter="fade">
                                      <p:cBhvr>
                                        <p:cTn id="7" dur="2000"/>
                                        <p:tgtEl>
                                          <p:spTgt spid="44"/>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4"/>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4"/>
                                        </p:tgtEl>
                                      </p:cBhvr>
                                    </p:animEffect>
                                    <p:set>
                                      <p:cBhvr>
                                        <p:cTn id="12" dur="1" fill="hold">
                                          <p:stCondLst>
                                            <p:cond delay="19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4" grpId="0" animBg="1"/>
      <p:bldP spid="44" grpId="1" animBg="1"/>
      <p:bldP spid="44" grpId="2"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Montaje</a:t>
            </a:r>
            <a:r>
              <a:rPr lang="en-GB" dirty="0"/>
              <a:t> de </a:t>
            </a:r>
            <a:r>
              <a:rPr lang="en-GB" dirty="0" err="1"/>
              <a:t>Documentos</a:t>
            </a:r>
            <a:endParaRPr lang="en-GB" dirty="0"/>
          </a:p>
        </p:txBody>
      </p:sp>
      <p:pic>
        <p:nvPicPr>
          <p:cNvPr id="42"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933845"/>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dirty="0"/>
              <a:t>We are going to select all the files in this folder for inclusion / selection. </a:t>
            </a:r>
          </a:p>
          <a:p>
            <a:pPr algn="l" eaLnBrk="1" hangingPunct="1"/>
            <a:endParaRPr lang="en-US" sz="1067" b="1" dirty="0"/>
          </a:p>
          <a:p>
            <a:pPr algn="l" eaLnBrk="1" hangingPunct="1"/>
            <a:r>
              <a:rPr lang="en-US" sz="1067" b="1" dirty="0"/>
              <a:t>Click on the files in the Explorer window.</a:t>
            </a:r>
          </a:p>
          <a:p>
            <a:pPr algn="l" eaLnBrk="1" hangingPunct="1"/>
            <a:endParaRPr lang="en-US" sz="1067" dirty="0"/>
          </a:p>
        </p:txBody>
      </p:sp>
      <p:sp>
        <p:nvSpPr>
          <p:cNvPr id="43" name="Oval 42"/>
          <p:cNvSpPr/>
          <p:nvPr/>
        </p:nvSpPr>
        <p:spPr bwMode="auto">
          <a:xfrm>
            <a:off x="4942346" y="2681250"/>
            <a:ext cx="507011" cy="447986"/>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4" name="Rectangle 8">
            <a:hlinkClick r:id="rId5" action="ppaction://hlinksldjump"/>
          </p:cNvPr>
          <p:cNvSpPr>
            <a:spLocks noChangeArrowheads="1"/>
          </p:cNvSpPr>
          <p:nvPr/>
        </p:nvSpPr>
        <p:spPr bwMode="auto">
          <a:xfrm>
            <a:off x="4709160" y="2567702"/>
            <a:ext cx="1980013" cy="861298"/>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23906B30-1FA0-A8EB-A612-EB66160CDF57}"/>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BA14D5DA-5063-5544-69E7-C9D51D251C46}"/>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FA816CFC-4A2E-65D7-3643-9C3D45D9B811}"/>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AD173522-39EA-6E87-1979-31CAA4D2B4FC}"/>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DF647C86-2848-D8D5-A58E-90BA5CCD3D1D}"/>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D13B7004-9A29-BCD8-EC77-AD8572C9F7E6}"/>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91C4D025-5979-8599-642E-CAB4735D9DCF}"/>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7C36CAA6-20F5-4E80-1FAF-4AE6F02A6CE2}"/>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3052BCC8-4AEF-E746-278B-D3D2963E9798}"/>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885B6A4E-68D3-C290-BBC0-D6A49658DC04}"/>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74B607C5-7171-F97A-FAC4-318B204DFFDE}"/>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1A70E6AA-8E5B-6E28-6CBF-6D268356D7CE}"/>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BA52841F-22BE-E339-7879-E0669678A72B}"/>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BF3837A7-12AA-FF18-48D7-CEEC3DA8FE35}"/>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ACD2F526-3F00-A554-80C4-6347B7FF6B83}"/>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A9ADAAB5-C8DE-6230-9C4D-B426AD8677E4}"/>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3769A750-910C-25E2-1A78-37AEC5CBDE8D}"/>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6466E309-D56C-C073-633A-433BF63D9EB1}"/>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B1B0C98A-20FA-DFE7-553A-4AA71414C80D}"/>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B08EA05A-EFF2-2061-69A4-96AC57EB8351}"/>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A201C7B2-4A50-402D-5F60-566DB68F4322}"/>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62E7AB74-1246-5353-FB1A-110C3F148087}"/>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15306053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Montaje</a:t>
            </a:r>
            <a:r>
              <a:rPr lang="en-GB" dirty="0"/>
              <a:t> de </a:t>
            </a:r>
            <a:r>
              <a:rPr lang="en-GB" dirty="0" err="1"/>
              <a:t>Documentos</a:t>
            </a:r>
            <a:endParaRPr lang="en-GB" dirty="0"/>
          </a:p>
        </p:txBody>
      </p:sp>
      <p:pic>
        <p:nvPicPr>
          <p:cNvPr id="42"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1098058"/>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b="1" dirty="0"/>
              <a:t>Click the “Open” button to continue.</a:t>
            </a:r>
          </a:p>
        </p:txBody>
      </p:sp>
      <p:sp>
        <p:nvSpPr>
          <p:cNvPr id="43" name="Oval 42"/>
          <p:cNvSpPr/>
          <p:nvPr/>
        </p:nvSpPr>
        <p:spPr bwMode="auto">
          <a:xfrm>
            <a:off x="8080050" y="4390337"/>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4" name="Rectangle 8">
            <a:hlinkClick r:id="rId5" action="ppaction://hlinksldjump"/>
          </p:cNvPr>
          <p:cNvSpPr>
            <a:spLocks noChangeArrowheads="1"/>
          </p:cNvSpPr>
          <p:nvPr/>
        </p:nvSpPr>
        <p:spPr bwMode="auto">
          <a:xfrm>
            <a:off x="7858133" y="4346397"/>
            <a:ext cx="951833" cy="52831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67762A81-3EEF-87C9-5161-436DF3C0D817}"/>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91134AE3-76E7-FF8B-A16B-1FE24D130371}"/>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4749A269-2234-5167-DAC7-6E892BBCE498}"/>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4D625FDA-0A3B-D0C8-55A9-54610CEBBBC9}"/>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891E190C-2A9A-B4E8-C95E-48F7159A225C}"/>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427DE4BB-D122-2703-E4C8-27C4244356A9}"/>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07E04E01-44D1-E8AA-2332-54554F9791CD}"/>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F7B3C041-7F0C-BDF4-9D09-B4CE4585294D}"/>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15E98100-4F42-8CE7-8A75-DEC7E4865088}"/>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27F45140-173A-529A-0FBD-19FA1E3E6A92}"/>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E20B3618-664D-9911-129A-8F171D8A31E1}"/>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C5F3F328-E205-9F31-8E10-880ABD9DAED2}"/>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E87733BB-B4F1-D880-CC38-717A1E150505}"/>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CA30018B-9AA2-6F28-DE70-6823924EC762}"/>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E7AFFE0F-7CFD-7521-47C7-825B7E8EA9F5}"/>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D0B81939-50C1-F64B-DCB0-197E80A66C4B}"/>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139FB353-D852-9476-F4B7-3581116D9C58}"/>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34A496DA-D3C4-F872-A12D-CCFC31DDF454}"/>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D364AC4D-E1BC-3228-5483-933BEB932D0C}"/>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1F3968AE-152D-7C7B-CA82-8E4AE9D35996}"/>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0A54ADF1-2DC9-A400-690D-245742B018F8}"/>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5D739967-87FA-4C32-9EAD-D4C6DA62EAFC}"/>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1459823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Montaje</a:t>
            </a:r>
            <a:r>
              <a:rPr lang="en-GB" dirty="0"/>
              <a:t> de </a:t>
            </a:r>
            <a:r>
              <a:rPr lang="en-GB" dirty="0" err="1"/>
              <a:t>Documentos</a:t>
            </a:r>
            <a:endParaRPr lang="en-GB" dirty="0"/>
          </a:p>
        </p:txBody>
      </p:sp>
      <p:pic>
        <p:nvPicPr>
          <p:cNvPr id="42"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933845"/>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dirty="0"/>
              <a:t>All the documents will be pre-converted to PDF and displayed in a tabbed window. </a:t>
            </a:r>
          </a:p>
          <a:p>
            <a:pPr algn="l" eaLnBrk="1" hangingPunct="1"/>
            <a:endParaRPr lang="en-US" sz="1067" b="1" dirty="0"/>
          </a:p>
          <a:p>
            <a:pPr algn="l" eaLnBrk="1" hangingPunct="1"/>
            <a:r>
              <a:rPr lang="en-US" sz="1067" b="1" dirty="0"/>
              <a:t>Click “Insert” to insert the first document.</a:t>
            </a:r>
          </a:p>
          <a:p>
            <a:pPr algn="l" eaLnBrk="1" hangingPunct="1"/>
            <a:endParaRPr lang="en-US" sz="1067" dirty="0"/>
          </a:p>
        </p:txBody>
      </p:sp>
      <p:sp>
        <p:nvSpPr>
          <p:cNvPr id="43" name="Oval 42"/>
          <p:cNvSpPr/>
          <p:nvPr/>
        </p:nvSpPr>
        <p:spPr bwMode="auto">
          <a:xfrm>
            <a:off x="4496776" y="4769186"/>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4" name="Rectangle 8">
            <a:hlinkClick r:id="rId5" action="ppaction://hlinksldjump"/>
          </p:cNvPr>
          <p:cNvSpPr>
            <a:spLocks noChangeArrowheads="1"/>
          </p:cNvSpPr>
          <p:nvPr/>
        </p:nvSpPr>
        <p:spPr bwMode="auto">
          <a:xfrm>
            <a:off x="4276344" y="4740647"/>
            <a:ext cx="951833" cy="52831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6444CAA3-F7C1-2E59-FF36-DF407146783E}"/>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A09B3E36-C3D3-7264-A32A-9734BD87356D}"/>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FAE647E3-B6EC-90E6-1BA3-4E0AA8BA995C}"/>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9AB83175-3F7F-D002-EE1A-32614402B6C9}"/>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67469D47-331D-6FF6-CCB5-56B0B4B9F160}"/>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E4A1706E-8C81-DABB-EC93-0812C554551D}"/>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0D9EF23D-C639-776B-7830-BBCB63551571}"/>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91C86874-A60E-773B-C293-CEDA92B6C2E2}"/>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8974E861-ED10-5B26-1DE4-C365CD2EE6D3}"/>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454FA2BC-B34D-7CE2-6071-11EE5A176EE2}"/>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52ACC133-A6C8-D2C3-AA98-1B48E4A717EA}"/>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95EFA278-31C1-2759-B355-55F730425E01}"/>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F6CCE363-CB2E-6BBD-AB11-8C96FCD33998}"/>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A8E9EC48-781E-AA6B-5875-956C82035788}"/>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E547F66F-3DAE-E218-1869-10FB36AF926D}"/>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8A9A7DA1-E662-8390-1EC6-AB2CF7DDE2DC}"/>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444B4342-60CB-F1E1-B087-2BF59B35A0DA}"/>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6E0885AE-8757-2F71-6863-0C6EB002E235}"/>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B4664B0B-0387-ADA0-8DE5-D32752503C89}"/>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9A8278A7-17BE-F001-A8A0-C8D27BC0D370}"/>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C16602EF-503E-0014-36CE-36C61FDFC209}"/>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AAE3DD5F-C592-C935-A09E-CB1D06357B58}"/>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1158844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Montaje</a:t>
            </a:r>
            <a:r>
              <a:rPr lang="en-GB" dirty="0"/>
              <a:t> de </a:t>
            </a:r>
            <a:r>
              <a:rPr lang="en-GB" dirty="0" err="1"/>
              <a:t>Documentos</a:t>
            </a:r>
            <a:endParaRPr lang="en-GB" dirty="0"/>
          </a:p>
        </p:txBody>
      </p:sp>
      <p:pic>
        <p:nvPicPr>
          <p:cNvPr id="42"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933845"/>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dirty="0"/>
              <a:t>Here you may choose the page where the document will be inserted. </a:t>
            </a:r>
          </a:p>
          <a:p>
            <a:pPr algn="l" eaLnBrk="1" hangingPunct="1"/>
            <a:endParaRPr lang="en-US" sz="1067" b="1" dirty="0"/>
          </a:p>
          <a:p>
            <a:pPr algn="l" eaLnBrk="1" hangingPunct="1"/>
            <a:r>
              <a:rPr lang="en-US" sz="1067" b="1" dirty="0"/>
              <a:t>Click the “OK” button to continue.</a:t>
            </a:r>
          </a:p>
          <a:p>
            <a:pPr algn="l" eaLnBrk="1" hangingPunct="1"/>
            <a:endParaRPr lang="en-US" sz="1067" dirty="0"/>
          </a:p>
        </p:txBody>
      </p:sp>
      <p:sp>
        <p:nvSpPr>
          <p:cNvPr id="43" name="Oval 42"/>
          <p:cNvSpPr/>
          <p:nvPr/>
        </p:nvSpPr>
        <p:spPr bwMode="auto">
          <a:xfrm>
            <a:off x="4859414" y="3312103"/>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4" name="Rectangle 8">
            <a:hlinkClick r:id="rId5" action="ppaction://hlinksldjump"/>
          </p:cNvPr>
          <p:cNvSpPr>
            <a:spLocks noChangeArrowheads="1"/>
          </p:cNvSpPr>
          <p:nvPr/>
        </p:nvSpPr>
        <p:spPr bwMode="auto">
          <a:xfrm>
            <a:off x="4725664" y="3254816"/>
            <a:ext cx="914970" cy="52831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0C39953B-390F-700A-011B-297C46E7BFC7}"/>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49D9BD93-F6D2-B3F0-ED0B-407C9AD35D6E}"/>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5DED5EA8-40F0-6B69-19D5-7809F05E1D53}"/>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B8E1CEB6-BB06-B2F5-9201-FF6A8D3C073D}"/>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A1073929-99FD-E038-E819-0CD4C59237C6}"/>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B9A148BA-EB83-1313-64DB-855AA07CF90C}"/>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A6123EBE-391C-84F4-7549-CDCC56A10E4F}"/>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82C5EFEA-FC00-72F1-F16C-DB7811867A5A}"/>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1A55D59E-5F17-DB8B-87F9-9C3EFB436E62}"/>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7C44EAB1-3D92-613E-6007-4ECDA644DF16}"/>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251AF899-42C0-AB57-7DF6-55BAACF51F4E}"/>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7FD3EA8E-A314-22DD-FE45-D247D7CF9A05}"/>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D5316A06-673E-F701-EE1A-978963F63832}"/>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CE45D02A-61DA-D125-7DD0-00C41A4E3431}"/>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52942970-6EC1-59FE-0316-0C2DAE69F23B}"/>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D2BCE66A-E5BF-5FCD-64E3-FBABC1350313}"/>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C357513F-141E-08EE-F878-0F713BA1B6CC}"/>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F5CA4BAE-C72E-A91C-B6E0-86EC041EA7B7}"/>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F216E873-AE73-90CA-E3C1-A609B158EE1E}"/>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31D08F08-9E68-9E5D-3238-636940FF836D}"/>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0B4A29A8-1FBB-72A5-1FF0-8C8E31CE085B}"/>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D7146F16-332F-2DE0-33F7-1E3887EF5B38}"/>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364274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Montaje</a:t>
            </a:r>
            <a:r>
              <a:rPr lang="en-GB" dirty="0"/>
              <a:t> de </a:t>
            </a:r>
            <a:r>
              <a:rPr lang="en-GB" dirty="0" err="1"/>
              <a:t>Documentos</a:t>
            </a:r>
            <a:endParaRPr lang="en-GB" dirty="0"/>
          </a:p>
        </p:txBody>
      </p:sp>
      <p:pic>
        <p:nvPicPr>
          <p:cNvPr id="42"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933845"/>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dirty="0"/>
              <a:t>We have navigated to the next document tab (Accident Scene.pptx). </a:t>
            </a:r>
          </a:p>
          <a:p>
            <a:pPr algn="l" eaLnBrk="1" hangingPunct="1"/>
            <a:endParaRPr lang="en-US" sz="1067" b="1" dirty="0"/>
          </a:p>
          <a:p>
            <a:pPr algn="l" eaLnBrk="1" hangingPunct="1"/>
            <a:r>
              <a:rPr lang="en-US" sz="1067" b="1" dirty="0"/>
              <a:t>Click the “Insert” button to continue.</a:t>
            </a:r>
          </a:p>
          <a:p>
            <a:pPr algn="l" eaLnBrk="1" hangingPunct="1"/>
            <a:endParaRPr lang="en-US" sz="1067" dirty="0"/>
          </a:p>
        </p:txBody>
      </p:sp>
      <p:sp>
        <p:nvSpPr>
          <p:cNvPr id="43" name="Oval 42"/>
          <p:cNvSpPr/>
          <p:nvPr/>
        </p:nvSpPr>
        <p:spPr bwMode="auto">
          <a:xfrm>
            <a:off x="4507566" y="4777211"/>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4" name="Rectangle 8">
            <a:hlinkClick r:id="rId5" action="ppaction://hlinksldjump"/>
          </p:cNvPr>
          <p:cNvSpPr>
            <a:spLocks noChangeArrowheads="1"/>
          </p:cNvSpPr>
          <p:nvPr/>
        </p:nvSpPr>
        <p:spPr bwMode="auto">
          <a:xfrm>
            <a:off x="4284421" y="4736948"/>
            <a:ext cx="951833" cy="52831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23274856-5179-7CB6-79EF-535B67207596}"/>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B7CC4256-1531-AE63-7B19-A01E358DED6D}"/>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C5D7DD24-5F5F-66DD-1C32-0CA552E8E94D}"/>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6F80702B-4C30-C6F1-F2A3-46060E9B21E2}"/>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2F2D501C-882A-75FE-5AD0-C6EE1DFD5CE5}"/>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9D64D5C4-F70E-1D97-942D-248B18C917DE}"/>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BDF15551-02E3-4756-BFAA-83D96A3BC74B}"/>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87EBFEBE-1201-B6C1-258B-C2F558C44C20}"/>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2FCEEF1A-4CB1-05AC-3D9F-E4E7314BF0D3}"/>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0F356498-F849-2238-B848-D368BB8B093F}"/>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12C4C6D6-26C5-7321-DF91-233AF413C2F6}"/>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E96ECCD5-918F-B3E1-0DAF-C169A58B0F41}"/>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C89C0B44-C4E9-8A0A-9826-85B6187130C5}"/>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AF44B51B-9912-C294-1E6B-496DF31ECE0F}"/>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44C714F6-49CA-8F28-371F-7D45AE649C37}"/>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8831FD3F-2074-A579-34D6-A6CFAA4C5E17}"/>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7A3B4AAD-A5FD-BE73-15E5-F2873012312A}"/>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1679C9B1-C8A6-9F6D-9C50-432B7471E392}"/>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060AA57C-54A3-71A5-1AA0-E4444C30FD8C}"/>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10C7E919-29E1-9722-FF86-84682CB701BE}"/>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76808A08-BBD2-31DB-1B99-2DCBEE4803CC}"/>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A10A3304-BC1E-0EDA-B7BB-09AF7879DE34}"/>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96689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Montaje</a:t>
            </a:r>
            <a:r>
              <a:rPr lang="en-GB" dirty="0"/>
              <a:t> de </a:t>
            </a:r>
            <a:r>
              <a:rPr lang="en-GB" dirty="0" err="1"/>
              <a:t>Documentos</a:t>
            </a:r>
            <a:endParaRPr lang="en-GB" dirty="0"/>
          </a:p>
        </p:txBody>
      </p:sp>
      <p:pic>
        <p:nvPicPr>
          <p:cNvPr id="42"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9896" y="795267"/>
            <a:ext cx="9184081" cy="4874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933845"/>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dirty="0"/>
              <a:t>Again, you can select where the document is inserted. We have chosen the end of the document. </a:t>
            </a:r>
          </a:p>
          <a:p>
            <a:pPr algn="l" eaLnBrk="1" hangingPunct="1"/>
            <a:endParaRPr lang="en-US" sz="1067" b="1" dirty="0"/>
          </a:p>
          <a:p>
            <a:pPr algn="l" eaLnBrk="1" hangingPunct="1"/>
            <a:r>
              <a:rPr lang="en-US" sz="1067" b="1" dirty="0"/>
              <a:t>Click the “OK” button to continue.</a:t>
            </a:r>
          </a:p>
          <a:p>
            <a:pPr algn="l" eaLnBrk="1" hangingPunct="1"/>
            <a:endParaRPr lang="en-US" sz="1067" dirty="0"/>
          </a:p>
        </p:txBody>
      </p:sp>
      <p:sp>
        <p:nvSpPr>
          <p:cNvPr id="43" name="Oval 42"/>
          <p:cNvSpPr/>
          <p:nvPr/>
        </p:nvSpPr>
        <p:spPr bwMode="auto">
          <a:xfrm>
            <a:off x="4856723" y="3309806"/>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4" name="Rectangle 8">
            <a:hlinkClick r:id="rId5" action="ppaction://hlinksldjump"/>
          </p:cNvPr>
          <p:cNvSpPr>
            <a:spLocks noChangeArrowheads="1"/>
          </p:cNvSpPr>
          <p:nvPr/>
        </p:nvSpPr>
        <p:spPr bwMode="auto">
          <a:xfrm>
            <a:off x="4652914" y="3279414"/>
            <a:ext cx="951833" cy="52831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E5537B7D-85DE-FCD5-8615-A613F44875E4}"/>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0D7711FB-D32C-A984-1DF8-C0AE4E089ACE}"/>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F8569B0C-7FC3-A2BA-EC06-CB9E94611207}"/>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6F77F849-6E82-BA79-E757-40340A3BF36C}"/>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D3FCF6B4-25C5-9D0C-EE97-DD0DDB850E07}"/>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CB2A2B8D-EA53-1240-7CB4-9E5AA61CF944}"/>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9F0AF397-1AC9-E1AB-091E-05EBFEA38123}"/>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12062CAE-0784-0528-5399-558B8A89B5D3}"/>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634FE4BB-A4A5-765C-051A-70D67E100F5E}"/>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320C510E-513B-F8EA-6705-B0353D9CE252}"/>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F93E9FAF-6C1B-CA8A-D603-56CFEAE8DA22}"/>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9AA48444-729B-6EF8-62EA-88C58459AAC3}"/>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3B140BAF-CE56-AF45-BA02-F09CF678CEDD}"/>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A7F9C79F-5DBD-64DD-EF24-C4744BC847D2}"/>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2A5A1EF4-D7E9-10A2-1534-6BD52601A79E}"/>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08E2A6BF-977A-934D-D2A7-92BFB7639825}"/>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22D7E577-335F-C841-6F04-D6DA114A3E69}"/>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285E9F2C-8926-29B1-5CDC-9B2C37AB4581}"/>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DFA97156-2E20-C706-B7B5-C946F5244A7A}"/>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59DCC3CF-4C21-3D11-3469-91828D4624F7}"/>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490F5BFB-F667-5BDE-E7C9-9E1DA11B0774}"/>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FA7933B2-434D-8272-2E25-2A3F37C48323}"/>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3514377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Montaje</a:t>
            </a:r>
            <a:r>
              <a:rPr lang="en-GB" dirty="0"/>
              <a:t> de </a:t>
            </a:r>
            <a:r>
              <a:rPr lang="en-GB" dirty="0" err="1"/>
              <a:t>Documentos</a:t>
            </a:r>
            <a:endParaRPr lang="en-GB" dirty="0"/>
          </a:p>
        </p:txBody>
      </p:sp>
      <p:pic>
        <p:nvPicPr>
          <p:cNvPr id="42"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933845"/>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dirty="0"/>
              <a:t>You can continue to insert as many documents as you like. Try this for yourself using the demonstration documents at the end of this presentation. </a:t>
            </a:r>
          </a:p>
          <a:p>
            <a:pPr algn="l" eaLnBrk="1" hangingPunct="1"/>
            <a:endParaRPr lang="en-US" sz="1067" b="1" dirty="0"/>
          </a:p>
          <a:p>
            <a:pPr algn="l" eaLnBrk="1" hangingPunct="1"/>
            <a:r>
              <a:rPr lang="en-US" sz="1067" b="1" dirty="0"/>
              <a:t>Click anywhere on the page to continue.</a:t>
            </a:r>
          </a:p>
          <a:p>
            <a:pPr algn="l" eaLnBrk="1" hangingPunct="1"/>
            <a:endParaRPr lang="en-US" sz="1067" dirty="0"/>
          </a:p>
        </p:txBody>
      </p:sp>
      <p:sp>
        <p:nvSpPr>
          <p:cNvPr id="43" name="Oval 42"/>
          <p:cNvSpPr/>
          <p:nvPr/>
        </p:nvSpPr>
        <p:spPr bwMode="auto">
          <a:xfrm>
            <a:off x="8753588" y="3636776"/>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4" name="Rectangle 8">
            <a:hlinkClick r:id="rId5" action="ppaction://hlinksldjump"/>
          </p:cNvPr>
          <p:cNvSpPr>
            <a:spLocks noChangeArrowheads="1"/>
          </p:cNvSpPr>
          <p:nvPr/>
        </p:nvSpPr>
        <p:spPr bwMode="auto">
          <a:xfrm>
            <a:off x="329951" y="1141476"/>
            <a:ext cx="9565397" cy="4831757"/>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BB521F27-BE23-FC7C-4071-777C14222F0A}"/>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FBBAEEA6-2DD6-2D2D-EA8C-7C2B0422C89C}"/>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9A3FC27B-1848-F1A0-2B0E-E9E5B664D7EA}"/>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79FEF59B-7EE8-60B2-C982-A63A57BEBF2B}"/>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DDF51672-9D92-FB32-FBEF-CF8BD63CCD33}"/>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5E6178AE-9F41-0B36-D1B8-DD03C891E598}"/>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7092640E-883E-8694-7393-C83B9B4C1DCF}"/>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C5712C96-B67F-3A5B-7DE9-3D58FA90ACEF}"/>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C28FF4FA-5DA9-BBF0-25D3-AED453461D66}"/>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293BA82E-5266-8490-7C2F-24EA0CECCDD5}"/>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92740B18-D22E-35DF-3214-93D7D4DD3E26}"/>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DF4C42ED-7479-88F6-253F-4E34AD9293C3}"/>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C4C5FE0A-AB77-040C-B04A-9B818CBA35CB}"/>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01F2B367-4EF0-5655-F680-27BC7A9EEBBF}"/>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BC044782-C8BE-F5FE-5651-1235134580F6}"/>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C83087A5-8473-CE19-49FB-6F9933164E01}"/>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D22DD838-F93B-FA55-198E-DD5A0F058EBB}"/>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141E103E-C8A1-E2A3-16DD-DFDC19C4A24C}"/>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067A0618-6D16-18A5-8301-CA6BC09BA07D}"/>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6BD6BD07-C3CD-6C4E-4BF3-55C904E84827}"/>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DDDAD532-A795-5B66-817A-43B0018A80E9}"/>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91457188-36A3-FF70-7FCB-43DF734319A5}"/>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314589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Redactar</a:t>
            </a:r>
            <a:r>
              <a:rPr lang="en-GB" dirty="0"/>
              <a:t> </a:t>
            </a:r>
            <a:r>
              <a:rPr lang="en-GB" dirty="0" err="1"/>
              <a:t>Documentos</a:t>
            </a:r>
            <a:endParaRPr lang="en-GB" dirty="0"/>
          </a:p>
        </p:txBody>
      </p:sp>
      <p:pic>
        <p:nvPicPr>
          <p:cNvPr id="42"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933845"/>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b="1" dirty="0"/>
              <a:t>Click on the “Security” menu item on the toolbar.</a:t>
            </a:r>
          </a:p>
          <a:p>
            <a:pPr algn="l" eaLnBrk="1" hangingPunct="1"/>
            <a:endParaRPr lang="en-US" sz="1067" b="1" dirty="0"/>
          </a:p>
          <a:p>
            <a:pPr algn="l" eaLnBrk="1" hangingPunct="1"/>
            <a:endParaRPr lang="en-US" sz="1067" b="1" dirty="0"/>
          </a:p>
          <a:p>
            <a:pPr algn="l" eaLnBrk="1" hangingPunct="1"/>
            <a:endParaRPr lang="en-US" sz="1067" b="1" dirty="0"/>
          </a:p>
        </p:txBody>
      </p:sp>
      <p:sp>
        <p:nvSpPr>
          <p:cNvPr id="43" name="Oval 42"/>
          <p:cNvSpPr/>
          <p:nvPr/>
        </p:nvSpPr>
        <p:spPr bwMode="auto">
          <a:xfrm>
            <a:off x="2478771" y="753777"/>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4" name="Rectangle 8">
            <a:hlinkClick r:id="rId5" action="ppaction://hlinksldjump"/>
          </p:cNvPr>
          <p:cNvSpPr>
            <a:spLocks noChangeArrowheads="1"/>
          </p:cNvSpPr>
          <p:nvPr/>
        </p:nvSpPr>
        <p:spPr bwMode="auto">
          <a:xfrm>
            <a:off x="2313465" y="731620"/>
            <a:ext cx="951833" cy="52831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75C2A1C1-8A65-1A71-F7B3-B85177465200}"/>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32269476-063A-EFC3-E4B4-B841C5118169}"/>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F68B0BF2-A230-28B4-AA08-0AB16EE24A4A}"/>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1A8C529D-D4CE-E6F1-D3B5-93D746FDFEC6}"/>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ACBFDD30-7089-6473-4572-7BC0A3A6EB30}"/>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EDFC20E6-E028-E4F7-09F3-DC1978C885B5}"/>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9EC212EF-B459-7697-662D-3CAE946CDF5C}"/>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DABA44EC-D6A8-33E9-C986-258F6D2889E2}"/>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9B7B57AA-2510-A1AC-7F73-3A6C4F8E2AB8}"/>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AFD60B33-471B-85EE-DB71-5776377691FD}"/>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2181D3FA-33D4-99E8-907F-2B5155BBB0D3}"/>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9029D072-F25B-629A-314C-956E122AF544}"/>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8C91D85F-6905-776D-CC4C-5862DFC034A9}"/>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647A4C55-A189-28C2-199F-6A2FC718B5A6}"/>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EC527FFE-EE3F-AD0A-1927-648CA05EEC5B}"/>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54E9F3D9-3423-0B39-DEE1-441E3B569422}"/>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DB1E7BB5-ADBC-1B1A-2104-C8866E824940}"/>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F5381DF4-0CB0-87AB-609D-7426E064F0A4}"/>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2D2ADFA7-1E2E-A402-FDC9-A442337B42FF}"/>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20ADA50E-C969-B12D-B8D5-2236448C4075}"/>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3220D463-3839-1B7F-5984-DDD50271F62A}"/>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C2D6E856-DA3D-57EF-B116-C01ACD7C9C6C}"/>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104274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Convertir</a:t>
            </a:r>
            <a:r>
              <a:rPr lang="en-GB" dirty="0"/>
              <a:t> a Word</a:t>
            </a:r>
          </a:p>
        </p:txBody>
      </p:sp>
      <p:pic>
        <p:nvPicPr>
          <p:cNvPr id="41"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33"/>
          <p:cNvSpPr txBox="1">
            <a:spLocks noChangeArrowheads="1"/>
          </p:cNvSpPr>
          <p:nvPr/>
        </p:nvSpPr>
        <p:spPr bwMode="auto">
          <a:xfrm>
            <a:off x="395999" y="5733174"/>
            <a:ext cx="9271876" cy="933845"/>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GB" sz="1067" dirty="0"/>
              <a:t>Click on the “</a:t>
            </a:r>
            <a:r>
              <a:rPr lang="en-GB" sz="1067" b="1" dirty="0"/>
              <a:t>OK</a:t>
            </a:r>
            <a:r>
              <a:rPr lang="en-GB" sz="1067" dirty="0"/>
              <a:t>” button. The PDF document will be converted and opened in Microsoft Word.</a:t>
            </a:r>
          </a:p>
          <a:p>
            <a:pPr algn="l" eaLnBrk="1" hangingPunct="1"/>
            <a:endParaRPr lang="en-GB" sz="1067" dirty="0"/>
          </a:p>
          <a:p>
            <a:pPr algn="l" eaLnBrk="1" hangingPunct="1"/>
            <a:r>
              <a:rPr lang="en-GB" sz="1067" dirty="0"/>
              <a:t>Things to observe in this demonstration include conversion accuracy of layout including colours, tables, columns, and graphics.</a:t>
            </a:r>
          </a:p>
          <a:p>
            <a:pPr algn="l" eaLnBrk="1" hangingPunct="1"/>
            <a:endParaRPr lang="en-GB" sz="1067" dirty="0"/>
          </a:p>
        </p:txBody>
      </p:sp>
      <p:sp>
        <p:nvSpPr>
          <p:cNvPr id="43" name="Rectangle 8">
            <a:hlinkClick r:id="rId5" action="ppaction://hlinksldjump"/>
          </p:cNvPr>
          <p:cNvSpPr>
            <a:spLocks noChangeArrowheads="1"/>
          </p:cNvSpPr>
          <p:nvPr/>
        </p:nvSpPr>
        <p:spPr bwMode="auto">
          <a:xfrm>
            <a:off x="4132853" y="2584154"/>
            <a:ext cx="1706632" cy="1397735"/>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44" name="Oval 43"/>
          <p:cNvSpPr/>
          <p:nvPr/>
        </p:nvSpPr>
        <p:spPr bwMode="auto">
          <a:xfrm>
            <a:off x="4858087" y="3526975"/>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grpSp>
        <p:nvGrpSpPr>
          <p:cNvPr id="2" name="Group 1">
            <a:extLst>
              <a:ext uri="{FF2B5EF4-FFF2-40B4-BE49-F238E27FC236}">
                <a16:creationId xmlns:a16="http://schemas.microsoft.com/office/drawing/2014/main" id="{704FF6EF-45B5-E9D6-4C2B-3FCC875E4092}"/>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0CB288DA-BD53-E1F3-9502-E8ECE5DCB5D8}"/>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44012CBE-9051-FC9E-2925-216F117354A5}"/>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2B81DD2E-DA45-8395-FC72-54674CC58148}"/>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8" name="Rectangle 61">
              <a:extLst>
                <a:ext uri="{FF2B5EF4-FFF2-40B4-BE49-F238E27FC236}">
                  <a16:creationId xmlns:a16="http://schemas.microsoft.com/office/drawing/2014/main" id="{4E34743D-CBC6-E5DE-0AE8-B3A01F704EF4}"/>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9" name="Rectangle 62">
              <a:extLst>
                <a:ext uri="{FF2B5EF4-FFF2-40B4-BE49-F238E27FC236}">
                  <a16:creationId xmlns:a16="http://schemas.microsoft.com/office/drawing/2014/main" id="{437D4114-E183-FD1C-A054-27C4CCAFF59D}"/>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0" name="Rectangle 63">
              <a:extLst>
                <a:ext uri="{FF2B5EF4-FFF2-40B4-BE49-F238E27FC236}">
                  <a16:creationId xmlns:a16="http://schemas.microsoft.com/office/drawing/2014/main" id="{64A77C5A-6006-1E61-1016-B0EAF2F1F661}"/>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1" name="Rectangle 64">
              <a:extLst>
                <a:ext uri="{FF2B5EF4-FFF2-40B4-BE49-F238E27FC236}">
                  <a16:creationId xmlns:a16="http://schemas.microsoft.com/office/drawing/2014/main" id="{70D8B294-9BE5-D2B0-693F-5ECDDED52857}"/>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2" name="Rectangle 65">
              <a:extLst>
                <a:ext uri="{FF2B5EF4-FFF2-40B4-BE49-F238E27FC236}">
                  <a16:creationId xmlns:a16="http://schemas.microsoft.com/office/drawing/2014/main" id="{C2190C23-B910-6A07-8ADA-324754506859}"/>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3" name="Rectangle 66">
              <a:extLst>
                <a:ext uri="{FF2B5EF4-FFF2-40B4-BE49-F238E27FC236}">
                  <a16:creationId xmlns:a16="http://schemas.microsoft.com/office/drawing/2014/main" id="{71A9F615-59C9-2988-367F-1B01265EC3A5}"/>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4" name="Rectangle 24">
              <a:extLst>
                <a:ext uri="{FF2B5EF4-FFF2-40B4-BE49-F238E27FC236}">
                  <a16:creationId xmlns:a16="http://schemas.microsoft.com/office/drawing/2014/main" id="{B02DAD11-3A89-09B1-5C9B-37185DE36C35}"/>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5" name="TextBox 2">
              <a:extLst>
                <a:ext uri="{FF2B5EF4-FFF2-40B4-BE49-F238E27FC236}">
                  <a16:creationId xmlns:a16="http://schemas.microsoft.com/office/drawing/2014/main" id="{3E4DA80B-B657-6690-FF8A-0E43E889116D}"/>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6" name="Rectangle 8">
              <a:hlinkClick r:id="rId7" action="ppaction://hlinksldjump"/>
              <a:extLst>
                <a:ext uri="{FF2B5EF4-FFF2-40B4-BE49-F238E27FC236}">
                  <a16:creationId xmlns:a16="http://schemas.microsoft.com/office/drawing/2014/main" id="{A01859A7-19CA-442D-991D-BF567D6F47D0}"/>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7" name="Rectangle 8">
              <a:hlinkClick r:id="rId8" action="ppaction://hlinksldjump"/>
              <a:extLst>
                <a:ext uri="{FF2B5EF4-FFF2-40B4-BE49-F238E27FC236}">
                  <a16:creationId xmlns:a16="http://schemas.microsoft.com/office/drawing/2014/main" id="{84D4C8D9-14EF-FE9F-E49D-8A5AEFDB38EF}"/>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8" name="Rectangle 8">
              <a:hlinkClick r:id="rId9" action="ppaction://hlinksldjump"/>
              <a:extLst>
                <a:ext uri="{FF2B5EF4-FFF2-40B4-BE49-F238E27FC236}">
                  <a16:creationId xmlns:a16="http://schemas.microsoft.com/office/drawing/2014/main" id="{8C69980F-60BA-A810-30B7-B8A0B743DB11}"/>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9" name="Rectangle 8">
              <a:hlinkClick r:id="rId10" action="ppaction://hlinksldjump"/>
              <a:extLst>
                <a:ext uri="{FF2B5EF4-FFF2-40B4-BE49-F238E27FC236}">
                  <a16:creationId xmlns:a16="http://schemas.microsoft.com/office/drawing/2014/main" id="{E1FD2F01-CB14-DE6A-6848-ABFFA6F46BE4}"/>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1" action="ppaction://hlinksldjump"/>
              <a:extLst>
                <a:ext uri="{FF2B5EF4-FFF2-40B4-BE49-F238E27FC236}">
                  <a16:creationId xmlns:a16="http://schemas.microsoft.com/office/drawing/2014/main" id="{30D5D9FF-2FA4-911F-3B19-F61DC377DAD2}"/>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1" name="Rectangle 8">
              <a:hlinkClick r:id="rId12" action="ppaction://hlinksldjump"/>
              <a:extLst>
                <a:ext uri="{FF2B5EF4-FFF2-40B4-BE49-F238E27FC236}">
                  <a16:creationId xmlns:a16="http://schemas.microsoft.com/office/drawing/2014/main" id="{B3838532-51FC-264E-272A-B1DD14FDB021}"/>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3" action="ppaction://hlinksldjump"/>
              <a:extLst>
                <a:ext uri="{FF2B5EF4-FFF2-40B4-BE49-F238E27FC236}">
                  <a16:creationId xmlns:a16="http://schemas.microsoft.com/office/drawing/2014/main" id="{0D7C3C77-875A-DAF5-6460-678030509DD1}"/>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4" action="ppaction://hlinksldjump"/>
              <a:extLst>
                <a:ext uri="{FF2B5EF4-FFF2-40B4-BE49-F238E27FC236}">
                  <a16:creationId xmlns:a16="http://schemas.microsoft.com/office/drawing/2014/main" id="{54D6A3F6-B90E-326A-4965-695C30F795DC}"/>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5" action="ppaction://hlinksldjump"/>
              <a:extLst>
                <a:ext uri="{FF2B5EF4-FFF2-40B4-BE49-F238E27FC236}">
                  <a16:creationId xmlns:a16="http://schemas.microsoft.com/office/drawing/2014/main" id="{AED203DC-FC86-E9F7-CEAC-6C48B2CF3C17}"/>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6" action="ppaction://hlinksldjump"/>
              <a:extLst>
                <a:ext uri="{FF2B5EF4-FFF2-40B4-BE49-F238E27FC236}">
                  <a16:creationId xmlns:a16="http://schemas.microsoft.com/office/drawing/2014/main" id="{0EEC1455-2886-CCC9-B7B4-B5FEA15415E5}"/>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3387738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4"/>
                                        </p:tgtEl>
                                        <p:attrNameLst>
                                          <p:attrName>style.visibility</p:attrName>
                                        </p:attrNameLst>
                                      </p:cBhvr>
                                      <p:to>
                                        <p:strVal val="visible"/>
                                      </p:to>
                                    </p:set>
                                    <p:animEffect transition="in" filter="fade">
                                      <p:cBhvr>
                                        <p:cTn id="7" dur="2000"/>
                                        <p:tgtEl>
                                          <p:spTgt spid="44"/>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4"/>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4"/>
                                        </p:tgtEl>
                                      </p:cBhvr>
                                    </p:animEffect>
                                    <p:set>
                                      <p:cBhvr>
                                        <p:cTn id="12" dur="1" fill="hold">
                                          <p:stCondLst>
                                            <p:cond delay="19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42"/>
                                        </p:tgtEl>
                                      </p:cBhvr>
                                    </p:animEffect>
                                    <p:set>
                                      <p:cBhvr>
                                        <p:cTn id="22" dur="1" fill="hold">
                                          <p:stCondLst>
                                            <p:cond delay="1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42" grpId="0" animBg="1"/>
      <p:bldP spid="42" grpId="1" animBg="1"/>
      <p:bldP spid="44" grpId="0" animBg="1"/>
      <p:bldP spid="44" grpId="1" animBg="1"/>
      <p:bldP spid="44" grpId="2"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Redactar</a:t>
            </a:r>
            <a:r>
              <a:rPr lang="en-GB" dirty="0"/>
              <a:t> </a:t>
            </a:r>
            <a:r>
              <a:rPr lang="en-GB" dirty="0" err="1"/>
              <a:t>Documentos</a:t>
            </a:r>
            <a:endParaRPr lang="en-GB" dirty="0"/>
          </a:p>
        </p:txBody>
      </p:sp>
      <p:pic>
        <p:nvPicPr>
          <p:cNvPr id="42"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933845"/>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b="1" dirty="0"/>
              <a:t>Select “Mark Redaction” from the Ribbon bar.</a:t>
            </a:r>
          </a:p>
          <a:p>
            <a:pPr algn="l" eaLnBrk="1" hangingPunct="1"/>
            <a:endParaRPr lang="en-US" sz="1067" b="1" dirty="0"/>
          </a:p>
          <a:p>
            <a:pPr algn="l" eaLnBrk="1" hangingPunct="1"/>
            <a:endParaRPr lang="en-US" sz="1067" b="1" dirty="0"/>
          </a:p>
          <a:p>
            <a:pPr algn="l" eaLnBrk="1" hangingPunct="1"/>
            <a:endParaRPr lang="en-US" sz="1067" b="1" dirty="0"/>
          </a:p>
        </p:txBody>
      </p:sp>
      <p:sp>
        <p:nvSpPr>
          <p:cNvPr id="43" name="Oval 42"/>
          <p:cNvSpPr/>
          <p:nvPr/>
        </p:nvSpPr>
        <p:spPr bwMode="auto">
          <a:xfrm>
            <a:off x="376944" y="995124"/>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4" name="Rectangle 8">
            <a:hlinkClick r:id="rId5" action="ppaction://hlinksldjump"/>
          </p:cNvPr>
          <p:cNvSpPr>
            <a:spLocks noChangeArrowheads="1"/>
          </p:cNvSpPr>
          <p:nvPr/>
        </p:nvSpPr>
        <p:spPr bwMode="auto">
          <a:xfrm>
            <a:off x="367891" y="967943"/>
            <a:ext cx="718887" cy="52831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A5DACCFB-0A77-4177-3FAE-370DBDD8022D}"/>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155E8D54-7EEE-355E-895F-9151ED7A12DF}"/>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24978E4D-7F2A-F24D-2A64-58EA9DCCE7BF}"/>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BEE097BE-BBE1-66F8-C515-A5BD414E6506}"/>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B32781F7-5CCF-0758-4EE6-8061FC776EA2}"/>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E9BBC6CE-859E-6A6B-BFCC-E58886F69D34}"/>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6AF875F5-6D78-CEBE-AFA6-2A74C8CEED86}"/>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D0DCDF32-E92B-627E-AAB3-380E1A48CCA0}"/>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E0504169-92BB-9AE8-D52D-37071C85C270}"/>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136F2FB2-FD82-FDEA-7373-4698670FB8D0}"/>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A16905D8-9704-0B64-1B01-8B8C741B7DF6}"/>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69B34172-2383-E05A-6CCA-E910F5B8C61D}"/>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B2BB1E47-38C6-DAE5-BD33-DB1D885D8808}"/>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6E569F77-C68D-399B-2642-6BA6C88821A4}"/>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73B508D3-9BFB-5AB8-F414-C994CEBA1AB6}"/>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B6729AB7-C402-8B21-84DF-68E586DB7542}"/>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AB012AE4-5EDA-8E48-F934-F238583DEDC5}"/>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79773C5C-5159-FFFD-8337-8EC4C670FE98}"/>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774E1292-EA35-4E68-81D7-2902DCA25ECC}"/>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41C5227F-2531-58AF-BCCD-0DE2BD0061E1}"/>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EBFDD99A-10C1-8EDE-48DF-C53E6E11D7E2}"/>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5424A41A-3C92-6055-CCC2-BD1AC3CEFE9F}"/>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33406363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Redactar</a:t>
            </a:r>
            <a:r>
              <a:rPr lang="en-GB" dirty="0"/>
              <a:t> </a:t>
            </a:r>
            <a:r>
              <a:rPr lang="en-GB" dirty="0" err="1"/>
              <a:t>Documentos</a:t>
            </a:r>
            <a:endParaRPr lang="en-GB" dirty="0"/>
          </a:p>
        </p:txBody>
      </p:sp>
      <p:pic>
        <p:nvPicPr>
          <p:cNvPr id="42"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933845"/>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b="1" dirty="0"/>
              <a:t>Select the text to be redacted  - “ROY BARNARD”… “KERRI ANDERSON”…”CURTIS ANDERSON”.</a:t>
            </a:r>
          </a:p>
          <a:p>
            <a:pPr algn="l" eaLnBrk="1" hangingPunct="1"/>
            <a:endParaRPr lang="en-US" sz="1067" b="1" dirty="0"/>
          </a:p>
          <a:p>
            <a:pPr algn="l" eaLnBrk="1" hangingPunct="1"/>
            <a:endParaRPr lang="en-US" sz="1067" b="1" dirty="0"/>
          </a:p>
          <a:p>
            <a:pPr algn="l" eaLnBrk="1" hangingPunct="1"/>
            <a:endParaRPr lang="en-US" sz="1067" b="1" dirty="0"/>
          </a:p>
        </p:txBody>
      </p:sp>
      <p:sp>
        <p:nvSpPr>
          <p:cNvPr id="43" name="Oval 42"/>
          <p:cNvSpPr/>
          <p:nvPr/>
        </p:nvSpPr>
        <p:spPr bwMode="auto">
          <a:xfrm>
            <a:off x="1629912" y="2589844"/>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4" name="Rectangle 8">
            <a:hlinkClick r:id="rId5" action="ppaction://hlinksldjump"/>
          </p:cNvPr>
          <p:cNvSpPr>
            <a:spLocks noChangeArrowheads="1"/>
          </p:cNvSpPr>
          <p:nvPr/>
        </p:nvSpPr>
        <p:spPr bwMode="auto">
          <a:xfrm>
            <a:off x="1493822" y="2362954"/>
            <a:ext cx="2986738" cy="1843286"/>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A5E65C74-E7BF-409B-83D6-86E2E4835FBA}"/>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14E78781-12E0-7FD3-0105-3A0BD87EC454}"/>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F358C8C2-CDC8-05D3-43D0-AFF9A3EC484D}"/>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5C6CF7A7-3D54-9C2D-D003-C7222E06FDF0}"/>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FC7C285E-1FD1-08D4-7EF3-BE3B3D9B3465}"/>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F1058B80-0228-40F4-E1C7-D86398FD2E77}"/>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1E08C772-47E8-7B7F-E21E-43C5B3875D47}"/>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6ED0331C-AAE2-7BE6-F0DB-CA164028DBF8}"/>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5D1F3C72-26A2-B4A8-1CC8-1918082122F6}"/>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F94EFA13-482B-6CE2-6187-53294C72BE75}"/>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C9EA4343-12B8-F310-9877-AE9C338587CB}"/>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789597D3-3BD0-AAD1-DCDC-575CFD15BA21}"/>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F582E6D6-A0F5-F828-8A0C-719B6C314F47}"/>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2FE72974-970A-D00E-A94E-3BB5B47BC8C6}"/>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8333B61F-208B-7DC8-189D-4E049B9128E9}"/>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3D5E0A04-EE42-F647-D575-6B8AB6DDD166}"/>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8FFB7C80-FAC8-E20C-D5C1-6003E12794E4}"/>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5F5D1883-CF16-75AD-11D3-231235E16D06}"/>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D0676596-EA5C-58AD-CC39-5F110F719522}"/>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16BF296C-2EA4-6848-FDE5-F16DDEE91AD8}"/>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092E7C3F-B056-E61E-A74C-AE80441A56DB}"/>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0D205358-1C4D-E88B-EB0D-40A48B9D1F1A}"/>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1829069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Redactar</a:t>
            </a:r>
            <a:r>
              <a:rPr lang="en-GB" dirty="0"/>
              <a:t> </a:t>
            </a:r>
            <a:r>
              <a:rPr lang="en-GB" dirty="0" err="1"/>
              <a:t>Documentos</a:t>
            </a:r>
            <a:endParaRPr lang="en-GB" dirty="0"/>
          </a:p>
        </p:txBody>
      </p:sp>
      <p:pic>
        <p:nvPicPr>
          <p:cNvPr id="46" name="Picture 5"/>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1098058"/>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dirty="0"/>
              <a:t>The text has been marked for redaction. The process is split into two stages as often in a firm,  multiple people may be involved with redaction prior to applying.</a:t>
            </a:r>
          </a:p>
          <a:p>
            <a:pPr algn="l" eaLnBrk="1" hangingPunct="1"/>
            <a:endParaRPr lang="en-US" sz="1067" dirty="0"/>
          </a:p>
          <a:p>
            <a:pPr algn="l" eaLnBrk="1" hangingPunct="1"/>
            <a:r>
              <a:rPr lang="en-US" sz="1067" b="1" dirty="0"/>
              <a:t>Select the “Apply Redaction” button on the Ribbon bar.</a:t>
            </a:r>
          </a:p>
          <a:p>
            <a:pPr algn="l" eaLnBrk="1" hangingPunct="1"/>
            <a:endParaRPr lang="en-US" sz="1067" b="1" dirty="0"/>
          </a:p>
        </p:txBody>
      </p:sp>
      <p:sp>
        <p:nvSpPr>
          <p:cNvPr id="47" name="Oval 46"/>
          <p:cNvSpPr/>
          <p:nvPr/>
        </p:nvSpPr>
        <p:spPr bwMode="auto">
          <a:xfrm>
            <a:off x="767669" y="886573"/>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8" name="Rectangle 8">
            <a:hlinkClick r:id="rId5" action="ppaction://hlinksldjump"/>
          </p:cNvPr>
          <p:cNvSpPr>
            <a:spLocks noChangeArrowheads="1"/>
          </p:cNvSpPr>
          <p:nvPr/>
        </p:nvSpPr>
        <p:spPr bwMode="auto">
          <a:xfrm>
            <a:off x="527648" y="923043"/>
            <a:ext cx="951833" cy="52831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grpSp>
        <p:nvGrpSpPr>
          <p:cNvPr id="2" name="Group 1">
            <a:extLst>
              <a:ext uri="{FF2B5EF4-FFF2-40B4-BE49-F238E27FC236}">
                <a16:creationId xmlns:a16="http://schemas.microsoft.com/office/drawing/2014/main" id="{343972DE-77A7-57F5-856E-D10910D5A809}"/>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67AE5157-092B-7E8B-C9B0-936331293C3B}"/>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18910408-944A-E6CF-B548-E163087AD772}"/>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0A6567C4-1812-9A8C-108E-BA007F8A6459}"/>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55DD512C-4CD4-142B-672A-EDA2AC7E4BD0}"/>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0672439C-A5C7-258B-C37B-5D886AFFF9BA}"/>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41891C7D-472A-CABA-479D-003C8B5F0F10}"/>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1279C732-C816-1474-BADC-5B7CC0F47F1D}"/>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21CAECA8-0833-D6A5-FBA3-7A1E45F4A03F}"/>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751A85C5-76A0-2C0B-00B1-083FF564E40D}"/>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658CD7EE-E8C3-7459-13AD-60A6BD71DE9C}"/>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9ABE1C2B-EB5A-5793-5DA2-A3182C926FB1}"/>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1611E441-7A62-AD2E-651F-820ED133A3FF}"/>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FEE756E5-A5F9-0A56-72C6-07BD17B797FB}"/>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8C59F320-1CDC-FF1E-63FC-56E7136FFEA3}"/>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FB3F788D-AC3C-325C-C6A7-27615ADBC9F0}"/>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F18698C5-8C39-A317-9EC2-0B79D543CAC3}"/>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3EEE9BAC-7563-35D0-5672-DE7A079BDF68}"/>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CC969243-8706-24FA-F3D6-748F3E716F07}"/>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C6316472-3998-B0DD-DDDE-FFA6594EB0EE}"/>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884A4E6F-130A-617C-64AA-12654B6FA4E5}"/>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2B56BA03-7A99-F19B-81E1-8FC973223AE0}"/>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2623346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7"/>
                                        </p:tgtEl>
                                        <p:attrNameLst>
                                          <p:attrName>style.visibility</p:attrName>
                                        </p:attrNameLst>
                                      </p:cBhvr>
                                      <p:to>
                                        <p:strVal val="visible"/>
                                      </p:to>
                                    </p:set>
                                    <p:animEffect transition="in" filter="fade">
                                      <p:cBhvr>
                                        <p:cTn id="7" dur="2000"/>
                                        <p:tgtEl>
                                          <p:spTgt spid="47"/>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7"/>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7"/>
                                        </p:tgtEl>
                                      </p:cBhvr>
                                    </p:animEffect>
                                    <p:set>
                                      <p:cBhvr>
                                        <p:cTn id="12" dur="1" fill="hold">
                                          <p:stCondLst>
                                            <p:cond delay="19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7" grpId="0" animBg="1"/>
      <p:bldP spid="47" grpId="1" animBg="1"/>
      <p:bldP spid="47" grpId="2"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Redactar</a:t>
            </a:r>
            <a:r>
              <a:rPr lang="en-GB" dirty="0"/>
              <a:t> </a:t>
            </a:r>
            <a:r>
              <a:rPr lang="en-GB" dirty="0" err="1"/>
              <a:t>Documentos</a:t>
            </a:r>
            <a:endParaRPr lang="en-GB" dirty="0"/>
          </a:p>
        </p:txBody>
      </p:sp>
      <p:pic>
        <p:nvPicPr>
          <p:cNvPr id="42"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933845"/>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b="1" dirty="0"/>
              <a:t>Select the “Apply” button to continue.</a:t>
            </a:r>
          </a:p>
          <a:p>
            <a:pPr algn="l" eaLnBrk="1" hangingPunct="1"/>
            <a:endParaRPr lang="en-US" sz="1067" b="1" dirty="0"/>
          </a:p>
          <a:p>
            <a:pPr algn="l" eaLnBrk="1" hangingPunct="1"/>
            <a:endParaRPr lang="en-US" sz="1067" b="1" dirty="0"/>
          </a:p>
          <a:p>
            <a:pPr algn="l" eaLnBrk="1" hangingPunct="1"/>
            <a:endParaRPr lang="en-US" sz="1067" b="1" dirty="0"/>
          </a:p>
        </p:txBody>
      </p:sp>
      <p:sp>
        <p:nvSpPr>
          <p:cNvPr id="43" name="Oval 42"/>
          <p:cNvSpPr/>
          <p:nvPr/>
        </p:nvSpPr>
        <p:spPr bwMode="auto">
          <a:xfrm>
            <a:off x="4814147" y="3230761"/>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4" name="Rectangle 8">
            <a:hlinkClick r:id="rId5" action="ppaction://hlinksldjump"/>
          </p:cNvPr>
          <p:cNvSpPr>
            <a:spLocks noChangeArrowheads="1"/>
          </p:cNvSpPr>
          <p:nvPr/>
        </p:nvSpPr>
        <p:spPr bwMode="auto">
          <a:xfrm>
            <a:off x="4643496" y="3202884"/>
            <a:ext cx="951833" cy="52831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1D1DBEC7-F826-94B0-4F1C-5C8164F2A766}"/>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D8E51C0D-E538-3F09-F4C4-4A00FF5F0969}"/>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5AA8A28C-5ABF-0DA9-C8FF-BD62A5AD0E49}"/>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03C72892-75F7-DEA1-CBB6-E5D495D87335}"/>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F4AAFF84-8983-BB69-93E4-ED1E9A62BABA}"/>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56792807-E83D-77CF-8243-EB77DA633A7D}"/>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5562758A-9334-47DD-C2CE-571B8D9AF00B}"/>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C8E4EC8E-19DD-6AD0-FAC6-BE917AC2AB60}"/>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2E76F198-047A-ED8F-8B1F-F099114A8A10}"/>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13BD1DE7-7D51-D6FA-38DB-EE0D9CBFBC99}"/>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36ED3BBA-D678-FBF5-2AB5-7A21939E9ECF}"/>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F3A8EF7B-31BA-3DAF-91A4-11A218BA9434}"/>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8EDFAB36-E01E-8790-B2FF-7FB6B44A3A3A}"/>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D760BB00-8D0A-A529-F477-CC6981206994}"/>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A890BC39-3856-D5A8-0FC4-3F5CF95FAEB4}"/>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D4E188F0-D744-70E7-8CAD-A28582E1D7D1}"/>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0C93563E-DE09-8C95-1E99-A77371EE46EE}"/>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8359A770-D21A-5D42-2528-AF66AF9F746C}"/>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592F834D-01EF-30C3-E312-AA02E447FE71}"/>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9E3A1EC4-97BB-6E3F-384F-3632BB91A9DA}"/>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F9CD9B02-E777-E09E-B632-B2A7290B8AAC}"/>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43C96FF0-6F3F-5230-5D3D-7687FCBC72C6}"/>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3390797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Redactar</a:t>
            </a:r>
            <a:r>
              <a:rPr lang="en-GB" dirty="0"/>
              <a:t> </a:t>
            </a:r>
            <a:r>
              <a:rPr lang="en-GB" dirty="0" err="1"/>
              <a:t>Documentos</a:t>
            </a:r>
            <a:endParaRPr lang="en-GB" dirty="0"/>
          </a:p>
        </p:txBody>
      </p:sp>
      <p:pic>
        <p:nvPicPr>
          <p:cNvPr id="42"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1098058"/>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dirty="0"/>
              <a:t>The redactions have been applied. The redaction </a:t>
            </a:r>
            <a:r>
              <a:rPr lang="en-US" sz="1067" dirty="0" err="1"/>
              <a:t>colour</a:t>
            </a:r>
            <a:r>
              <a:rPr lang="en-US" sz="1067" dirty="0"/>
              <a:t> can be selected by the user prior to applying the redaction using the “redaction Tool Properties”. You are now prompted if you would like to remove additional document elements from the document for security reasons.</a:t>
            </a:r>
          </a:p>
          <a:p>
            <a:pPr algn="l" eaLnBrk="1" hangingPunct="1"/>
            <a:endParaRPr lang="en-US" sz="1067" dirty="0"/>
          </a:p>
          <a:p>
            <a:pPr algn="l" eaLnBrk="1" hangingPunct="1"/>
            <a:r>
              <a:rPr lang="en-US" sz="1067" b="1" dirty="0"/>
              <a:t>Click the “OK” button to continue.</a:t>
            </a:r>
          </a:p>
          <a:p>
            <a:pPr algn="l" eaLnBrk="1" hangingPunct="1"/>
            <a:endParaRPr lang="en-US" sz="1067" b="1" dirty="0"/>
          </a:p>
        </p:txBody>
      </p:sp>
      <p:sp>
        <p:nvSpPr>
          <p:cNvPr id="43" name="Oval 42"/>
          <p:cNvSpPr/>
          <p:nvPr/>
        </p:nvSpPr>
        <p:spPr bwMode="auto">
          <a:xfrm>
            <a:off x="5181560" y="3286324"/>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4" name="Rectangle 8">
            <a:hlinkClick r:id="rId5" action="ppaction://hlinksldjump"/>
          </p:cNvPr>
          <p:cNvSpPr>
            <a:spLocks noChangeArrowheads="1"/>
          </p:cNvSpPr>
          <p:nvPr/>
        </p:nvSpPr>
        <p:spPr bwMode="auto">
          <a:xfrm>
            <a:off x="4747961" y="3159422"/>
            <a:ext cx="1411413" cy="606942"/>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F407B0D7-BE15-1938-1159-FA2F305BC20A}"/>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61467B8F-E140-FEAF-EE4A-F9C86976E516}"/>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E8FBFF2E-3313-4200-0C8B-26399C7F6FF0}"/>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45A55420-DD7A-6A61-E69E-CFD9380AC581}"/>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D71DD881-B22D-579A-C6EF-008AD0647363}"/>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6BC505A3-AB33-0225-4F59-65560C337B18}"/>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E6523D7B-3E9B-4ECF-7BEE-863284CA22A8}"/>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5A767E4A-67A0-13BA-8C81-41DCC9E77BA1}"/>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A96967E5-C35E-E707-F6D7-9074E4035368}"/>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CF86CA08-77A4-9A07-FDD6-2C6913763C69}"/>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5FF58403-CE89-B980-3B93-0CCC3C0FDC93}"/>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A5EA9043-23B5-4048-7050-2F95B895C4CF}"/>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21B4364F-485D-109D-C64F-274F0739A995}"/>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2DB4D198-17D9-610A-FF9F-8E4A8B5BA05A}"/>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CAE3B480-C1FC-7D7A-F06E-4DE7819B2700}"/>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D29D509B-08F1-3CD0-58B3-4F4B7F5CA2A3}"/>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B23E2D2D-FC5B-98D3-7429-E176EC23847E}"/>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75D01FBF-00AB-5C7F-6E0D-4C9FA9D0C739}"/>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51E1C9AC-187E-1EB3-B595-F6813754D71A}"/>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DFC30876-3A37-CE4A-2ECE-48DDD9C531A2}"/>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B3A3BD53-0AB2-928A-F3FF-762BE9174AB8}"/>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CD53E88C-2808-8140-6BBA-5334868BEDF4}"/>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178921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Redactar</a:t>
            </a:r>
            <a:r>
              <a:rPr lang="en-GB" dirty="0"/>
              <a:t> </a:t>
            </a:r>
            <a:r>
              <a:rPr lang="en-GB" dirty="0" err="1"/>
              <a:t>Documentos</a:t>
            </a:r>
            <a:endParaRPr lang="en-GB" dirty="0"/>
          </a:p>
        </p:txBody>
      </p:sp>
      <p:pic>
        <p:nvPicPr>
          <p:cNvPr id="42"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933845"/>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dirty="0"/>
              <a:t>The user has the option to remove embedded PDF Metadata.</a:t>
            </a:r>
          </a:p>
          <a:p>
            <a:pPr algn="l" eaLnBrk="1" hangingPunct="1"/>
            <a:endParaRPr lang="en-US" sz="1067" dirty="0"/>
          </a:p>
          <a:p>
            <a:pPr algn="l" eaLnBrk="1" hangingPunct="1"/>
            <a:r>
              <a:rPr lang="en-US" sz="1067" b="1" dirty="0"/>
              <a:t>Click the “Remove” button to continue.</a:t>
            </a:r>
          </a:p>
          <a:p>
            <a:pPr algn="l" eaLnBrk="1" hangingPunct="1"/>
            <a:endParaRPr lang="en-US" sz="1067" b="1" dirty="0"/>
          </a:p>
        </p:txBody>
      </p:sp>
      <p:sp>
        <p:nvSpPr>
          <p:cNvPr id="43" name="Oval 42"/>
          <p:cNvSpPr/>
          <p:nvPr/>
        </p:nvSpPr>
        <p:spPr bwMode="auto">
          <a:xfrm>
            <a:off x="4841306" y="3908027"/>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4" name="Rectangle 8">
            <a:hlinkClick r:id="rId5" action="ppaction://hlinksldjump"/>
          </p:cNvPr>
          <p:cNvSpPr>
            <a:spLocks noChangeArrowheads="1"/>
          </p:cNvSpPr>
          <p:nvPr/>
        </p:nvSpPr>
        <p:spPr bwMode="auto">
          <a:xfrm>
            <a:off x="4421291" y="3860161"/>
            <a:ext cx="1221290" cy="706471"/>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FAAFB203-1FD6-E5B7-3C3C-173691F7CA92}"/>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B9EE6F20-3CEC-0942-5F57-7AD73F099EF1}"/>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C2317E16-8793-B176-3CDE-61FA01BD3F01}"/>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45C040DF-A8AD-9782-FFEF-7592F530317D}"/>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492C4F55-649A-CC7E-67E1-C59DAFD4B6E6}"/>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2BC89714-EF3C-2756-E3D7-CADDEE4E69C5}"/>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F8922FF5-089D-5651-ED18-36F0CE62D046}"/>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304D53E1-15FB-7D7F-0B89-3F6192FB7879}"/>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90B2E75A-A9DB-614C-D241-79F3F9A16ACA}"/>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2E0145CC-9F7F-B48A-F300-BD6167FFDDE3}"/>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C93B06F4-2C37-CB88-1255-3EF87C5B26A5}"/>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6F4723E1-D29D-5D98-F49E-16B61246CA24}"/>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1493CE4A-2A03-6416-9F3E-CF324BD3A8F2}"/>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79D88194-C2EF-6C10-2670-C4A7FEA1B55C}"/>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0E123FC1-EED9-CD84-90D8-20599F850D59}"/>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2D7EAF57-A320-996A-C6F4-7F54ECC92BC8}"/>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7359237F-2689-D527-D1EF-3F856E0E9750}"/>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702700E3-4484-44A9-DD3A-D7E4C26067DA}"/>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8B18D3CE-E356-A68C-1336-763D4445F5E4}"/>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E731E5E0-1EF0-B96B-2DB5-6FCB33A9FDEE}"/>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89834645-9BEB-6D9A-C884-66770EA22EBC}"/>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8D314A6B-59C1-A222-D52F-69E414BCDDD0}"/>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8593785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Redactar</a:t>
            </a:r>
            <a:r>
              <a:rPr lang="en-GB" dirty="0"/>
              <a:t> </a:t>
            </a:r>
            <a:r>
              <a:rPr lang="en-GB" dirty="0" err="1"/>
              <a:t>Documentos</a:t>
            </a:r>
            <a:endParaRPr lang="en-GB" dirty="0"/>
          </a:p>
        </p:txBody>
      </p:sp>
      <p:pic>
        <p:nvPicPr>
          <p:cNvPr id="42"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933845"/>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dirty="0"/>
              <a:t>The redactions have been applied. </a:t>
            </a:r>
          </a:p>
          <a:p>
            <a:pPr algn="l" eaLnBrk="1" hangingPunct="1"/>
            <a:endParaRPr lang="en-US" sz="1067" dirty="0"/>
          </a:p>
          <a:p>
            <a:pPr algn="l" eaLnBrk="1" hangingPunct="1"/>
            <a:r>
              <a:rPr lang="en-US" sz="1067" b="1" dirty="0"/>
              <a:t>Click anywhere on the document or the “OK” button to continue.</a:t>
            </a:r>
          </a:p>
          <a:p>
            <a:pPr algn="l" eaLnBrk="1" hangingPunct="1"/>
            <a:endParaRPr lang="en-US" sz="1067" b="1" dirty="0"/>
          </a:p>
        </p:txBody>
      </p:sp>
      <p:sp>
        <p:nvSpPr>
          <p:cNvPr id="43" name="Oval 42"/>
          <p:cNvSpPr/>
          <p:nvPr/>
        </p:nvSpPr>
        <p:spPr bwMode="auto">
          <a:xfrm>
            <a:off x="6260329" y="3154371"/>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4" name="Rectangle 8">
            <a:hlinkClick r:id="rId5" action="ppaction://hlinksldjump"/>
          </p:cNvPr>
          <p:cNvSpPr>
            <a:spLocks noChangeArrowheads="1"/>
          </p:cNvSpPr>
          <p:nvPr/>
        </p:nvSpPr>
        <p:spPr bwMode="auto">
          <a:xfrm>
            <a:off x="281585" y="1124957"/>
            <a:ext cx="9271876" cy="4913400"/>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45" name="Group 1">
            <a:extLst>
              <a:ext uri="{FF2B5EF4-FFF2-40B4-BE49-F238E27FC236}">
                <a16:creationId xmlns:a16="http://schemas.microsoft.com/office/drawing/2014/main" id="{364E79ED-00FD-E418-4389-52159EB1EF8E}"/>
              </a:ext>
            </a:extLst>
          </p:cNvPr>
          <p:cNvGrpSpPr/>
          <p:nvPr/>
        </p:nvGrpSpPr>
        <p:grpSpPr>
          <a:xfrm>
            <a:off x="9844649" y="835485"/>
            <a:ext cx="2209161" cy="4946402"/>
            <a:chOff x="9844649" y="835485"/>
            <a:chExt cx="2209161" cy="4946402"/>
          </a:xfrm>
        </p:grpSpPr>
        <p:sp>
          <p:nvSpPr>
            <p:cNvPr id="46" name="Rectangle 39">
              <a:extLst>
                <a:ext uri="{FF2B5EF4-FFF2-40B4-BE49-F238E27FC236}">
                  <a16:creationId xmlns:a16="http://schemas.microsoft.com/office/drawing/2014/main" id="{6BEFCF50-70CC-ED0F-0381-F45767B99266}"/>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47" name="Rectangle 59">
              <a:extLst>
                <a:ext uri="{FF2B5EF4-FFF2-40B4-BE49-F238E27FC236}">
                  <a16:creationId xmlns:a16="http://schemas.microsoft.com/office/drawing/2014/main" id="{82F9D1C7-3D13-F87D-1813-E5B8D6C6F756}"/>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48" name="Rectangle 60">
              <a:extLst>
                <a:ext uri="{FF2B5EF4-FFF2-40B4-BE49-F238E27FC236}">
                  <a16:creationId xmlns:a16="http://schemas.microsoft.com/office/drawing/2014/main" id="{BD72F20A-BECE-6DB4-3A60-CBD2EA5C486A}"/>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49" name="Rectangle 61">
              <a:extLst>
                <a:ext uri="{FF2B5EF4-FFF2-40B4-BE49-F238E27FC236}">
                  <a16:creationId xmlns:a16="http://schemas.microsoft.com/office/drawing/2014/main" id="{337B01BB-3966-0B27-85EB-4828345EB228}"/>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50" name="Rectangle 62">
              <a:extLst>
                <a:ext uri="{FF2B5EF4-FFF2-40B4-BE49-F238E27FC236}">
                  <a16:creationId xmlns:a16="http://schemas.microsoft.com/office/drawing/2014/main" id="{8FEA9AF8-596F-881D-5756-73C36D907700}"/>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51" name="Rectangle 63">
              <a:extLst>
                <a:ext uri="{FF2B5EF4-FFF2-40B4-BE49-F238E27FC236}">
                  <a16:creationId xmlns:a16="http://schemas.microsoft.com/office/drawing/2014/main" id="{E5756FD7-6A39-B060-A2F5-D9A016E0896B}"/>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52" name="Rectangle 64">
              <a:extLst>
                <a:ext uri="{FF2B5EF4-FFF2-40B4-BE49-F238E27FC236}">
                  <a16:creationId xmlns:a16="http://schemas.microsoft.com/office/drawing/2014/main" id="{1EC8A1AC-C01C-17E6-0165-51A36D91EE03}"/>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53" name="Rectangle 65">
              <a:extLst>
                <a:ext uri="{FF2B5EF4-FFF2-40B4-BE49-F238E27FC236}">
                  <a16:creationId xmlns:a16="http://schemas.microsoft.com/office/drawing/2014/main" id="{771801FD-0F70-9E28-99F4-EBDC2B79E214}"/>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54" name="Rectangle 66">
              <a:extLst>
                <a:ext uri="{FF2B5EF4-FFF2-40B4-BE49-F238E27FC236}">
                  <a16:creationId xmlns:a16="http://schemas.microsoft.com/office/drawing/2014/main" id="{3E32ABC4-435A-4D22-799F-A96AC14858FB}"/>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55" name="Rectangle 24">
              <a:extLst>
                <a:ext uri="{FF2B5EF4-FFF2-40B4-BE49-F238E27FC236}">
                  <a16:creationId xmlns:a16="http://schemas.microsoft.com/office/drawing/2014/main" id="{47C91196-7857-139A-9BFD-4A0FF5C9FF7B}"/>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56" name="TextBox 2">
              <a:extLst>
                <a:ext uri="{FF2B5EF4-FFF2-40B4-BE49-F238E27FC236}">
                  <a16:creationId xmlns:a16="http://schemas.microsoft.com/office/drawing/2014/main" id="{AC58F6A4-0056-EC5F-836D-6325C9B0E5BC}"/>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57" name="Rectangle 8">
              <a:hlinkClick r:id="rId7" action="ppaction://hlinksldjump"/>
              <a:extLst>
                <a:ext uri="{FF2B5EF4-FFF2-40B4-BE49-F238E27FC236}">
                  <a16:creationId xmlns:a16="http://schemas.microsoft.com/office/drawing/2014/main" id="{45C217E3-AB02-DECC-4E3D-E6FCC859EE70}"/>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58" name="Rectangle 8">
              <a:hlinkClick r:id="rId8" action="ppaction://hlinksldjump"/>
              <a:extLst>
                <a:ext uri="{FF2B5EF4-FFF2-40B4-BE49-F238E27FC236}">
                  <a16:creationId xmlns:a16="http://schemas.microsoft.com/office/drawing/2014/main" id="{1C4F3894-9989-5FC5-D109-73CEB2309F7D}"/>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59" name="Rectangle 8">
              <a:hlinkClick r:id="rId9" action="ppaction://hlinksldjump"/>
              <a:extLst>
                <a:ext uri="{FF2B5EF4-FFF2-40B4-BE49-F238E27FC236}">
                  <a16:creationId xmlns:a16="http://schemas.microsoft.com/office/drawing/2014/main" id="{8133B1BC-A760-3556-D710-48AFED77EC4E}"/>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60" name="Rectangle 8">
              <a:hlinkClick r:id="rId10" action="ppaction://hlinksldjump"/>
              <a:extLst>
                <a:ext uri="{FF2B5EF4-FFF2-40B4-BE49-F238E27FC236}">
                  <a16:creationId xmlns:a16="http://schemas.microsoft.com/office/drawing/2014/main" id="{11C1FBE4-F8DD-2E8A-05A3-8A363D552279}"/>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61" name="Rectangle 8">
              <a:hlinkClick r:id="rId11" action="ppaction://hlinksldjump"/>
              <a:extLst>
                <a:ext uri="{FF2B5EF4-FFF2-40B4-BE49-F238E27FC236}">
                  <a16:creationId xmlns:a16="http://schemas.microsoft.com/office/drawing/2014/main" id="{E7E7674A-9A8A-6FC1-1F13-F9B0F7EC8B7C}"/>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62" name="Rectangle 8">
              <a:hlinkClick r:id="rId12" action="ppaction://hlinksldjump"/>
              <a:extLst>
                <a:ext uri="{FF2B5EF4-FFF2-40B4-BE49-F238E27FC236}">
                  <a16:creationId xmlns:a16="http://schemas.microsoft.com/office/drawing/2014/main" id="{630AD4ED-4ED1-6CF1-6073-C9001B5D820B}"/>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63" name="Rectangle 8">
              <a:hlinkClick r:id="rId13" action="ppaction://hlinksldjump"/>
              <a:extLst>
                <a:ext uri="{FF2B5EF4-FFF2-40B4-BE49-F238E27FC236}">
                  <a16:creationId xmlns:a16="http://schemas.microsoft.com/office/drawing/2014/main" id="{F83D9E97-91A8-0DC0-FB0C-26EEEC129B21}"/>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71" name="Rectangle 8">
              <a:hlinkClick r:id="rId14" action="ppaction://hlinksldjump"/>
              <a:extLst>
                <a:ext uri="{FF2B5EF4-FFF2-40B4-BE49-F238E27FC236}">
                  <a16:creationId xmlns:a16="http://schemas.microsoft.com/office/drawing/2014/main" id="{CD897B5F-C4BA-CA5B-FFD5-1CF91CC861A7}"/>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72" name="Rectangle 8">
              <a:hlinkClick r:id="rId15" action="ppaction://hlinksldjump"/>
              <a:extLst>
                <a:ext uri="{FF2B5EF4-FFF2-40B4-BE49-F238E27FC236}">
                  <a16:creationId xmlns:a16="http://schemas.microsoft.com/office/drawing/2014/main" id="{370B9956-076F-7950-E78D-075A2C2B3F1C}"/>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73" name="Rectangle 8">
              <a:hlinkClick r:id="rId16" action="ppaction://hlinksldjump"/>
              <a:extLst>
                <a:ext uri="{FF2B5EF4-FFF2-40B4-BE49-F238E27FC236}">
                  <a16:creationId xmlns:a16="http://schemas.microsoft.com/office/drawing/2014/main" id="{EE697903-882E-73FA-29E6-F41D012AD823}"/>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3574518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Comparar</a:t>
            </a:r>
            <a:r>
              <a:rPr lang="en-GB" dirty="0"/>
              <a:t> </a:t>
            </a:r>
            <a:r>
              <a:rPr lang="en-GB" dirty="0" err="1"/>
              <a:t>Documentos</a:t>
            </a:r>
            <a:endParaRPr lang="en-GB" dirty="0"/>
          </a:p>
        </p:txBody>
      </p:sp>
      <p:pic>
        <p:nvPicPr>
          <p:cNvPr id="42"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933845"/>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dirty="0"/>
              <a:t>We have our original document opened. We will now open our signed NDA to compare against. </a:t>
            </a:r>
          </a:p>
          <a:p>
            <a:pPr algn="l" eaLnBrk="1" hangingPunct="1"/>
            <a:endParaRPr lang="en-US" sz="1067" b="1" dirty="0"/>
          </a:p>
          <a:p>
            <a:pPr algn="l" eaLnBrk="1" hangingPunct="1"/>
            <a:r>
              <a:rPr lang="en-US" sz="1067" b="1" dirty="0"/>
              <a:t>Click the “Advanced Processing” menu item on the toolbar.</a:t>
            </a:r>
          </a:p>
          <a:p>
            <a:pPr algn="l" eaLnBrk="1" hangingPunct="1"/>
            <a:endParaRPr lang="en-US" sz="1067" dirty="0"/>
          </a:p>
        </p:txBody>
      </p:sp>
      <p:sp>
        <p:nvSpPr>
          <p:cNvPr id="43" name="Oval 42"/>
          <p:cNvSpPr/>
          <p:nvPr/>
        </p:nvSpPr>
        <p:spPr bwMode="auto">
          <a:xfrm>
            <a:off x="1989553" y="753122"/>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4" name="Rectangle 8">
            <a:hlinkClick r:id="rId5" action="ppaction://hlinksldjump"/>
          </p:cNvPr>
          <p:cNvSpPr>
            <a:spLocks noChangeArrowheads="1"/>
          </p:cNvSpPr>
          <p:nvPr/>
        </p:nvSpPr>
        <p:spPr bwMode="auto">
          <a:xfrm>
            <a:off x="1767638" y="731620"/>
            <a:ext cx="951833" cy="52831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2062A3F7-3D86-B9F7-D862-C066FC266680}"/>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BA87536C-89F4-DBEC-8659-BECD13A2FC76}"/>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8F3F9F20-356D-5B9C-B66A-5F08E4FA208D}"/>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3FB18174-07DA-2BB8-1CD2-6B5C37D501A9}"/>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6979935C-A0DD-01E4-A832-424C851B44FD}"/>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F3481E8D-667A-F170-99C6-D8C17607939B}"/>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1A963EFF-1FBD-B7D6-5B9B-8F968FDE2F15}"/>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032A7E65-4158-72CD-16E2-C772C676793E}"/>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F22F1017-C7D0-A32C-091D-B7F24B23D301}"/>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3DF45BF0-28CE-B653-3D6D-72AEFC5C6B9A}"/>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187EC183-EF10-E484-F1CD-98D371C1EEF7}"/>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A48FF354-0D3F-3090-F00A-56273073E793}"/>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D8D43A06-AAB5-1618-D836-B36F7BED7A90}"/>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DAD9A9D4-7098-5174-0EAC-F2F0160BC251}"/>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4C613471-00BA-4982-DA64-87EA52B276E5}"/>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F0121876-C9E7-5DCB-1514-BE7AB48ED57B}"/>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42E4EB6C-7F40-AC7E-B853-1E5BCA20A439}"/>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DD1919BA-3556-103B-1765-F6E3F61C6498}"/>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7722DCD9-6BA5-729E-4F7F-3A0AA5576BAD}"/>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152ADF09-B4B8-4F13-1B0C-9E519F8657F7}"/>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FF971395-55C3-883D-2C14-800AFBB6EE22}"/>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682669B4-D954-5EBE-2C19-8F5183D6D50C}"/>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3156821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Comparar</a:t>
            </a:r>
            <a:r>
              <a:rPr lang="en-GB" dirty="0"/>
              <a:t> </a:t>
            </a:r>
            <a:r>
              <a:rPr lang="en-GB" dirty="0" err="1"/>
              <a:t>Documentos</a:t>
            </a:r>
            <a:endParaRPr lang="en-GB" dirty="0"/>
          </a:p>
        </p:txBody>
      </p:sp>
      <p:pic>
        <p:nvPicPr>
          <p:cNvPr id="42"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933845"/>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b="1" dirty="0"/>
              <a:t>Click the “Compare” item on the Ribbon bar.</a:t>
            </a:r>
          </a:p>
          <a:p>
            <a:pPr algn="l" eaLnBrk="1" hangingPunct="1"/>
            <a:endParaRPr lang="en-US" sz="1067" b="1" dirty="0"/>
          </a:p>
          <a:p>
            <a:pPr algn="l" eaLnBrk="1" hangingPunct="1"/>
            <a:endParaRPr lang="en-US" sz="1067" b="1" dirty="0"/>
          </a:p>
          <a:p>
            <a:pPr algn="l" eaLnBrk="1" hangingPunct="1"/>
            <a:endParaRPr lang="en-US" sz="1067" b="1" dirty="0"/>
          </a:p>
        </p:txBody>
      </p:sp>
      <p:sp>
        <p:nvSpPr>
          <p:cNvPr id="43" name="Oval 42"/>
          <p:cNvSpPr/>
          <p:nvPr/>
        </p:nvSpPr>
        <p:spPr bwMode="auto">
          <a:xfrm>
            <a:off x="811054" y="1115760"/>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4" name="Rectangle 8">
            <a:hlinkClick r:id="rId5" action="ppaction://hlinksldjump"/>
          </p:cNvPr>
          <p:cNvSpPr>
            <a:spLocks noChangeArrowheads="1"/>
          </p:cNvSpPr>
          <p:nvPr/>
        </p:nvSpPr>
        <p:spPr bwMode="auto">
          <a:xfrm>
            <a:off x="527648" y="1054975"/>
            <a:ext cx="1074815" cy="52831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BD1A5417-2A52-E134-3E18-3D65F1982021}"/>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96BD1FB2-15E5-1FFD-6686-9F26CBFA6C83}"/>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6D55C57F-8D7D-635E-7082-508F484262D8}"/>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597E76E7-4A62-BDD0-C444-5277D0E9BEF2}"/>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1472F25E-076B-4B58-8C13-9C3909324284}"/>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947FBD16-AB80-B885-E515-1047893B5C77}"/>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922A9413-2B3E-FB02-5696-BFCC042412E3}"/>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174A5234-4A76-0E12-AF3E-221A1F9D4A5B}"/>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AF2F1901-2B5D-173C-BCFB-FD7D146F3D36}"/>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CC7FC526-78BB-45DF-C977-C6DD1ACED9A1}"/>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004BE2FB-1934-DE25-DC3A-0F02D5AADA0C}"/>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026C1B75-F4D0-BC9A-E7B0-80F3E13D1842}"/>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F7B91361-6A72-C8B0-B822-EAAD1A083203}"/>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A5BF79C3-578F-DBAC-6D42-A993AC565948}"/>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FD7E8C12-39D3-B68F-07C9-9E3F5C15307C}"/>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0186281C-4F01-70AE-FF11-91392EA5893C}"/>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9579AE76-2709-BD76-C3C7-71766DF6CD95}"/>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44901C27-CCF6-0921-ECBA-E78867FD403B}"/>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64CAC90B-71EF-FCA0-6686-802A42076DD0}"/>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7A18CE53-A49F-5EC9-793C-A39BFCE4A831}"/>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BDB0CE8B-8F9E-2AF8-60A6-907890D19D49}"/>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DC0EEF28-CA8D-69F4-164E-6B2A3E134ECB}"/>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1759393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Comparar</a:t>
            </a:r>
            <a:r>
              <a:rPr lang="en-GB" dirty="0"/>
              <a:t> </a:t>
            </a:r>
            <a:r>
              <a:rPr lang="en-GB" dirty="0" err="1"/>
              <a:t>Documentos</a:t>
            </a:r>
            <a:endParaRPr lang="en-GB" dirty="0"/>
          </a:p>
        </p:txBody>
      </p:sp>
      <p:pic>
        <p:nvPicPr>
          <p:cNvPr id="42"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933845"/>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dirty="0"/>
              <a:t>You can browse out to the newer document if required. Here we already have it selected. </a:t>
            </a:r>
          </a:p>
          <a:p>
            <a:pPr algn="l" eaLnBrk="1" hangingPunct="1"/>
            <a:endParaRPr lang="en-US" sz="1067" b="1" dirty="0"/>
          </a:p>
          <a:p>
            <a:pPr algn="l" eaLnBrk="1" hangingPunct="1"/>
            <a:r>
              <a:rPr lang="en-US" sz="1067" b="1" dirty="0"/>
              <a:t>Click the “OK” button to compare the documents and see the results side-by-side.</a:t>
            </a:r>
          </a:p>
          <a:p>
            <a:pPr algn="l" eaLnBrk="1" hangingPunct="1"/>
            <a:endParaRPr lang="en-US" sz="1067" dirty="0"/>
          </a:p>
        </p:txBody>
      </p:sp>
      <p:sp>
        <p:nvSpPr>
          <p:cNvPr id="43" name="Oval 42"/>
          <p:cNvSpPr/>
          <p:nvPr/>
        </p:nvSpPr>
        <p:spPr bwMode="auto">
          <a:xfrm>
            <a:off x="5640401" y="4294220"/>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4" name="Rectangle 8">
            <a:hlinkClick r:id="rId5" action="ppaction://hlinksldjump"/>
          </p:cNvPr>
          <p:cNvSpPr>
            <a:spLocks noChangeArrowheads="1"/>
          </p:cNvSpPr>
          <p:nvPr/>
        </p:nvSpPr>
        <p:spPr bwMode="auto">
          <a:xfrm>
            <a:off x="5408082" y="4270363"/>
            <a:ext cx="951833" cy="52831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FFD36CD8-3AA7-E2C6-F5A1-9ED69E115B99}"/>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77DFC425-6BB1-8F25-2B4F-3887497C2411}"/>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8190C877-A17E-2E01-3337-7FA30575BD3A}"/>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63184D59-8042-62F7-3546-38B640E2B13F}"/>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8A58532A-7C49-5CEF-AD10-B77B5E65B436}"/>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3BE677C2-DF46-1DEC-7BD1-52C5DBFABBA4}"/>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B3E8AB6E-777F-0179-86EF-FCC4780410AF}"/>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E0D587D8-3B9B-19DC-961B-540D71EA54D4}"/>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B3E3D286-8DFA-7F8F-2768-33242D322BA2}"/>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0ADD4C78-41AF-4441-3745-61EE77F527A8}"/>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BF0AAE2F-7030-313A-E55D-9516848E0577}"/>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406C1027-CE7F-A342-FC7E-BA6454DDB70B}"/>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3F36447D-1962-63A9-5A8B-8E09C4788756}"/>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6501CB25-A7DB-C9A7-41CE-FA603D6F7985}"/>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22DDA513-9514-C656-B6DB-03EB82826EB0}"/>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27AC71BE-2AEA-9F37-C307-A2F190592DB6}"/>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BC0E92C2-905D-A419-00F8-BE35450A2187}"/>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879F60F9-AE9B-8765-52FA-C8FD44180C73}"/>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C9B1634E-587A-D691-6F10-018FD37AF41F}"/>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6E2F84D7-4415-9FB7-2972-D3A500EBDBE6}"/>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E9670D13-5A3B-4D08-3A74-4B3C9E823F57}"/>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22808E24-7F46-C352-34B7-2DAA987F3B36}"/>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42265030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Convertir</a:t>
            </a:r>
            <a:r>
              <a:rPr lang="en-GB" dirty="0"/>
              <a:t> a Word</a:t>
            </a:r>
          </a:p>
        </p:txBody>
      </p:sp>
      <p:pic>
        <p:nvPicPr>
          <p:cNvPr id="41"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8">
            <a:hlinkClick r:id="rId5" action="ppaction://hlinksldjump"/>
          </p:cNvPr>
          <p:cNvSpPr>
            <a:spLocks noChangeArrowheads="1"/>
          </p:cNvSpPr>
          <p:nvPr/>
        </p:nvSpPr>
        <p:spPr bwMode="auto">
          <a:xfrm>
            <a:off x="7680697" y="4191954"/>
            <a:ext cx="1311171" cy="837187"/>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42" name="TextBox 33"/>
          <p:cNvSpPr txBox="1">
            <a:spLocks noChangeArrowheads="1"/>
          </p:cNvSpPr>
          <p:nvPr/>
        </p:nvSpPr>
        <p:spPr bwMode="auto">
          <a:xfrm>
            <a:off x="395999" y="5733174"/>
            <a:ext cx="9271876" cy="933845"/>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GB" sz="1067" b="1" dirty="0"/>
              <a:t>Click on the “Save” button to continue.</a:t>
            </a:r>
          </a:p>
          <a:p>
            <a:pPr algn="l" eaLnBrk="1" hangingPunct="1"/>
            <a:endParaRPr lang="en-GB" sz="1067" dirty="0"/>
          </a:p>
          <a:p>
            <a:pPr algn="l" eaLnBrk="1" hangingPunct="1"/>
            <a:r>
              <a:rPr lang="en-GB" sz="1067" dirty="0"/>
              <a:t>Things to observe in this demonstration include conversion accuracy of layout including colours, tables, columns, and graphics.</a:t>
            </a:r>
          </a:p>
          <a:p>
            <a:pPr algn="l" eaLnBrk="1" hangingPunct="1"/>
            <a:endParaRPr lang="en-GB" sz="1067" dirty="0"/>
          </a:p>
        </p:txBody>
      </p:sp>
      <p:sp>
        <p:nvSpPr>
          <p:cNvPr id="44" name="Oval 43"/>
          <p:cNvSpPr/>
          <p:nvPr/>
        </p:nvSpPr>
        <p:spPr bwMode="auto">
          <a:xfrm>
            <a:off x="8082283" y="4386652"/>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grpSp>
        <p:nvGrpSpPr>
          <p:cNvPr id="2" name="Group 1">
            <a:extLst>
              <a:ext uri="{FF2B5EF4-FFF2-40B4-BE49-F238E27FC236}">
                <a16:creationId xmlns:a16="http://schemas.microsoft.com/office/drawing/2014/main" id="{B9EEF5B0-E60C-7253-E1AA-7CFE302FD275}"/>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075C93D2-5125-577A-1E8A-2F623B3A62C4}"/>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607FE6F6-884B-A85D-D02A-9AA04B8177F9}"/>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8E0DA9AA-1219-8B2F-AA2F-08228E4A6828}"/>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8" name="Rectangle 61">
              <a:extLst>
                <a:ext uri="{FF2B5EF4-FFF2-40B4-BE49-F238E27FC236}">
                  <a16:creationId xmlns:a16="http://schemas.microsoft.com/office/drawing/2014/main" id="{7B9C1406-0D91-9350-1CC2-EE73B6211440}"/>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9" name="Rectangle 62">
              <a:extLst>
                <a:ext uri="{FF2B5EF4-FFF2-40B4-BE49-F238E27FC236}">
                  <a16:creationId xmlns:a16="http://schemas.microsoft.com/office/drawing/2014/main" id="{5553BE28-2F99-8D7E-F7E2-FD6384DFFC8C}"/>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0" name="Rectangle 63">
              <a:extLst>
                <a:ext uri="{FF2B5EF4-FFF2-40B4-BE49-F238E27FC236}">
                  <a16:creationId xmlns:a16="http://schemas.microsoft.com/office/drawing/2014/main" id="{2C8A3119-056C-1722-7078-B7C658B86DEE}"/>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1" name="Rectangle 64">
              <a:extLst>
                <a:ext uri="{FF2B5EF4-FFF2-40B4-BE49-F238E27FC236}">
                  <a16:creationId xmlns:a16="http://schemas.microsoft.com/office/drawing/2014/main" id="{1947BE5C-7090-5047-ADA3-05EBEAD19E8D}"/>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2" name="Rectangle 65">
              <a:extLst>
                <a:ext uri="{FF2B5EF4-FFF2-40B4-BE49-F238E27FC236}">
                  <a16:creationId xmlns:a16="http://schemas.microsoft.com/office/drawing/2014/main" id="{C08365F1-38C2-78D4-1994-C264D948B6AA}"/>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3" name="Rectangle 66">
              <a:extLst>
                <a:ext uri="{FF2B5EF4-FFF2-40B4-BE49-F238E27FC236}">
                  <a16:creationId xmlns:a16="http://schemas.microsoft.com/office/drawing/2014/main" id="{A654DAF3-B25D-5A71-F344-9ED26F2D9BE4}"/>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4" name="Rectangle 24">
              <a:extLst>
                <a:ext uri="{FF2B5EF4-FFF2-40B4-BE49-F238E27FC236}">
                  <a16:creationId xmlns:a16="http://schemas.microsoft.com/office/drawing/2014/main" id="{A5E2C6EC-4E89-E8D7-D316-7FB0A04DB322}"/>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5" name="TextBox 2">
              <a:extLst>
                <a:ext uri="{FF2B5EF4-FFF2-40B4-BE49-F238E27FC236}">
                  <a16:creationId xmlns:a16="http://schemas.microsoft.com/office/drawing/2014/main" id="{9B58227C-0E5F-D344-3FE1-90C06B8349C8}"/>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6" name="Rectangle 8">
              <a:hlinkClick r:id="rId7" action="ppaction://hlinksldjump"/>
              <a:extLst>
                <a:ext uri="{FF2B5EF4-FFF2-40B4-BE49-F238E27FC236}">
                  <a16:creationId xmlns:a16="http://schemas.microsoft.com/office/drawing/2014/main" id="{A9AC89A3-09AC-88AC-A080-F331BF58C926}"/>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7" name="Rectangle 8">
              <a:hlinkClick r:id="rId8" action="ppaction://hlinksldjump"/>
              <a:extLst>
                <a:ext uri="{FF2B5EF4-FFF2-40B4-BE49-F238E27FC236}">
                  <a16:creationId xmlns:a16="http://schemas.microsoft.com/office/drawing/2014/main" id="{406DF167-C208-0BDC-D00C-C19C87794619}"/>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8" name="Rectangle 8">
              <a:hlinkClick r:id="rId9" action="ppaction://hlinksldjump"/>
              <a:extLst>
                <a:ext uri="{FF2B5EF4-FFF2-40B4-BE49-F238E27FC236}">
                  <a16:creationId xmlns:a16="http://schemas.microsoft.com/office/drawing/2014/main" id="{BF0BA94E-9D12-F7DE-F1F6-479E3A7EC396}"/>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9" name="Rectangle 8">
              <a:hlinkClick r:id="rId10" action="ppaction://hlinksldjump"/>
              <a:extLst>
                <a:ext uri="{FF2B5EF4-FFF2-40B4-BE49-F238E27FC236}">
                  <a16:creationId xmlns:a16="http://schemas.microsoft.com/office/drawing/2014/main" id="{183379C7-4F33-F07A-5A78-12C5BDF5B1FE}"/>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1" action="ppaction://hlinksldjump"/>
              <a:extLst>
                <a:ext uri="{FF2B5EF4-FFF2-40B4-BE49-F238E27FC236}">
                  <a16:creationId xmlns:a16="http://schemas.microsoft.com/office/drawing/2014/main" id="{9C4FFF67-35CC-2C78-08EC-83FA19D22024}"/>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1" name="Rectangle 8">
              <a:hlinkClick r:id="rId12" action="ppaction://hlinksldjump"/>
              <a:extLst>
                <a:ext uri="{FF2B5EF4-FFF2-40B4-BE49-F238E27FC236}">
                  <a16:creationId xmlns:a16="http://schemas.microsoft.com/office/drawing/2014/main" id="{D00C144A-6E4C-1DBB-6C3B-A6C8A1C3E46E}"/>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3" action="ppaction://hlinksldjump"/>
              <a:extLst>
                <a:ext uri="{FF2B5EF4-FFF2-40B4-BE49-F238E27FC236}">
                  <a16:creationId xmlns:a16="http://schemas.microsoft.com/office/drawing/2014/main" id="{9490CEC1-F1B0-737D-7331-26730489F2BE}"/>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4" action="ppaction://hlinksldjump"/>
              <a:extLst>
                <a:ext uri="{FF2B5EF4-FFF2-40B4-BE49-F238E27FC236}">
                  <a16:creationId xmlns:a16="http://schemas.microsoft.com/office/drawing/2014/main" id="{AACFEF8D-A552-BB2F-DBBE-C69A28C8D1BD}"/>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5" action="ppaction://hlinksldjump"/>
              <a:extLst>
                <a:ext uri="{FF2B5EF4-FFF2-40B4-BE49-F238E27FC236}">
                  <a16:creationId xmlns:a16="http://schemas.microsoft.com/office/drawing/2014/main" id="{5E009609-3044-A844-0FF8-464066A9A5D5}"/>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6" action="ppaction://hlinksldjump"/>
              <a:extLst>
                <a:ext uri="{FF2B5EF4-FFF2-40B4-BE49-F238E27FC236}">
                  <a16:creationId xmlns:a16="http://schemas.microsoft.com/office/drawing/2014/main" id="{8A102B02-C8BE-D294-2243-7E0948AA48D5}"/>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1001643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4"/>
                                        </p:tgtEl>
                                        <p:attrNameLst>
                                          <p:attrName>style.visibility</p:attrName>
                                        </p:attrNameLst>
                                      </p:cBhvr>
                                      <p:to>
                                        <p:strVal val="visible"/>
                                      </p:to>
                                    </p:set>
                                    <p:animEffect transition="in" filter="fade">
                                      <p:cBhvr>
                                        <p:cTn id="7" dur="2000"/>
                                        <p:tgtEl>
                                          <p:spTgt spid="44"/>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4"/>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4"/>
                                        </p:tgtEl>
                                      </p:cBhvr>
                                    </p:animEffect>
                                    <p:set>
                                      <p:cBhvr>
                                        <p:cTn id="12" dur="1" fill="hold">
                                          <p:stCondLst>
                                            <p:cond delay="19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42"/>
                                        </p:tgtEl>
                                      </p:cBhvr>
                                    </p:animEffect>
                                    <p:set>
                                      <p:cBhvr>
                                        <p:cTn id="22" dur="1" fill="hold">
                                          <p:stCondLst>
                                            <p:cond delay="1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42" grpId="0" animBg="1"/>
      <p:bldP spid="42" grpId="1" animBg="1"/>
      <p:bldP spid="44" grpId="0" animBg="1"/>
      <p:bldP spid="44" grpId="1" animBg="1"/>
      <p:bldP spid="44" grpId="2"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Comparar</a:t>
            </a:r>
            <a:r>
              <a:rPr lang="en-GB" dirty="0"/>
              <a:t> </a:t>
            </a:r>
            <a:r>
              <a:rPr lang="en-GB" dirty="0" err="1"/>
              <a:t>Documentos</a:t>
            </a:r>
            <a:endParaRPr lang="en-GB" dirty="0"/>
          </a:p>
        </p:txBody>
      </p:sp>
      <p:pic>
        <p:nvPicPr>
          <p:cNvPr id="42"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933845"/>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dirty="0"/>
              <a:t>You can see the areas that do not match highlighted in pink. </a:t>
            </a:r>
          </a:p>
          <a:p>
            <a:pPr algn="l" eaLnBrk="1" hangingPunct="1"/>
            <a:endParaRPr lang="en-US" sz="1067" b="1" dirty="0"/>
          </a:p>
          <a:p>
            <a:pPr algn="l" eaLnBrk="1" hangingPunct="1"/>
            <a:r>
              <a:rPr lang="en-US" sz="1067" b="1" dirty="0"/>
              <a:t>Click anywhere on the document to continue.</a:t>
            </a:r>
          </a:p>
          <a:p>
            <a:pPr algn="l" eaLnBrk="1" hangingPunct="1"/>
            <a:endParaRPr lang="en-US" sz="1067" dirty="0"/>
          </a:p>
        </p:txBody>
      </p:sp>
      <p:sp>
        <p:nvSpPr>
          <p:cNvPr id="43" name="Oval 42"/>
          <p:cNvSpPr/>
          <p:nvPr/>
        </p:nvSpPr>
        <p:spPr bwMode="auto">
          <a:xfrm>
            <a:off x="8753588" y="3636776"/>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4" name="Rectangle 8">
            <a:hlinkClick r:id="rId5" action="ppaction://hlinksldjump"/>
          </p:cNvPr>
          <p:cNvSpPr>
            <a:spLocks noChangeArrowheads="1"/>
          </p:cNvSpPr>
          <p:nvPr/>
        </p:nvSpPr>
        <p:spPr bwMode="auto">
          <a:xfrm>
            <a:off x="292433" y="1130300"/>
            <a:ext cx="9628003" cy="4842933"/>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481E4E42-1ED4-7183-9BFC-9EBCB965F544}"/>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CF31B17A-9F1B-DD87-A759-633CBDAF8D25}"/>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3DF6CE47-69C5-C40B-AEC7-62066CB7A1B6}"/>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EFB327C2-9213-195F-D62F-A5D8C7D5CCBD}"/>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428F2156-E9C0-DBCF-71FB-CF547FBA534F}"/>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D49C1C54-D358-57A1-CC54-1EA296BC69C6}"/>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006CA7B9-81A9-2D04-4A70-044338AF57F3}"/>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11CB3F47-0256-EFD0-A53B-73D0781E6201}"/>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AD7C07BD-B90F-9133-FF3D-5943D85E73FA}"/>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3B20544C-ADCE-E19F-FE25-8D01E1CB59F4}"/>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A95179E2-D5C8-2AE1-A630-09B1BEEC64EC}"/>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050BE6EF-78A4-0DA6-0964-0DB64CB6AD7C}"/>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BCCDF415-A962-11D9-8802-0E7898F352EA}"/>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A7B497CD-FA51-1C1E-3624-94E48E033C66}"/>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AE48A16A-BEBC-2D11-02B3-1B007FDA235B}"/>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087B8939-94E3-DDDA-A1CF-1314E7EB4B8B}"/>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6CD818FD-C907-656C-57A0-05DCC8EDCA5C}"/>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3E8DBF0C-4712-F82C-7551-699A54DCC084}"/>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D08C5C6D-2B16-0169-7009-3A8EE362B825}"/>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301D70A4-6AB0-7DE2-F288-F203F36B87D0}"/>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C29FCBAE-5F78-ED37-4B23-C84809FD27C0}"/>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9B4A91A9-8B9D-CACE-197B-08F7AA69723C}"/>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34972712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a:t>Leer a Audio</a:t>
            </a:r>
          </a:p>
        </p:txBody>
      </p:sp>
      <p:pic>
        <p:nvPicPr>
          <p:cNvPr id="42"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4" y="793997"/>
            <a:ext cx="9188865"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933845"/>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dirty="0"/>
              <a:t>We have an open document that we will ask the system to convert to audio. Power PDF has native integration with the Microsoft Windows Speech API. </a:t>
            </a:r>
          </a:p>
          <a:p>
            <a:pPr algn="l" eaLnBrk="1" hangingPunct="1"/>
            <a:endParaRPr lang="en-US" sz="1067" b="1" dirty="0"/>
          </a:p>
          <a:p>
            <a:pPr algn="l" eaLnBrk="1" hangingPunct="1"/>
            <a:r>
              <a:rPr lang="en-US" sz="1067" b="1" dirty="0"/>
              <a:t>Click on the “Advanced Processing” menu item from the toolbar.</a:t>
            </a:r>
          </a:p>
          <a:p>
            <a:pPr algn="l" eaLnBrk="1" hangingPunct="1"/>
            <a:endParaRPr lang="en-US" sz="1067" dirty="0"/>
          </a:p>
        </p:txBody>
      </p:sp>
      <p:sp>
        <p:nvSpPr>
          <p:cNvPr id="43" name="Oval 42"/>
          <p:cNvSpPr/>
          <p:nvPr/>
        </p:nvSpPr>
        <p:spPr bwMode="auto">
          <a:xfrm>
            <a:off x="1951202" y="748277"/>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4" name="Rectangle 8">
            <a:hlinkClick r:id="rId5" action="ppaction://hlinksldjump"/>
          </p:cNvPr>
          <p:cNvSpPr>
            <a:spLocks noChangeArrowheads="1"/>
          </p:cNvSpPr>
          <p:nvPr/>
        </p:nvSpPr>
        <p:spPr bwMode="auto">
          <a:xfrm>
            <a:off x="1729287" y="786474"/>
            <a:ext cx="951833" cy="52831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54D7CD20-4AF2-E327-B7E7-466A404B66B6}"/>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4548A617-C1DD-3125-5A66-24C47B9D9CFA}"/>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90C95243-CDA7-0EF8-4704-190E4075D6D8}"/>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13711598-1427-86D9-A385-41A372572CB8}"/>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81CF9233-B15C-721F-0895-45D392FD6027}"/>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F334078D-E003-8D2F-9087-32E296F5A9E6}"/>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3E07AC26-8ED5-9C52-F97A-B8C9D0583E8C}"/>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287E921E-EE45-D526-AF71-C04BE05B8CDA}"/>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5CA2A1E9-9E77-2979-8268-A2D7724B6CC5}"/>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375017F9-C600-4433-E449-4ABABA4B5A60}"/>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7E47E0F4-073A-8D75-F363-F021D65AE90F}"/>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B2A131B5-BEF7-7325-3497-9D0E546012B2}"/>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5B9FE8BF-8B1A-E109-429C-A07B52BD70F0}"/>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AD477EC2-8848-7685-E8E1-7655AE5C7973}"/>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97C12740-B5F0-17C0-7F8D-936D84D5A75C}"/>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B554556D-F5F7-10CB-EDEF-115517F3C660}"/>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E00E8D4F-2938-157B-E1E7-F9A80824829D}"/>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07B7F60D-725C-3740-CC52-739FE10ABE1E}"/>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D014AB12-0D2B-A003-A581-16C08BFCEBBD}"/>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6BA11D84-AF70-2076-928A-F50466884965}"/>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9A33441C-FEF8-91B3-867D-99BC848A7FCF}"/>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48E6EA4E-720E-5FD9-374F-57D625696104}"/>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15572785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a:t>Leer a Audio</a:t>
            </a:r>
          </a:p>
        </p:txBody>
      </p:sp>
      <p:pic>
        <p:nvPicPr>
          <p:cNvPr id="42"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4" y="793997"/>
            <a:ext cx="9188865"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933845"/>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b="1" dirty="0"/>
              <a:t>Click “Current Page” from the Read Aloud section on the Ribbon bar.</a:t>
            </a:r>
          </a:p>
          <a:p>
            <a:pPr algn="l" eaLnBrk="1" hangingPunct="1"/>
            <a:endParaRPr lang="en-US" sz="1067" b="1" dirty="0"/>
          </a:p>
          <a:p>
            <a:pPr algn="l" eaLnBrk="1" hangingPunct="1"/>
            <a:endParaRPr lang="en-US" sz="1067" b="1" dirty="0"/>
          </a:p>
          <a:p>
            <a:pPr algn="l" eaLnBrk="1" hangingPunct="1"/>
            <a:endParaRPr lang="en-US" sz="1067" b="1" dirty="0"/>
          </a:p>
        </p:txBody>
      </p:sp>
      <p:sp>
        <p:nvSpPr>
          <p:cNvPr id="43" name="Oval 42"/>
          <p:cNvSpPr/>
          <p:nvPr/>
        </p:nvSpPr>
        <p:spPr bwMode="auto">
          <a:xfrm>
            <a:off x="3308490" y="865042"/>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4" name="Rectangle 8">
            <a:hlinkClick r:id="rId5" action="ppaction://hlinksldjump"/>
          </p:cNvPr>
          <p:cNvSpPr>
            <a:spLocks noChangeArrowheads="1"/>
          </p:cNvSpPr>
          <p:nvPr/>
        </p:nvSpPr>
        <p:spPr bwMode="auto">
          <a:xfrm>
            <a:off x="2695133" y="832730"/>
            <a:ext cx="1671109" cy="52831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CC94A98A-F2E8-97F5-A8EE-B2699E723DC2}"/>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6EE1ECA6-1A68-C4A9-927B-D20329169A3F}"/>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D09CC4BD-2411-036A-9B96-5EB2793C1620}"/>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FECCD335-129D-6B84-C5BE-91C7B69C58D5}"/>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F4868329-4D26-320C-6500-F557FA9FC516}"/>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6CD93208-417E-AFBB-7BC7-7D133068CB80}"/>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4C0D9B6F-9B20-DCD8-C3B1-EA1FFC8941BB}"/>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AEE87F51-571E-D37B-2E75-505D961BD3C7}"/>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15CA63AA-D5AA-9C44-AE3B-4A63737ABF3E}"/>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24C1D4B0-1031-939A-6688-358A811BE87D}"/>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6902185A-94E3-FDAE-4932-5EAD40D5CA9C}"/>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56C2E5B2-49C7-8BD5-5F08-DD1FEE7065FE}"/>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558EB736-B7B6-ECE9-3863-63C2181B86FA}"/>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ECB66779-8620-1313-641A-2FEEF4FF74EB}"/>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92370700-4148-2436-B108-3006AC3A30C8}"/>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C50E90C7-F328-1BEF-DD42-4A9569D56BFE}"/>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5BC878FA-1DE8-A2FE-FF69-54F61483A5A8}"/>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4207F86B-E552-9FB6-FB63-96F39907974E}"/>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28830A10-7E2E-C98D-7077-14D29D087EDC}"/>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5B4143A4-A465-A1BB-3EEB-C7F8EB13BF1B}"/>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15F19FBE-DB41-D8BB-1393-B177C3850706}"/>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A4686EE4-B9B2-D68B-54CF-4EC8AC2F0AC1}"/>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3554508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a:t>Leer a Audio</a:t>
            </a:r>
          </a:p>
        </p:txBody>
      </p:sp>
      <p:pic>
        <p:nvPicPr>
          <p:cNvPr id="43" name="Picture 2"/>
          <p:cNvPicPr>
            <a:picLocks noGrp="1" noChangeAspect="1" noChangeArrowheads="1"/>
          </p:cNvPicPr>
          <p:nvPr>
            <p:ph type="pic" sz="quarter" idx="16"/>
          </p:nvPr>
        </p:nvPicPr>
        <p:blipFill>
          <a:blip r:embed="rId5">
            <a:extLst>
              <a:ext uri="{28A0092B-C50C-407E-A947-70E740481C1C}">
                <a14:useLocalDpi xmlns:a14="http://schemas.microsoft.com/office/drawing/2010/main" val="0"/>
              </a:ext>
            </a:extLst>
          </a:blip>
          <a:srcRect/>
          <a:stretch/>
        </p:blipFill>
        <p:spPr bwMode="auto">
          <a:xfrm>
            <a:off x="437504" y="793997"/>
            <a:ext cx="9188865"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933845"/>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dirty="0"/>
              <a:t>The page will be read using the inbuilt text to speech engine. </a:t>
            </a:r>
          </a:p>
          <a:p>
            <a:pPr algn="l" eaLnBrk="1" hangingPunct="1"/>
            <a:endParaRPr lang="en-US" sz="1067" b="1" dirty="0"/>
          </a:p>
          <a:p>
            <a:pPr algn="l" eaLnBrk="1" hangingPunct="1"/>
            <a:r>
              <a:rPr lang="en-US" sz="1067" b="1" dirty="0"/>
              <a:t>Click the STOP button to continue.</a:t>
            </a:r>
          </a:p>
          <a:p>
            <a:pPr algn="l" eaLnBrk="1" hangingPunct="1"/>
            <a:endParaRPr lang="en-US" sz="1067" dirty="0"/>
          </a:p>
        </p:txBody>
      </p:sp>
      <p:sp>
        <p:nvSpPr>
          <p:cNvPr id="44" name="Oval 43"/>
          <p:cNvSpPr/>
          <p:nvPr/>
        </p:nvSpPr>
        <p:spPr bwMode="auto">
          <a:xfrm>
            <a:off x="307463" y="899190"/>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5" name="Rectangle 8">
            <a:hlinkClick r:id="rId7" action="ppaction://hlinksldjump"/>
          </p:cNvPr>
          <p:cNvSpPr>
            <a:spLocks noChangeArrowheads="1"/>
          </p:cNvSpPr>
          <p:nvPr/>
        </p:nvSpPr>
        <p:spPr bwMode="auto">
          <a:xfrm>
            <a:off x="33644" y="923043"/>
            <a:ext cx="1258749" cy="528319"/>
          </a:xfrm>
          <a:prstGeom prst="rect">
            <a:avLst/>
          </a:prstGeom>
          <a:blipFill dpi="0" rotWithShape="1">
            <a:blip r:embed="rId8">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pic>
        <p:nvPicPr>
          <p:cNvPr id="2" name="PPDF Read Aloud Demo2">
            <a:hlinkClick r:id="" action="ppaction://media"/>
            <a:extLst>
              <a:ext uri="{FF2B5EF4-FFF2-40B4-BE49-F238E27FC236}">
                <a16:creationId xmlns:a16="http://schemas.microsoft.com/office/drawing/2014/main" id="{5F7AABCB-C868-4268-8CE3-5945301550E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89975" y="4514713"/>
            <a:ext cx="609600" cy="609600"/>
          </a:xfrm>
          <a:prstGeom prst="rect">
            <a:avLst/>
          </a:prstGeom>
        </p:spPr>
      </p:pic>
      <p:grpSp>
        <p:nvGrpSpPr>
          <p:cNvPr id="3" name="Group 1">
            <a:extLst>
              <a:ext uri="{FF2B5EF4-FFF2-40B4-BE49-F238E27FC236}">
                <a16:creationId xmlns:a16="http://schemas.microsoft.com/office/drawing/2014/main" id="{88CD2484-81F8-90A0-A14E-B78F9437220A}"/>
              </a:ext>
            </a:extLst>
          </p:cNvPr>
          <p:cNvGrpSpPr/>
          <p:nvPr/>
        </p:nvGrpSpPr>
        <p:grpSpPr>
          <a:xfrm>
            <a:off x="9844649" y="835485"/>
            <a:ext cx="2209161" cy="4946402"/>
            <a:chOff x="9844649" y="835485"/>
            <a:chExt cx="2209161" cy="4946402"/>
          </a:xfrm>
        </p:grpSpPr>
        <p:sp>
          <p:nvSpPr>
            <p:cNvPr id="5" name="Rectangle 39">
              <a:extLst>
                <a:ext uri="{FF2B5EF4-FFF2-40B4-BE49-F238E27FC236}">
                  <a16:creationId xmlns:a16="http://schemas.microsoft.com/office/drawing/2014/main" id="{621E01F9-DED3-9E11-DAB0-A018AD53F9A0}"/>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6" name="Rectangle 59">
              <a:extLst>
                <a:ext uri="{FF2B5EF4-FFF2-40B4-BE49-F238E27FC236}">
                  <a16:creationId xmlns:a16="http://schemas.microsoft.com/office/drawing/2014/main" id="{64826387-3461-BA62-8ED1-B83312C37B8F}"/>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9" name="Rectangle 60">
              <a:extLst>
                <a:ext uri="{FF2B5EF4-FFF2-40B4-BE49-F238E27FC236}">
                  <a16:creationId xmlns:a16="http://schemas.microsoft.com/office/drawing/2014/main" id="{96FEE6B2-4200-2ED3-37D5-295195F00DCA}"/>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10" name="Rectangle 61">
              <a:extLst>
                <a:ext uri="{FF2B5EF4-FFF2-40B4-BE49-F238E27FC236}">
                  <a16:creationId xmlns:a16="http://schemas.microsoft.com/office/drawing/2014/main" id="{532941B5-9D3A-043F-5E16-52EE4E9D2224}"/>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1" name="Rectangle 62">
              <a:extLst>
                <a:ext uri="{FF2B5EF4-FFF2-40B4-BE49-F238E27FC236}">
                  <a16:creationId xmlns:a16="http://schemas.microsoft.com/office/drawing/2014/main" id="{2B8511C3-5B46-21F4-5566-4D0B13F9B8D9}"/>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2" name="Rectangle 63">
              <a:extLst>
                <a:ext uri="{FF2B5EF4-FFF2-40B4-BE49-F238E27FC236}">
                  <a16:creationId xmlns:a16="http://schemas.microsoft.com/office/drawing/2014/main" id="{BEDFD14F-3B41-1BBA-B715-3660402AAB26}"/>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3" name="Rectangle 64">
              <a:extLst>
                <a:ext uri="{FF2B5EF4-FFF2-40B4-BE49-F238E27FC236}">
                  <a16:creationId xmlns:a16="http://schemas.microsoft.com/office/drawing/2014/main" id="{472FF9D5-4921-4993-9A67-6200BE73F4BE}"/>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4" name="Rectangle 65">
              <a:extLst>
                <a:ext uri="{FF2B5EF4-FFF2-40B4-BE49-F238E27FC236}">
                  <a16:creationId xmlns:a16="http://schemas.microsoft.com/office/drawing/2014/main" id="{06D2A7DE-F127-5262-3C73-ECFED2454BDE}"/>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5" name="Rectangle 66">
              <a:extLst>
                <a:ext uri="{FF2B5EF4-FFF2-40B4-BE49-F238E27FC236}">
                  <a16:creationId xmlns:a16="http://schemas.microsoft.com/office/drawing/2014/main" id="{49C316F9-238E-B6AD-D9E1-A0146FE6A9EA}"/>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6" name="Rectangle 24">
              <a:extLst>
                <a:ext uri="{FF2B5EF4-FFF2-40B4-BE49-F238E27FC236}">
                  <a16:creationId xmlns:a16="http://schemas.microsoft.com/office/drawing/2014/main" id="{0E7A22A9-3127-BD21-1735-96B311A0E09D}"/>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7" name="TextBox 2">
              <a:extLst>
                <a:ext uri="{FF2B5EF4-FFF2-40B4-BE49-F238E27FC236}">
                  <a16:creationId xmlns:a16="http://schemas.microsoft.com/office/drawing/2014/main" id="{017A233F-8546-D1B8-BEAD-ECA4353ADD3A}"/>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8" name="Rectangle 8">
              <a:hlinkClick r:id="rId10" action="ppaction://hlinksldjump"/>
              <a:extLst>
                <a:ext uri="{FF2B5EF4-FFF2-40B4-BE49-F238E27FC236}">
                  <a16:creationId xmlns:a16="http://schemas.microsoft.com/office/drawing/2014/main" id="{9E4F8810-19EF-4817-76BB-9984FEFC9ABE}"/>
                </a:ext>
              </a:extLst>
            </p:cNvPr>
            <p:cNvSpPr>
              <a:spLocks noChangeArrowheads="1"/>
            </p:cNvSpPr>
            <p:nvPr/>
          </p:nvSpPr>
          <p:spPr bwMode="auto">
            <a:xfrm>
              <a:off x="9887131" y="1376903"/>
              <a:ext cx="2143225" cy="346509"/>
            </a:xfrm>
            <a:prstGeom prst="rect">
              <a:avLst/>
            </a:prstGeom>
            <a:blipFill dpi="0" rotWithShape="1">
              <a:blip r:embed="rId8">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9" name="Rectangle 8">
              <a:hlinkClick r:id="rId11" action="ppaction://hlinksldjump"/>
              <a:extLst>
                <a:ext uri="{FF2B5EF4-FFF2-40B4-BE49-F238E27FC236}">
                  <a16:creationId xmlns:a16="http://schemas.microsoft.com/office/drawing/2014/main" id="{7ACD307F-9845-CE2D-D25B-EE024EE62BC8}"/>
                </a:ext>
              </a:extLst>
            </p:cNvPr>
            <p:cNvSpPr>
              <a:spLocks noChangeArrowheads="1"/>
            </p:cNvSpPr>
            <p:nvPr/>
          </p:nvSpPr>
          <p:spPr bwMode="auto">
            <a:xfrm>
              <a:off x="9859265" y="1804102"/>
              <a:ext cx="2143225" cy="346509"/>
            </a:xfrm>
            <a:prstGeom prst="rect">
              <a:avLst/>
            </a:prstGeom>
            <a:blipFill dpi="0" rotWithShape="1">
              <a:blip r:embed="rId8">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0" name="Rectangle 8">
              <a:hlinkClick r:id="rId12" action="ppaction://hlinksldjump"/>
              <a:extLst>
                <a:ext uri="{FF2B5EF4-FFF2-40B4-BE49-F238E27FC236}">
                  <a16:creationId xmlns:a16="http://schemas.microsoft.com/office/drawing/2014/main" id="{883D2566-9E75-89FC-1E87-D3BCE48EB795}"/>
                </a:ext>
              </a:extLst>
            </p:cNvPr>
            <p:cNvSpPr>
              <a:spLocks noChangeArrowheads="1"/>
            </p:cNvSpPr>
            <p:nvPr/>
          </p:nvSpPr>
          <p:spPr bwMode="auto">
            <a:xfrm>
              <a:off x="9910585" y="2280063"/>
              <a:ext cx="2143225" cy="346509"/>
            </a:xfrm>
            <a:prstGeom prst="rect">
              <a:avLst/>
            </a:prstGeom>
            <a:blipFill dpi="0" rotWithShape="1">
              <a:blip r:embed="rId8">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3" action="ppaction://hlinksldjump"/>
              <a:extLst>
                <a:ext uri="{FF2B5EF4-FFF2-40B4-BE49-F238E27FC236}">
                  <a16:creationId xmlns:a16="http://schemas.microsoft.com/office/drawing/2014/main" id="{B9F8DBD8-EE10-A39E-2FA4-586D5AD5B8E9}"/>
                </a:ext>
              </a:extLst>
            </p:cNvPr>
            <p:cNvSpPr>
              <a:spLocks noChangeArrowheads="1"/>
            </p:cNvSpPr>
            <p:nvPr/>
          </p:nvSpPr>
          <p:spPr bwMode="auto">
            <a:xfrm>
              <a:off x="9887130" y="2714146"/>
              <a:ext cx="2143225" cy="346509"/>
            </a:xfrm>
            <a:prstGeom prst="rect">
              <a:avLst/>
            </a:prstGeom>
            <a:blipFill dpi="0" rotWithShape="1">
              <a:blip r:embed="rId8">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2" name="Rectangle 8">
              <a:hlinkClick r:id="rId14" action="ppaction://hlinksldjump"/>
              <a:extLst>
                <a:ext uri="{FF2B5EF4-FFF2-40B4-BE49-F238E27FC236}">
                  <a16:creationId xmlns:a16="http://schemas.microsoft.com/office/drawing/2014/main" id="{48DD8192-D130-1D41-F87B-744BC29A6EDA}"/>
                </a:ext>
              </a:extLst>
            </p:cNvPr>
            <p:cNvSpPr>
              <a:spLocks noChangeArrowheads="1"/>
            </p:cNvSpPr>
            <p:nvPr/>
          </p:nvSpPr>
          <p:spPr bwMode="auto">
            <a:xfrm>
              <a:off x="9872485" y="3151203"/>
              <a:ext cx="2143225" cy="346509"/>
            </a:xfrm>
            <a:prstGeom prst="rect">
              <a:avLst/>
            </a:prstGeom>
            <a:blipFill dpi="0" rotWithShape="1">
              <a:blip r:embed="rId8">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5" action="ppaction://hlinksldjump"/>
              <a:extLst>
                <a:ext uri="{FF2B5EF4-FFF2-40B4-BE49-F238E27FC236}">
                  <a16:creationId xmlns:a16="http://schemas.microsoft.com/office/drawing/2014/main" id="{E8B4B9E3-8C4C-0589-B9AF-91070860ABC4}"/>
                </a:ext>
              </a:extLst>
            </p:cNvPr>
            <p:cNvSpPr>
              <a:spLocks noChangeArrowheads="1"/>
            </p:cNvSpPr>
            <p:nvPr/>
          </p:nvSpPr>
          <p:spPr bwMode="auto">
            <a:xfrm>
              <a:off x="9859266" y="3596056"/>
              <a:ext cx="2143225" cy="346509"/>
            </a:xfrm>
            <a:prstGeom prst="rect">
              <a:avLst/>
            </a:prstGeom>
            <a:blipFill dpi="0" rotWithShape="1">
              <a:blip r:embed="rId8">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6" action="ppaction://hlinksldjump"/>
              <a:extLst>
                <a:ext uri="{FF2B5EF4-FFF2-40B4-BE49-F238E27FC236}">
                  <a16:creationId xmlns:a16="http://schemas.microsoft.com/office/drawing/2014/main" id="{4B299479-270B-FA90-90F7-D50D03CEA26B}"/>
                </a:ext>
              </a:extLst>
            </p:cNvPr>
            <p:cNvSpPr>
              <a:spLocks noChangeArrowheads="1"/>
            </p:cNvSpPr>
            <p:nvPr/>
          </p:nvSpPr>
          <p:spPr bwMode="auto">
            <a:xfrm>
              <a:off x="9844649" y="4052178"/>
              <a:ext cx="2143225" cy="346509"/>
            </a:xfrm>
            <a:prstGeom prst="rect">
              <a:avLst/>
            </a:prstGeom>
            <a:blipFill dpi="0" rotWithShape="1">
              <a:blip r:embed="rId8">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7" action="ppaction://hlinksldjump"/>
              <a:extLst>
                <a:ext uri="{FF2B5EF4-FFF2-40B4-BE49-F238E27FC236}">
                  <a16:creationId xmlns:a16="http://schemas.microsoft.com/office/drawing/2014/main" id="{ED966649-B178-78B8-8436-7832A82E9E1B}"/>
                </a:ext>
              </a:extLst>
            </p:cNvPr>
            <p:cNvSpPr>
              <a:spLocks noChangeArrowheads="1"/>
            </p:cNvSpPr>
            <p:nvPr/>
          </p:nvSpPr>
          <p:spPr bwMode="auto">
            <a:xfrm>
              <a:off x="9859266" y="4501618"/>
              <a:ext cx="2143225" cy="346509"/>
            </a:xfrm>
            <a:prstGeom prst="rect">
              <a:avLst/>
            </a:prstGeom>
            <a:blipFill dpi="0" rotWithShape="1">
              <a:blip r:embed="rId8">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8" action="ppaction://hlinksldjump"/>
              <a:extLst>
                <a:ext uri="{FF2B5EF4-FFF2-40B4-BE49-F238E27FC236}">
                  <a16:creationId xmlns:a16="http://schemas.microsoft.com/office/drawing/2014/main" id="{C7D18E2A-6592-5246-EDA3-2080D1B02BB1}"/>
                </a:ext>
              </a:extLst>
            </p:cNvPr>
            <p:cNvSpPr>
              <a:spLocks noChangeArrowheads="1"/>
            </p:cNvSpPr>
            <p:nvPr/>
          </p:nvSpPr>
          <p:spPr bwMode="auto">
            <a:xfrm>
              <a:off x="9910584" y="4956482"/>
              <a:ext cx="2143225" cy="346509"/>
            </a:xfrm>
            <a:prstGeom prst="rect">
              <a:avLst/>
            </a:prstGeom>
            <a:blipFill dpi="0" rotWithShape="1">
              <a:blip r:embed="rId8">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7" name="Rectangle 8">
              <a:hlinkClick r:id="rId19" action="ppaction://hlinksldjump"/>
              <a:extLst>
                <a:ext uri="{FF2B5EF4-FFF2-40B4-BE49-F238E27FC236}">
                  <a16:creationId xmlns:a16="http://schemas.microsoft.com/office/drawing/2014/main" id="{BEBD76EB-BBB6-AE01-0741-6C472F7A766B}"/>
                </a:ext>
              </a:extLst>
            </p:cNvPr>
            <p:cNvSpPr>
              <a:spLocks noChangeArrowheads="1"/>
            </p:cNvSpPr>
            <p:nvPr/>
          </p:nvSpPr>
          <p:spPr bwMode="auto">
            <a:xfrm>
              <a:off x="9910583" y="5376867"/>
              <a:ext cx="2143225" cy="346509"/>
            </a:xfrm>
            <a:prstGeom prst="rect">
              <a:avLst/>
            </a:prstGeom>
            <a:blipFill dpi="0" rotWithShape="1">
              <a:blip r:embed="rId8">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39160779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2208" fill="hold"/>
                                        <p:tgtEl>
                                          <p:spTgt spid="2"/>
                                        </p:tgtEl>
                                      </p:cBhvr>
                                    </p:cmd>
                                  </p:childTnLst>
                                </p:cTn>
                              </p:par>
                              <p:par>
                                <p:cTn id="7" presetID="10" presetClass="entr" presetSubtype="0" repeatCount="indefinite" fill="hold" grpId="2" nodeType="withEffect">
                                  <p:stCondLst>
                                    <p:cond delay="0"/>
                                  </p:stCondLst>
                                  <p:endCondLst>
                                    <p:cond evt="onNext" delay="0">
                                      <p:tgtEl>
                                        <p:sldTgt/>
                                      </p:tgtEl>
                                    </p:cond>
                                  </p:endCondLst>
                                  <p:childTnLst>
                                    <p:set>
                                      <p:cBhvr>
                                        <p:cTn id="8" dur="1" fill="hold">
                                          <p:stCondLst>
                                            <p:cond delay="0"/>
                                          </p:stCondLst>
                                        </p:cTn>
                                        <p:tgtEl>
                                          <p:spTgt spid="44"/>
                                        </p:tgtEl>
                                        <p:attrNameLst>
                                          <p:attrName>style.visibility</p:attrName>
                                        </p:attrNameLst>
                                      </p:cBhvr>
                                      <p:to>
                                        <p:strVal val="visible"/>
                                      </p:to>
                                    </p:set>
                                    <p:animEffect transition="in" filter="fade">
                                      <p:cBhvr>
                                        <p:cTn id="9" dur="2000"/>
                                        <p:tgtEl>
                                          <p:spTgt spid="44"/>
                                        </p:tgtEl>
                                      </p:cBhvr>
                                    </p:animEffect>
                                  </p:childTnLst>
                                </p:cTn>
                              </p:par>
                              <p:par>
                                <p:cTn id="10" presetID="6" presetClass="emph" presetSubtype="0" repeatCount="indefinite" fill="hold" grpId="0" nodeType="withEffect">
                                  <p:stCondLst>
                                    <p:cond delay="0"/>
                                  </p:stCondLst>
                                  <p:endCondLst>
                                    <p:cond evt="onNext" delay="0">
                                      <p:tgtEl>
                                        <p:sldTgt/>
                                      </p:tgtEl>
                                    </p:cond>
                                  </p:endCondLst>
                                  <p:childTnLst>
                                    <p:animScale>
                                      <p:cBhvr>
                                        <p:cTn id="11" dur="2000" fill="hold"/>
                                        <p:tgtEl>
                                          <p:spTgt spid="44"/>
                                        </p:tgtEl>
                                      </p:cBhvr>
                                      <p:by x="150000" y="150000"/>
                                    </p:animScale>
                                  </p:childTnLst>
                                </p:cTn>
                              </p:par>
                              <p:par>
                                <p:cTn id="12" presetID="10" presetClass="exit" presetSubtype="0" repeatCount="indefinite" fill="hold" grpId="1" nodeType="withEffect">
                                  <p:stCondLst>
                                    <p:cond delay="0"/>
                                  </p:stCondLst>
                                  <p:endCondLst>
                                    <p:cond evt="onNext" delay="0">
                                      <p:tgtEl>
                                        <p:sldTgt/>
                                      </p:tgtEl>
                                    </p:cond>
                                  </p:endCondLst>
                                  <p:childTnLst>
                                    <p:animEffect transition="out" filter="fade">
                                      <p:cBhvr>
                                        <p:cTn id="13" dur="2000"/>
                                        <p:tgtEl>
                                          <p:spTgt spid="44"/>
                                        </p:tgtEl>
                                      </p:cBhvr>
                                    </p:animEffect>
                                    <p:set>
                                      <p:cBhvr>
                                        <p:cTn id="14" dur="1" fill="hold">
                                          <p:stCondLst>
                                            <p:cond delay="19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2000"/>
                                        <p:tgtEl>
                                          <p:spTgt spid="8"/>
                                        </p:tgtEl>
                                      </p:cBhvr>
                                    </p:animEffect>
                                    <p:set>
                                      <p:cBhvr>
                                        <p:cTn id="24"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8" grpId="0" animBg="1"/>
      <p:bldP spid="8" grpId="1" animBg="1"/>
      <p:bldP spid="44" grpId="0" animBg="1"/>
      <p:bldP spid="44" grpId="1" animBg="1"/>
      <p:bldP spid="44" grpId="2"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a:t>Leer a Audio</a:t>
            </a:r>
          </a:p>
        </p:txBody>
      </p:sp>
      <p:pic>
        <p:nvPicPr>
          <p:cNvPr id="42"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4" y="793997"/>
            <a:ext cx="9188865"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1098058"/>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b="1" dirty="0"/>
              <a:t>Click anywhere on the document to continue.</a:t>
            </a:r>
          </a:p>
        </p:txBody>
      </p:sp>
      <p:sp>
        <p:nvSpPr>
          <p:cNvPr id="43" name="Oval 42"/>
          <p:cNvSpPr/>
          <p:nvPr/>
        </p:nvSpPr>
        <p:spPr bwMode="auto">
          <a:xfrm>
            <a:off x="8753588" y="3636776"/>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4" name="Rectangle 8">
            <a:hlinkClick r:id="rId5" action="ppaction://hlinksldjump"/>
          </p:cNvPr>
          <p:cNvSpPr>
            <a:spLocks noChangeArrowheads="1"/>
          </p:cNvSpPr>
          <p:nvPr/>
        </p:nvSpPr>
        <p:spPr bwMode="auto">
          <a:xfrm>
            <a:off x="256673" y="1130301"/>
            <a:ext cx="9638675" cy="4831057"/>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540DA30B-0582-1268-DC01-7A9B6212E487}"/>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2C298580-47A6-1879-26C2-C6EEAA8F119B}"/>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17D1FFC4-1D51-8EA4-68F8-A4B0954A4B23}"/>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C997632C-4969-D55B-476D-BD9E5494366D}"/>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B33BAB2C-233E-8B62-9D16-1BB68414D54F}"/>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5F020F56-DB2D-C70C-F574-82251F09E2D6}"/>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A166DFD9-0E5D-C558-BBB1-02ABB150783F}"/>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1468A44E-510C-8FE4-14C4-2256FD5D5580}"/>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6A1CFB67-6AA6-3253-41B0-8111D882C85D}"/>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D22953D4-0959-B70D-78DF-12537652FE86}"/>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B8AE6EC0-E58A-F4A2-28C0-45BB99EB5E3C}"/>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5E4B590E-C304-8A9B-542E-0D25564FAE7A}"/>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9F4E727F-05A4-9323-2491-3E17F387ED57}"/>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D866F8A7-1C13-C756-6F9C-3C1F52D9A364}"/>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24481E1C-671F-26F4-6A57-5D669C72BA75}"/>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7B1F9C9F-1599-9DDC-F6F8-9AC6F25EECE5}"/>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D79E98C3-B712-4D3A-1FA9-E7774CEFCDF3}"/>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4B029B23-5EE9-CBFA-69C6-2C263B1A6591}"/>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FBC8A81B-9B8E-C7CC-7AF4-D6D7FF150183}"/>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495DAD03-050C-5E04-7934-0309F1C2EA0E}"/>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9777F2F4-2390-D999-8E8C-672C837802EC}"/>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2610FE8E-7D24-B20E-9DC1-C9B50F98EC04}"/>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39940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pt-BR" dirty="0" err="1"/>
              <a:t>Flujos</a:t>
            </a:r>
            <a:r>
              <a:rPr lang="pt-BR" dirty="0"/>
              <a:t> - Conectando a </a:t>
            </a:r>
            <a:r>
              <a:rPr lang="pt-BR" dirty="0" err="1"/>
              <a:t>Actividades</a:t>
            </a:r>
            <a:r>
              <a:rPr lang="pt-BR" dirty="0"/>
              <a:t> de </a:t>
            </a:r>
            <a:r>
              <a:rPr lang="pt-BR" dirty="0" err="1"/>
              <a:t>AutoStore</a:t>
            </a:r>
            <a:endParaRPr lang="en-GB" dirty="0"/>
          </a:p>
        </p:txBody>
      </p:sp>
      <p:pic>
        <p:nvPicPr>
          <p:cNvPr id="42"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4" y="793997"/>
            <a:ext cx="9188865"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933845"/>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b="1" dirty="0"/>
              <a:t>Click on the AutoStore Panel icon located on the left-hand side bar.</a:t>
            </a:r>
          </a:p>
          <a:p>
            <a:pPr algn="l" eaLnBrk="1" hangingPunct="1"/>
            <a:endParaRPr lang="en-US" sz="1067" b="1" dirty="0"/>
          </a:p>
          <a:p>
            <a:pPr algn="l" eaLnBrk="1" hangingPunct="1"/>
            <a:endParaRPr lang="en-US" sz="1067" b="1" dirty="0"/>
          </a:p>
          <a:p>
            <a:pPr algn="l" eaLnBrk="1" hangingPunct="1"/>
            <a:endParaRPr lang="en-US" sz="1067" b="1" dirty="0"/>
          </a:p>
        </p:txBody>
      </p:sp>
      <p:sp>
        <p:nvSpPr>
          <p:cNvPr id="43" name="Oval 42"/>
          <p:cNvSpPr/>
          <p:nvPr/>
        </p:nvSpPr>
        <p:spPr bwMode="auto">
          <a:xfrm>
            <a:off x="269309" y="3547872"/>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4" name="Rectangle 8">
            <a:hlinkClick r:id="rId5" action="ppaction://hlinksldjump"/>
          </p:cNvPr>
          <p:cNvSpPr>
            <a:spLocks noChangeArrowheads="1"/>
          </p:cNvSpPr>
          <p:nvPr/>
        </p:nvSpPr>
        <p:spPr bwMode="auto">
          <a:xfrm>
            <a:off x="193329" y="3317229"/>
            <a:ext cx="940747" cy="1027148"/>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336EB6BD-460E-49FF-7E2F-6D9F9C387571}"/>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03B73FD2-53B1-D2D3-AAD8-CC72D20A072D}"/>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0DCA1AED-0155-3BF9-4483-DCAABE147B48}"/>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9EA8E94B-0A76-8C31-CECF-717C757DCB1D}"/>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9FC5632E-ACE8-A881-4944-0F52A3B051FC}"/>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DC1A258C-457A-D7BD-F67B-2E10E191513D}"/>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9E0AF465-7194-E2CB-1BA9-2D7263883090}"/>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AF41C381-4A9A-72CD-9521-D5A9EED33B7F}"/>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546E541A-36DA-D230-F834-356D91C3CD84}"/>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527BAF39-2708-E217-FBD5-1D3FFA674FE6}"/>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B2A93786-0823-897B-DC0B-DD5E54085B89}"/>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7B69861A-3126-BC9B-B23E-BC838EFB0F68}"/>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E9F170F5-E4C4-0839-8234-0671B10D19FB}"/>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9ED45FD1-17C2-509F-CB5E-C7A99CF20964}"/>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CCF90844-DE92-64C6-F6D1-A5107C08EFDB}"/>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4FE590A9-DA67-BD8D-7106-F15D54B838F2}"/>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365242CA-F1F9-1A2B-819D-869D69EC5227}"/>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B2693632-96EF-8B55-C774-4860CE35490B}"/>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D54A0025-73E4-9197-BB7D-EADCB57F8DD6}"/>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808E83A8-FA70-E0CD-E55D-B8112D47923A}"/>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0DA480F8-4EF7-FA04-1EB5-9BDF2BABB5E8}"/>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307F00A2-C9BB-D4F6-40D1-FC68056271C5}"/>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304758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pt-BR" dirty="0" err="1"/>
              <a:t>Flujos</a:t>
            </a:r>
            <a:r>
              <a:rPr lang="pt-BR" dirty="0"/>
              <a:t> - Conectando a </a:t>
            </a:r>
            <a:r>
              <a:rPr lang="pt-BR" dirty="0" err="1"/>
              <a:t>Actividades</a:t>
            </a:r>
            <a:r>
              <a:rPr lang="pt-BR" dirty="0"/>
              <a:t> de </a:t>
            </a:r>
            <a:r>
              <a:rPr lang="pt-BR" dirty="0" err="1"/>
              <a:t>AutoStore</a:t>
            </a:r>
            <a:endParaRPr lang="en-GB" dirty="0"/>
          </a:p>
        </p:txBody>
      </p:sp>
      <p:pic>
        <p:nvPicPr>
          <p:cNvPr id="42"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4" y="793997"/>
            <a:ext cx="9188865"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933845"/>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b="1" dirty="0"/>
              <a:t>Click the “+” to expand the Send to tree to view the available workflows configured on the AutoStore Server.</a:t>
            </a:r>
          </a:p>
          <a:p>
            <a:pPr algn="l" eaLnBrk="1" hangingPunct="1"/>
            <a:endParaRPr lang="en-US" sz="1067" b="1" dirty="0"/>
          </a:p>
          <a:p>
            <a:pPr algn="l" eaLnBrk="1" hangingPunct="1"/>
            <a:endParaRPr lang="en-US" sz="1067" b="1" dirty="0"/>
          </a:p>
          <a:p>
            <a:pPr algn="l" eaLnBrk="1" hangingPunct="1"/>
            <a:endParaRPr lang="en-US" sz="1067" b="1" dirty="0"/>
          </a:p>
        </p:txBody>
      </p:sp>
      <p:sp>
        <p:nvSpPr>
          <p:cNvPr id="43" name="Oval 42"/>
          <p:cNvSpPr/>
          <p:nvPr/>
        </p:nvSpPr>
        <p:spPr bwMode="auto">
          <a:xfrm>
            <a:off x="547231" y="1652463"/>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4" name="Rectangle 8">
            <a:hlinkClick r:id="rId5" action="ppaction://hlinksldjump"/>
          </p:cNvPr>
          <p:cNvSpPr>
            <a:spLocks noChangeArrowheads="1"/>
          </p:cNvSpPr>
          <p:nvPr/>
        </p:nvSpPr>
        <p:spPr bwMode="auto">
          <a:xfrm>
            <a:off x="441045" y="1520952"/>
            <a:ext cx="1096890" cy="705863"/>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537E01E6-7E36-3737-318F-F8F0C44BEBE5}"/>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37297960-FF86-724C-FB55-0461DD01E312}"/>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96207B8A-322B-26F3-4788-D0BC5A15AAFC}"/>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7FB57CD6-BCC3-8499-628A-B8A810B42DF3}"/>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BD0AAEF8-5617-7EEB-32A6-59AEE0B66CA7}"/>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387CCA6F-B8B0-FCB3-472A-1C2586F435E3}"/>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484C838D-C0AE-5689-C430-EEC5599B652B}"/>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FEECB7AD-C507-BDF9-CF25-46DC6943D291}"/>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53A50BAC-BE9A-D8BE-9CBE-DBF038076A5C}"/>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4066B577-7101-0087-D3CB-69D97BD75984}"/>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675E9E39-5110-8A04-D04B-2EC3DEFD3694}"/>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0E2C7EEA-0588-F575-5674-1495266CE977}"/>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A098FB22-1433-21EB-F022-8986B717DB8A}"/>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30DABA7B-9F37-2330-F34D-60D1C7E213B5}"/>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6766D1AC-3BD7-19AD-7A9E-90668B5D4848}"/>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5C1607B7-9F75-F63E-FDBE-9DD5C59BDEC8}"/>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EF6117D7-560E-6B51-26A6-238504A6A903}"/>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3F7E099E-90FE-74E7-5273-DCC380364397}"/>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733FDDDC-2537-5D03-0B76-1307DFC4C3DD}"/>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383DAD4D-B7FC-D06D-4688-2140132F02FA}"/>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98FCB7DB-C8BE-9FF4-25D9-F6DDCFE04BFE}"/>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58D70115-49E7-6206-32B9-6354A7A40FA0}"/>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3679533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pt-BR" dirty="0" err="1"/>
              <a:t>Flujos</a:t>
            </a:r>
            <a:r>
              <a:rPr lang="pt-BR" dirty="0"/>
              <a:t> - Conectando a </a:t>
            </a:r>
            <a:r>
              <a:rPr lang="pt-BR" dirty="0" err="1"/>
              <a:t>Actividades</a:t>
            </a:r>
            <a:r>
              <a:rPr lang="pt-BR" dirty="0"/>
              <a:t> de </a:t>
            </a:r>
            <a:r>
              <a:rPr lang="pt-BR" dirty="0" err="1"/>
              <a:t>AutoStore</a:t>
            </a:r>
            <a:endParaRPr lang="en-GB" dirty="0"/>
          </a:p>
        </p:txBody>
      </p:sp>
      <p:pic>
        <p:nvPicPr>
          <p:cNvPr id="42"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4" y="793997"/>
            <a:ext cx="9188865"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769634"/>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b="1" dirty="0"/>
              <a:t>Click the “Send to Workflow” item to continue.</a:t>
            </a:r>
          </a:p>
          <a:p>
            <a:pPr algn="l" eaLnBrk="1" hangingPunct="1"/>
            <a:endParaRPr lang="en-US" sz="1067" b="1" dirty="0"/>
          </a:p>
          <a:p>
            <a:pPr algn="l" eaLnBrk="1" hangingPunct="1"/>
            <a:endParaRPr lang="en-US" sz="1067" b="1" dirty="0"/>
          </a:p>
        </p:txBody>
      </p:sp>
      <p:sp>
        <p:nvSpPr>
          <p:cNvPr id="43" name="Oval 42"/>
          <p:cNvSpPr/>
          <p:nvPr/>
        </p:nvSpPr>
        <p:spPr bwMode="auto">
          <a:xfrm>
            <a:off x="745455" y="1799791"/>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4" name="Rectangle 8">
            <a:hlinkClick r:id="rId5" action="ppaction://hlinksldjump"/>
          </p:cNvPr>
          <p:cNvSpPr>
            <a:spLocks noChangeArrowheads="1"/>
          </p:cNvSpPr>
          <p:nvPr/>
        </p:nvSpPr>
        <p:spPr bwMode="auto">
          <a:xfrm>
            <a:off x="277127" y="1826118"/>
            <a:ext cx="1424080" cy="46624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95477775-E9B1-C2E2-383B-5B0AE4785E34}"/>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840D3DFC-749B-BF9F-208F-E30F2363597B}"/>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04C61AD3-F440-02F6-3A4F-609670EF3AD1}"/>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163D2D69-0856-3CD7-3765-5B4BCA813AB9}"/>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C86C7A3F-0779-4A82-97D9-B77A087A1B58}"/>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8E4E0BD8-DD7C-F903-9564-0703E12B24A3}"/>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54C15F0F-529E-5A14-66EE-E3E2CC0E3BBA}"/>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00C4B122-AA90-FB2A-4937-B8AE6C1385C3}"/>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84A0A0B7-F4A6-CB06-851C-029EA83B5E5E}"/>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3C07F5F9-7E78-CE6F-D2BB-507A72308141}"/>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303939D7-7DBE-BFD8-CBE1-0FFCF336088B}"/>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CC741E31-8698-5059-2979-99BCD5DB8A03}"/>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5361B51E-D3CC-63F6-E827-7120890C6A3A}"/>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D0BFEA98-5560-81CD-89D3-716A343AB280}"/>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DCF4AAE6-0AC9-A809-178D-91088C24FD7C}"/>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2798ABED-68F8-A60E-5781-38FA3EE33928}"/>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F47B5C52-6E6E-727A-C686-4F87F05D0DDD}"/>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4869A381-8593-A2D0-8F5D-641FF32FB36A}"/>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BFDB77BE-0A2A-0F2F-FD2D-B36F3E76EA4C}"/>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AC04C91A-2F93-4D2D-6972-EFB6B7DDF398}"/>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A814CBE6-6414-612A-0F4D-00EA4BD8BB55}"/>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037D32EF-B89F-B241-55CF-AF26E44437D5}"/>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2836806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pt-BR" dirty="0" err="1"/>
              <a:t>Flujos</a:t>
            </a:r>
            <a:r>
              <a:rPr lang="pt-BR" dirty="0"/>
              <a:t> - Conectando a </a:t>
            </a:r>
            <a:r>
              <a:rPr lang="pt-BR" dirty="0" err="1"/>
              <a:t>Actividades</a:t>
            </a:r>
            <a:r>
              <a:rPr lang="pt-BR" dirty="0"/>
              <a:t> de </a:t>
            </a:r>
            <a:r>
              <a:rPr lang="pt-BR" dirty="0" err="1"/>
              <a:t>AutoStore</a:t>
            </a:r>
            <a:endParaRPr lang="en-GB" dirty="0"/>
          </a:p>
        </p:txBody>
      </p:sp>
      <p:pic>
        <p:nvPicPr>
          <p:cNvPr id="42"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4" y="793997"/>
            <a:ext cx="9188865" cy="4876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769634"/>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b="1" dirty="0"/>
              <a:t>Click in the “Reference Number” field to continue.</a:t>
            </a:r>
          </a:p>
          <a:p>
            <a:pPr algn="l" eaLnBrk="1" hangingPunct="1"/>
            <a:endParaRPr lang="en-US" sz="1067" b="1" dirty="0"/>
          </a:p>
          <a:p>
            <a:pPr algn="l" eaLnBrk="1" hangingPunct="1"/>
            <a:endParaRPr lang="en-US" sz="1067" b="1" dirty="0"/>
          </a:p>
        </p:txBody>
      </p:sp>
      <p:sp>
        <p:nvSpPr>
          <p:cNvPr id="43" name="Oval 42"/>
          <p:cNvSpPr/>
          <p:nvPr/>
        </p:nvSpPr>
        <p:spPr bwMode="auto">
          <a:xfrm>
            <a:off x="4526717" y="2718447"/>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4" name="Rectangle 8">
            <a:hlinkClick r:id="rId5" action="ppaction://hlinksldjump"/>
          </p:cNvPr>
          <p:cNvSpPr>
            <a:spLocks noChangeArrowheads="1"/>
          </p:cNvSpPr>
          <p:nvPr/>
        </p:nvSpPr>
        <p:spPr bwMode="auto">
          <a:xfrm>
            <a:off x="3478832" y="2721425"/>
            <a:ext cx="3017761" cy="46624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885FC384-9A3E-5D1A-87BF-D8DE86E77E6C}"/>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89503390-F235-B2E7-412E-1C7822A188AA}"/>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F4AB9047-70ED-A2E5-1564-5ED13F728CDB}"/>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FC611503-F6E8-91E0-7452-7E3D00610DB3}"/>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4A769EF8-5B09-2E01-47C6-6B790661AA1D}"/>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6C924E1C-B724-40E1-33E7-3F21E6C17E04}"/>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B1C6EC0E-B2A1-E6B4-1AA5-AF44670EC51A}"/>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BE45BC5C-03A6-F3EF-8D90-1DD6B388B749}"/>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895A46F1-43E9-2DF3-624C-6B3E59F6B9A1}"/>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BDA9EFEF-62A0-1FEE-9D81-F2C72968C7C5}"/>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16C0C540-223A-F961-5833-EF0CF1545634}"/>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08CE2A89-75B5-4A7E-4AD3-6051F2ED6BCA}"/>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4E35CD03-311E-B6B7-8C99-486C2CEBEF8C}"/>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87CB63D2-ED87-195D-C635-2375D6FF1FEE}"/>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3844CF06-03FE-A212-A99F-9F7F7C099B4B}"/>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63917E45-71D1-2B57-89AE-8B57A399FB4E}"/>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4C198802-07BB-0EA9-263C-911BBE88C4A7}"/>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B3EFBFFA-197C-4D8A-6849-0A63A89FDCAD}"/>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85ACEA4F-5B8E-D6D9-D979-906597CD875A}"/>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656C0149-08AF-2EF6-859C-93E80863189B}"/>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0F3753A4-AFAC-6FE0-9891-9CD9A445DAD1}"/>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338ACD8F-034B-AA65-9543-911D75D252CA}"/>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889746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pt-BR" dirty="0" err="1"/>
              <a:t>Flujos</a:t>
            </a:r>
            <a:r>
              <a:rPr lang="pt-BR" dirty="0"/>
              <a:t> - Conectando a </a:t>
            </a:r>
            <a:r>
              <a:rPr lang="pt-BR" dirty="0" err="1"/>
              <a:t>Actividades</a:t>
            </a:r>
            <a:r>
              <a:rPr lang="pt-BR" dirty="0"/>
              <a:t> de </a:t>
            </a:r>
            <a:r>
              <a:rPr lang="pt-BR" dirty="0" err="1"/>
              <a:t>AutoStore</a:t>
            </a:r>
            <a:endParaRPr lang="en-GB" dirty="0"/>
          </a:p>
        </p:txBody>
      </p:sp>
      <p:pic>
        <p:nvPicPr>
          <p:cNvPr id="42"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4" y="793997"/>
            <a:ext cx="9188865" cy="4876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769634"/>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b="1" dirty="0"/>
              <a:t>Click the “Submit” button to continue.</a:t>
            </a:r>
          </a:p>
          <a:p>
            <a:pPr algn="l" eaLnBrk="1" hangingPunct="1"/>
            <a:endParaRPr lang="en-US" sz="1067" b="1" dirty="0"/>
          </a:p>
          <a:p>
            <a:pPr algn="l" eaLnBrk="1" hangingPunct="1"/>
            <a:endParaRPr lang="en-US" sz="1067" b="1" dirty="0"/>
          </a:p>
        </p:txBody>
      </p:sp>
      <p:sp>
        <p:nvSpPr>
          <p:cNvPr id="43" name="Oval 42"/>
          <p:cNvSpPr/>
          <p:nvPr/>
        </p:nvSpPr>
        <p:spPr bwMode="auto">
          <a:xfrm>
            <a:off x="4041214" y="2155834"/>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4" name="Rectangle 8">
            <a:hlinkClick r:id="rId5" action="ppaction://hlinksldjump"/>
          </p:cNvPr>
          <p:cNvSpPr>
            <a:spLocks noChangeArrowheads="1"/>
          </p:cNvSpPr>
          <p:nvPr/>
        </p:nvSpPr>
        <p:spPr bwMode="auto">
          <a:xfrm>
            <a:off x="3951950" y="2142474"/>
            <a:ext cx="1036308" cy="46624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83676FBC-BD9C-B845-4BE5-E7FB8E7CE749}"/>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90D43D08-B1A8-96C4-9441-608F5509FD55}"/>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BBB8B8A7-F4D1-AF13-639F-30E35CC796D1}"/>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040CC940-4F2E-EC52-BEAF-FC87F12945D1}"/>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6E3182B1-7DF3-EFED-8475-2A442C06F78E}"/>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C91D3310-059D-9BF9-B35D-CE20B96D4C88}"/>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1A79F3C7-B106-52DB-A8AD-86034A4C7724}"/>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184210AC-57E3-DE3A-42EB-92528398796F}"/>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84AC5728-93D0-EEA9-F3A2-FE5470C13A57}"/>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CBF39447-6FA4-88CF-1ACC-291C4F77B151}"/>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1AD10A95-A8F7-94A6-FE14-8384BDBBB497}"/>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0635800C-DFBC-28ED-CE83-E646BB37B85D}"/>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1E94709F-D8F0-632A-31FE-B0BAB6B5C4A9}"/>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B668E6E7-DDD6-4D17-9C5A-FCAE8C32C3BD}"/>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79BD37C2-9F49-88AF-8727-B9C254367A1E}"/>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D0A5919B-2359-19F1-AED4-84BBB0A3C96E}"/>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50A7CAA2-E307-94D8-33AB-932288EACE56}"/>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3BD10340-8285-1DB5-8A65-6551487EF8F8}"/>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78F6B5DE-BEF9-0140-0C60-D74FE77CA2B7}"/>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471EA2AD-29B6-7FD9-9A05-1DCBB1E46356}"/>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7B042F1C-F46F-BA40-CC9A-3DA9DF9FB9CC}"/>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94EC7409-5428-90DB-232C-63843EB2F2F3}"/>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1641512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Convertir</a:t>
            </a:r>
            <a:r>
              <a:rPr lang="en-GB" dirty="0"/>
              <a:t> a Word</a:t>
            </a:r>
          </a:p>
        </p:txBody>
      </p:sp>
      <p:pic>
        <p:nvPicPr>
          <p:cNvPr id="41"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33"/>
          <p:cNvSpPr txBox="1">
            <a:spLocks noChangeArrowheads="1"/>
          </p:cNvSpPr>
          <p:nvPr/>
        </p:nvSpPr>
        <p:spPr bwMode="auto">
          <a:xfrm>
            <a:off x="395999" y="5733174"/>
            <a:ext cx="9271876" cy="1098058"/>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GB" sz="1067" dirty="0"/>
              <a:t>Notice that we are now in MS Word. </a:t>
            </a:r>
            <a:r>
              <a:rPr lang="en-GB" sz="1067" b="1" dirty="0"/>
              <a:t>Click the word “Rediscovered</a:t>
            </a:r>
            <a:r>
              <a:rPr lang="en-GB" sz="1067" dirty="0"/>
              <a:t>”. The word will appear to be highlighted in MS Word. We are demonstrating that the document is now completely editable.</a:t>
            </a:r>
          </a:p>
          <a:p>
            <a:pPr algn="l" eaLnBrk="1" hangingPunct="1"/>
            <a:endParaRPr lang="en-GB" sz="1067" dirty="0"/>
          </a:p>
          <a:p>
            <a:pPr algn="l" eaLnBrk="1" hangingPunct="1"/>
            <a:r>
              <a:rPr lang="en-GB" sz="1067" dirty="0"/>
              <a:t>Things to observe in this demonstration include conversion accuracy of layout including colours, tables, columns, and graphics.</a:t>
            </a:r>
          </a:p>
          <a:p>
            <a:pPr algn="l" eaLnBrk="1" hangingPunct="1"/>
            <a:endParaRPr lang="en-GB" sz="1067" dirty="0"/>
          </a:p>
        </p:txBody>
      </p:sp>
      <p:sp>
        <p:nvSpPr>
          <p:cNvPr id="43" name="Rectangle 8">
            <a:hlinkClick r:id="rId5" action="ppaction://hlinksldjump"/>
          </p:cNvPr>
          <p:cNvSpPr>
            <a:spLocks noChangeArrowheads="1"/>
          </p:cNvSpPr>
          <p:nvPr/>
        </p:nvSpPr>
        <p:spPr bwMode="auto">
          <a:xfrm>
            <a:off x="3022835" y="3214917"/>
            <a:ext cx="2607372" cy="737583"/>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44" name="Oval 43"/>
          <p:cNvSpPr/>
          <p:nvPr/>
        </p:nvSpPr>
        <p:spPr bwMode="auto">
          <a:xfrm>
            <a:off x="3878410" y="3428703"/>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grpSp>
        <p:nvGrpSpPr>
          <p:cNvPr id="2" name="Group 1">
            <a:extLst>
              <a:ext uri="{FF2B5EF4-FFF2-40B4-BE49-F238E27FC236}">
                <a16:creationId xmlns:a16="http://schemas.microsoft.com/office/drawing/2014/main" id="{37B72068-34CC-C3CB-C93A-F837521D26A8}"/>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0928220C-E424-5DB7-BC84-727E3F4B3F26}"/>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FDCB4840-A71B-CA8F-ABD4-CB6B5075DF0F}"/>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312EB26E-D61B-43D6-78AB-84B11502B2A6}"/>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8" name="Rectangle 61">
              <a:extLst>
                <a:ext uri="{FF2B5EF4-FFF2-40B4-BE49-F238E27FC236}">
                  <a16:creationId xmlns:a16="http://schemas.microsoft.com/office/drawing/2014/main" id="{29EC2B9E-1A03-DF91-FDBA-36CD32B4D880}"/>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9" name="Rectangle 62">
              <a:extLst>
                <a:ext uri="{FF2B5EF4-FFF2-40B4-BE49-F238E27FC236}">
                  <a16:creationId xmlns:a16="http://schemas.microsoft.com/office/drawing/2014/main" id="{7992D357-6BE3-26D9-78B6-0C7F4372BAA5}"/>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0" name="Rectangle 63">
              <a:extLst>
                <a:ext uri="{FF2B5EF4-FFF2-40B4-BE49-F238E27FC236}">
                  <a16:creationId xmlns:a16="http://schemas.microsoft.com/office/drawing/2014/main" id="{3E176620-4EE0-EA72-2A49-850F0FA953AB}"/>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1" name="Rectangle 64">
              <a:extLst>
                <a:ext uri="{FF2B5EF4-FFF2-40B4-BE49-F238E27FC236}">
                  <a16:creationId xmlns:a16="http://schemas.microsoft.com/office/drawing/2014/main" id="{C07C462D-3EDC-95D2-2E98-34383D72690C}"/>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2" name="Rectangle 65">
              <a:extLst>
                <a:ext uri="{FF2B5EF4-FFF2-40B4-BE49-F238E27FC236}">
                  <a16:creationId xmlns:a16="http://schemas.microsoft.com/office/drawing/2014/main" id="{76C65ACE-1C52-6344-1AAB-3AB0E715977E}"/>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3" name="Rectangle 66">
              <a:extLst>
                <a:ext uri="{FF2B5EF4-FFF2-40B4-BE49-F238E27FC236}">
                  <a16:creationId xmlns:a16="http://schemas.microsoft.com/office/drawing/2014/main" id="{58267010-18D6-00AD-4E81-2BE3A5E57626}"/>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4" name="Rectangle 24">
              <a:extLst>
                <a:ext uri="{FF2B5EF4-FFF2-40B4-BE49-F238E27FC236}">
                  <a16:creationId xmlns:a16="http://schemas.microsoft.com/office/drawing/2014/main" id="{C54D8238-7F97-11FD-CF5C-598CF768DED3}"/>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5" name="TextBox 2">
              <a:extLst>
                <a:ext uri="{FF2B5EF4-FFF2-40B4-BE49-F238E27FC236}">
                  <a16:creationId xmlns:a16="http://schemas.microsoft.com/office/drawing/2014/main" id="{FF07D971-4947-DF63-940D-0B53757A7EB2}"/>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6" name="Rectangle 8">
              <a:hlinkClick r:id="rId7" action="ppaction://hlinksldjump"/>
              <a:extLst>
                <a:ext uri="{FF2B5EF4-FFF2-40B4-BE49-F238E27FC236}">
                  <a16:creationId xmlns:a16="http://schemas.microsoft.com/office/drawing/2014/main" id="{6B221A81-07C9-D493-6554-75F267360046}"/>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7" name="Rectangle 8">
              <a:hlinkClick r:id="rId8" action="ppaction://hlinksldjump"/>
              <a:extLst>
                <a:ext uri="{FF2B5EF4-FFF2-40B4-BE49-F238E27FC236}">
                  <a16:creationId xmlns:a16="http://schemas.microsoft.com/office/drawing/2014/main" id="{C2EC9506-186A-CC57-A58A-40904CF79DE9}"/>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8" name="Rectangle 8">
              <a:hlinkClick r:id="rId9" action="ppaction://hlinksldjump"/>
              <a:extLst>
                <a:ext uri="{FF2B5EF4-FFF2-40B4-BE49-F238E27FC236}">
                  <a16:creationId xmlns:a16="http://schemas.microsoft.com/office/drawing/2014/main" id="{876DC81C-3F31-A232-CC30-A234C56F7B7E}"/>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9" name="Rectangle 8">
              <a:hlinkClick r:id="rId10" action="ppaction://hlinksldjump"/>
              <a:extLst>
                <a:ext uri="{FF2B5EF4-FFF2-40B4-BE49-F238E27FC236}">
                  <a16:creationId xmlns:a16="http://schemas.microsoft.com/office/drawing/2014/main" id="{C507548A-5C47-0EA0-AF71-D21010D8ABB2}"/>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1" action="ppaction://hlinksldjump"/>
              <a:extLst>
                <a:ext uri="{FF2B5EF4-FFF2-40B4-BE49-F238E27FC236}">
                  <a16:creationId xmlns:a16="http://schemas.microsoft.com/office/drawing/2014/main" id="{319B8585-9A67-FAFE-2395-730A097EDC80}"/>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1" name="Rectangle 8">
              <a:hlinkClick r:id="rId12" action="ppaction://hlinksldjump"/>
              <a:extLst>
                <a:ext uri="{FF2B5EF4-FFF2-40B4-BE49-F238E27FC236}">
                  <a16:creationId xmlns:a16="http://schemas.microsoft.com/office/drawing/2014/main" id="{3669BC56-4789-3818-59B0-F5FCE0E5897A}"/>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3" action="ppaction://hlinksldjump"/>
              <a:extLst>
                <a:ext uri="{FF2B5EF4-FFF2-40B4-BE49-F238E27FC236}">
                  <a16:creationId xmlns:a16="http://schemas.microsoft.com/office/drawing/2014/main" id="{256A8C9E-18C1-21EB-0BC0-4A2066229F5D}"/>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4" action="ppaction://hlinksldjump"/>
              <a:extLst>
                <a:ext uri="{FF2B5EF4-FFF2-40B4-BE49-F238E27FC236}">
                  <a16:creationId xmlns:a16="http://schemas.microsoft.com/office/drawing/2014/main" id="{9686FCF3-246F-7C3A-9B58-42B9FBCF6920}"/>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5" action="ppaction://hlinksldjump"/>
              <a:extLst>
                <a:ext uri="{FF2B5EF4-FFF2-40B4-BE49-F238E27FC236}">
                  <a16:creationId xmlns:a16="http://schemas.microsoft.com/office/drawing/2014/main" id="{95DCC467-4384-6632-F8C4-9403B0D39EF8}"/>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6" action="ppaction://hlinksldjump"/>
              <a:extLst>
                <a:ext uri="{FF2B5EF4-FFF2-40B4-BE49-F238E27FC236}">
                  <a16:creationId xmlns:a16="http://schemas.microsoft.com/office/drawing/2014/main" id="{DAEF511D-AAA0-E093-152E-3D7DF9031964}"/>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25728555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4"/>
                                        </p:tgtEl>
                                        <p:attrNameLst>
                                          <p:attrName>style.visibility</p:attrName>
                                        </p:attrNameLst>
                                      </p:cBhvr>
                                      <p:to>
                                        <p:strVal val="visible"/>
                                      </p:to>
                                    </p:set>
                                    <p:animEffect transition="in" filter="fade">
                                      <p:cBhvr>
                                        <p:cTn id="7" dur="2000"/>
                                        <p:tgtEl>
                                          <p:spTgt spid="44"/>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4"/>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4"/>
                                        </p:tgtEl>
                                      </p:cBhvr>
                                    </p:animEffect>
                                    <p:set>
                                      <p:cBhvr>
                                        <p:cTn id="12" dur="1" fill="hold">
                                          <p:stCondLst>
                                            <p:cond delay="19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42"/>
                                        </p:tgtEl>
                                      </p:cBhvr>
                                    </p:animEffect>
                                    <p:set>
                                      <p:cBhvr>
                                        <p:cTn id="22" dur="1" fill="hold">
                                          <p:stCondLst>
                                            <p:cond delay="1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42" grpId="0" animBg="1"/>
      <p:bldP spid="42" grpId="1" animBg="1"/>
      <p:bldP spid="44" grpId="0" animBg="1"/>
      <p:bldP spid="44" grpId="1" animBg="1"/>
      <p:bldP spid="44" grpId="2"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pt-BR" dirty="0" err="1"/>
              <a:t>Flujos</a:t>
            </a:r>
            <a:r>
              <a:rPr lang="pt-BR" dirty="0"/>
              <a:t> - Conectando a </a:t>
            </a:r>
            <a:r>
              <a:rPr lang="pt-BR" dirty="0" err="1"/>
              <a:t>Actividades</a:t>
            </a:r>
            <a:r>
              <a:rPr lang="pt-BR" dirty="0"/>
              <a:t> de </a:t>
            </a:r>
            <a:r>
              <a:rPr lang="pt-BR" dirty="0" err="1"/>
              <a:t>AutoStore</a:t>
            </a:r>
            <a:endParaRPr lang="en-GB" dirty="0"/>
          </a:p>
        </p:txBody>
      </p:sp>
      <p:pic>
        <p:nvPicPr>
          <p:cNvPr id="42"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8602" y="793997"/>
            <a:ext cx="9186669"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3"/>
          <p:cNvSpPr txBox="1">
            <a:spLocks noChangeArrowheads="1"/>
          </p:cNvSpPr>
          <p:nvPr/>
        </p:nvSpPr>
        <p:spPr bwMode="auto">
          <a:xfrm>
            <a:off x="395999" y="5733174"/>
            <a:ext cx="9271876" cy="769634"/>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US" sz="1067" b="1" dirty="0"/>
              <a:t>Click anywhere on the document to continue.</a:t>
            </a:r>
          </a:p>
          <a:p>
            <a:pPr algn="l" eaLnBrk="1" hangingPunct="1"/>
            <a:endParaRPr lang="en-US" sz="1067" b="1" dirty="0"/>
          </a:p>
          <a:p>
            <a:pPr algn="l" eaLnBrk="1" hangingPunct="1"/>
            <a:endParaRPr lang="en-US" sz="1067" b="1" dirty="0"/>
          </a:p>
        </p:txBody>
      </p:sp>
      <p:sp>
        <p:nvSpPr>
          <p:cNvPr id="43" name="Oval 42"/>
          <p:cNvSpPr/>
          <p:nvPr/>
        </p:nvSpPr>
        <p:spPr bwMode="auto">
          <a:xfrm>
            <a:off x="8979750" y="3593110"/>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sp>
        <p:nvSpPr>
          <p:cNvPr id="44" name="Rectangle 8">
            <a:hlinkClick r:id="rId5" action="ppaction://hlinksldjump"/>
          </p:cNvPr>
          <p:cNvSpPr>
            <a:spLocks noChangeArrowheads="1"/>
          </p:cNvSpPr>
          <p:nvPr/>
        </p:nvSpPr>
        <p:spPr bwMode="auto">
          <a:xfrm>
            <a:off x="437505" y="1027610"/>
            <a:ext cx="9152274" cy="4643185"/>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nvGrpSpPr>
          <p:cNvPr id="2" name="Group 1">
            <a:extLst>
              <a:ext uri="{FF2B5EF4-FFF2-40B4-BE49-F238E27FC236}">
                <a16:creationId xmlns:a16="http://schemas.microsoft.com/office/drawing/2014/main" id="{0229EFFD-A095-0564-FFD8-8AB3E4916E63}"/>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3D9B3D35-AA61-5174-80BE-E114C3C72B89}"/>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ADE1A7CD-0D63-2BDA-38D4-58CB359F70FE}"/>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4941E96D-2E20-D4C4-9214-058A2A9CF9BA}"/>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9" name="Rectangle 61">
              <a:extLst>
                <a:ext uri="{FF2B5EF4-FFF2-40B4-BE49-F238E27FC236}">
                  <a16:creationId xmlns:a16="http://schemas.microsoft.com/office/drawing/2014/main" id="{C15DBE3B-0727-DA16-2707-BCF1FF6DDA87}"/>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10" name="Rectangle 62">
              <a:extLst>
                <a:ext uri="{FF2B5EF4-FFF2-40B4-BE49-F238E27FC236}">
                  <a16:creationId xmlns:a16="http://schemas.microsoft.com/office/drawing/2014/main" id="{8A4100EB-9C60-BEFC-89BA-18C521213E77}"/>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1" name="Rectangle 63">
              <a:extLst>
                <a:ext uri="{FF2B5EF4-FFF2-40B4-BE49-F238E27FC236}">
                  <a16:creationId xmlns:a16="http://schemas.microsoft.com/office/drawing/2014/main" id="{19841B5C-55FB-E117-D104-009AA8A6012E}"/>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2" name="Rectangle 64">
              <a:extLst>
                <a:ext uri="{FF2B5EF4-FFF2-40B4-BE49-F238E27FC236}">
                  <a16:creationId xmlns:a16="http://schemas.microsoft.com/office/drawing/2014/main" id="{149092D8-2CD8-BC66-03D2-AE9CB9EE23DB}"/>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3" name="Rectangle 65">
              <a:extLst>
                <a:ext uri="{FF2B5EF4-FFF2-40B4-BE49-F238E27FC236}">
                  <a16:creationId xmlns:a16="http://schemas.microsoft.com/office/drawing/2014/main" id="{1A679091-7F9B-2C61-8276-5AB785C38B77}"/>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4" name="Rectangle 66">
              <a:extLst>
                <a:ext uri="{FF2B5EF4-FFF2-40B4-BE49-F238E27FC236}">
                  <a16:creationId xmlns:a16="http://schemas.microsoft.com/office/drawing/2014/main" id="{1243EA0C-EDE0-4559-2BFB-AAC3C7117943}"/>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5" name="Rectangle 24">
              <a:extLst>
                <a:ext uri="{FF2B5EF4-FFF2-40B4-BE49-F238E27FC236}">
                  <a16:creationId xmlns:a16="http://schemas.microsoft.com/office/drawing/2014/main" id="{12FA4EC7-A687-CBF6-87EB-81F8199D833D}"/>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6" name="TextBox 2">
              <a:extLst>
                <a:ext uri="{FF2B5EF4-FFF2-40B4-BE49-F238E27FC236}">
                  <a16:creationId xmlns:a16="http://schemas.microsoft.com/office/drawing/2014/main" id="{B3957F05-4443-004D-D301-18302DEE73F6}"/>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7" name="Rectangle 8">
              <a:hlinkClick r:id="rId7" action="ppaction://hlinksldjump"/>
              <a:extLst>
                <a:ext uri="{FF2B5EF4-FFF2-40B4-BE49-F238E27FC236}">
                  <a16:creationId xmlns:a16="http://schemas.microsoft.com/office/drawing/2014/main" id="{B4ED1013-71D1-2C25-E23E-C6E0A61DE5ED}"/>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8" name="Rectangle 8">
              <a:hlinkClick r:id="rId8" action="ppaction://hlinksldjump"/>
              <a:extLst>
                <a:ext uri="{FF2B5EF4-FFF2-40B4-BE49-F238E27FC236}">
                  <a16:creationId xmlns:a16="http://schemas.microsoft.com/office/drawing/2014/main" id="{8E1A25E2-1AF7-7E23-2F9E-3B0E79A2C4D7}"/>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9" name="Rectangle 8">
              <a:hlinkClick r:id="rId9" action="ppaction://hlinksldjump"/>
              <a:extLst>
                <a:ext uri="{FF2B5EF4-FFF2-40B4-BE49-F238E27FC236}">
                  <a16:creationId xmlns:a16="http://schemas.microsoft.com/office/drawing/2014/main" id="{F3690A9B-5544-980A-0CBF-444D2FD28DEA}"/>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0" action="ppaction://hlinksldjump"/>
              <a:extLst>
                <a:ext uri="{FF2B5EF4-FFF2-40B4-BE49-F238E27FC236}">
                  <a16:creationId xmlns:a16="http://schemas.microsoft.com/office/drawing/2014/main" id="{71E1BF7D-F025-2B71-ECB6-419D0F84D2D2}"/>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1" name="Rectangle 8">
              <a:hlinkClick r:id="rId11" action="ppaction://hlinksldjump"/>
              <a:extLst>
                <a:ext uri="{FF2B5EF4-FFF2-40B4-BE49-F238E27FC236}">
                  <a16:creationId xmlns:a16="http://schemas.microsoft.com/office/drawing/2014/main" id="{5D51AA5B-1B9D-4398-86E4-FCBF82747DA3}"/>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2" action="ppaction://hlinksldjump"/>
              <a:extLst>
                <a:ext uri="{FF2B5EF4-FFF2-40B4-BE49-F238E27FC236}">
                  <a16:creationId xmlns:a16="http://schemas.microsoft.com/office/drawing/2014/main" id="{4D0F7F4C-2871-64BB-0AC2-1B5A2F37AC26}"/>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3" action="ppaction://hlinksldjump"/>
              <a:extLst>
                <a:ext uri="{FF2B5EF4-FFF2-40B4-BE49-F238E27FC236}">
                  <a16:creationId xmlns:a16="http://schemas.microsoft.com/office/drawing/2014/main" id="{0891B92D-AF2F-B37B-F3AA-34842032802E}"/>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4" action="ppaction://hlinksldjump"/>
              <a:extLst>
                <a:ext uri="{FF2B5EF4-FFF2-40B4-BE49-F238E27FC236}">
                  <a16:creationId xmlns:a16="http://schemas.microsoft.com/office/drawing/2014/main" id="{AB983AB2-4589-EA0D-B866-A09C15B18135}"/>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5" action="ppaction://hlinksldjump"/>
              <a:extLst>
                <a:ext uri="{FF2B5EF4-FFF2-40B4-BE49-F238E27FC236}">
                  <a16:creationId xmlns:a16="http://schemas.microsoft.com/office/drawing/2014/main" id="{EE26639F-B6FA-6547-427A-03401D54AEA1}"/>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6" name="Rectangle 8">
              <a:hlinkClick r:id="rId16" action="ppaction://hlinksldjump"/>
              <a:extLst>
                <a:ext uri="{FF2B5EF4-FFF2-40B4-BE49-F238E27FC236}">
                  <a16:creationId xmlns:a16="http://schemas.microsoft.com/office/drawing/2014/main" id="{92793FB0-F3C1-7554-ECBF-76B415CC90CF}"/>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1733780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3"/>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3"/>
                                        </p:tgtEl>
                                      </p:cBhvr>
                                    </p:animEffect>
                                    <p:set>
                                      <p:cBhvr>
                                        <p:cTn id="12"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P spid="43" grpId="0" animBg="1"/>
      <p:bldP spid="43" grpId="1" animBg="1"/>
      <p:bldP spid="43" grpId="2"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err="1"/>
              <a:t>Archivos</a:t>
            </a:r>
            <a:r>
              <a:rPr lang="en-GB" dirty="0"/>
              <a:t> para Demos</a:t>
            </a:r>
          </a:p>
        </p:txBody>
      </p:sp>
      <p:sp>
        <p:nvSpPr>
          <p:cNvPr id="6" name="Text Placeholder 5"/>
          <p:cNvSpPr>
            <a:spLocks noGrp="1"/>
          </p:cNvSpPr>
          <p:nvPr>
            <p:ph type="body" sz="quarter" idx="12"/>
          </p:nvPr>
        </p:nvSpPr>
        <p:spPr/>
        <p:txBody>
          <a:bodyPr/>
          <a:lstStyle/>
          <a:p>
            <a:r>
              <a:rPr lang="en-GB" sz="2000" dirty="0" err="1"/>
              <a:t>Pruebe</a:t>
            </a:r>
            <a:r>
              <a:rPr lang="en-GB" sz="2000" dirty="0"/>
              <a:t> </a:t>
            </a:r>
            <a:r>
              <a:rPr lang="en-GB" sz="2000" dirty="0" err="1"/>
              <a:t>usted</a:t>
            </a:r>
            <a:r>
              <a:rPr lang="en-GB" sz="2000" dirty="0"/>
              <a:t> </a:t>
            </a:r>
            <a:r>
              <a:rPr lang="en-GB" sz="2000" dirty="0" err="1"/>
              <a:t>mismo</a:t>
            </a:r>
            <a:r>
              <a:rPr lang="en-GB" sz="2000" dirty="0"/>
              <a:t> la demo con </a:t>
            </a:r>
            <a:r>
              <a:rPr lang="en-GB" sz="2000" dirty="0" err="1"/>
              <a:t>los</a:t>
            </a:r>
            <a:r>
              <a:rPr lang="en-GB" sz="2000" dirty="0"/>
              <a:t> </a:t>
            </a:r>
            <a:r>
              <a:rPr lang="en-GB" sz="2000" dirty="0" err="1"/>
              <a:t>ficheros</a:t>
            </a:r>
            <a:r>
              <a:rPr lang="en-GB" sz="2000" dirty="0"/>
              <a:t> de aca </a:t>
            </a:r>
            <a:r>
              <a:rPr lang="en-GB" sz="2000" dirty="0" err="1"/>
              <a:t>abajo</a:t>
            </a:r>
            <a:r>
              <a:rPr lang="en-GB" sz="2000" dirty="0"/>
              <a:t>…</a:t>
            </a:r>
          </a:p>
        </p:txBody>
      </p:sp>
      <p:graphicFrame>
        <p:nvGraphicFramePr>
          <p:cNvPr id="4" name="Object 3">
            <a:extLst>
              <a:ext uri="{FF2B5EF4-FFF2-40B4-BE49-F238E27FC236}">
                <a16:creationId xmlns:a16="http://schemas.microsoft.com/office/drawing/2014/main" id="{D6258180-00A4-4BD9-B7A8-92CB470502E1}"/>
              </a:ext>
            </a:extLst>
          </p:cNvPr>
          <p:cNvGraphicFramePr>
            <a:graphicFrameLocks noChangeAspect="1"/>
          </p:cNvGraphicFramePr>
          <p:nvPr>
            <p:extLst>
              <p:ext uri="{D42A27DB-BD31-4B8C-83A1-F6EECF244321}">
                <p14:modId xmlns:p14="http://schemas.microsoft.com/office/powerpoint/2010/main" val="525060618"/>
              </p:ext>
            </p:extLst>
          </p:nvPr>
        </p:nvGraphicFramePr>
        <p:xfrm>
          <a:off x="2825533" y="3140541"/>
          <a:ext cx="3744554" cy="956797"/>
        </p:xfrm>
        <a:graphic>
          <a:graphicData uri="http://schemas.openxmlformats.org/presentationml/2006/ole">
            <mc:AlternateContent xmlns:mc="http://schemas.openxmlformats.org/markup-compatibility/2006">
              <mc:Choice xmlns:v="urn:schemas-microsoft-com:vml" Requires="v">
                <p:oleObj name="Packager Shell Object" showAsIcon="1" r:id="rId3" imgW="1367280" imgH="349200" progId="Package">
                  <p:embed/>
                </p:oleObj>
              </mc:Choice>
              <mc:Fallback>
                <p:oleObj name="Packager Shell Object" showAsIcon="1" r:id="rId3" imgW="1367280" imgH="349200" progId="Package">
                  <p:embed/>
                  <p:pic>
                    <p:nvPicPr>
                      <p:cNvPr id="4" name="Object 3">
                        <a:extLst>
                          <a:ext uri="{FF2B5EF4-FFF2-40B4-BE49-F238E27FC236}">
                            <a16:creationId xmlns:a16="http://schemas.microsoft.com/office/drawing/2014/main" id="{D6258180-00A4-4BD9-B7A8-92CB470502E1}"/>
                          </a:ext>
                        </a:extLst>
                      </p:cNvPr>
                      <p:cNvPicPr/>
                      <p:nvPr/>
                    </p:nvPicPr>
                    <p:blipFill>
                      <a:blip r:embed="rId4"/>
                      <a:stretch>
                        <a:fillRect/>
                      </a:stretch>
                    </p:blipFill>
                    <p:spPr>
                      <a:xfrm>
                        <a:off x="2825533" y="3140541"/>
                        <a:ext cx="3744554" cy="956797"/>
                      </a:xfrm>
                      <a:prstGeom prst="rect">
                        <a:avLst/>
                      </a:prstGeom>
                    </p:spPr>
                  </p:pic>
                </p:oleObj>
              </mc:Fallback>
            </mc:AlternateContent>
          </a:graphicData>
        </a:graphic>
      </p:graphicFrame>
      <p:grpSp>
        <p:nvGrpSpPr>
          <p:cNvPr id="2" name="Group 1">
            <a:extLst>
              <a:ext uri="{FF2B5EF4-FFF2-40B4-BE49-F238E27FC236}">
                <a16:creationId xmlns:a16="http://schemas.microsoft.com/office/drawing/2014/main" id="{9F744699-C34E-25E9-862E-FF8B1910269F}"/>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574E4A81-B86C-EDAC-A8DC-3BEB020595F3}"/>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29" name="Rectangle 59">
              <a:extLst>
                <a:ext uri="{FF2B5EF4-FFF2-40B4-BE49-F238E27FC236}">
                  <a16:creationId xmlns:a16="http://schemas.microsoft.com/office/drawing/2014/main" id="{E3FD9AF2-4C71-9123-0F7A-DF0B7CC727E6}"/>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30" name="Rectangle 60">
              <a:extLst>
                <a:ext uri="{FF2B5EF4-FFF2-40B4-BE49-F238E27FC236}">
                  <a16:creationId xmlns:a16="http://schemas.microsoft.com/office/drawing/2014/main" id="{CF314CCB-EF16-821A-E277-FE45D590DFBB}"/>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31" name="Rectangle 61">
              <a:extLst>
                <a:ext uri="{FF2B5EF4-FFF2-40B4-BE49-F238E27FC236}">
                  <a16:creationId xmlns:a16="http://schemas.microsoft.com/office/drawing/2014/main" id="{BF3D8F24-83A5-E81A-01BF-B27F4DB65325}"/>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32" name="Rectangle 62">
              <a:extLst>
                <a:ext uri="{FF2B5EF4-FFF2-40B4-BE49-F238E27FC236}">
                  <a16:creationId xmlns:a16="http://schemas.microsoft.com/office/drawing/2014/main" id="{791AC5AC-BE48-E741-D2B7-52646CD77BE6}"/>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33" name="Rectangle 63">
              <a:extLst>
                <a:ext uri="{FF2B5EF4-FFF2-40B4-BE49-F238E27FC236}">
                  <a16:creationId xmlns:a16="http://schemas.microsoft.com/office/drawing/2014/main" id="{E4640A5C-AFBE-0575-6246-5884EFF0A974}"/>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34" name="Rectangle 64">
              <a:extLst>
                <a:ext uri="{FF2B5EF4-FFF2-40B4-BE49-F238E27FC236}">
                  <a16:creationId xmlns:a16="http://schemas.microsoft.com/office/drawing/2014/main" id="{B304DF9C-8F67-6AA7-61F8-DAF043EA6F0A}"/>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35" name="Rectangle 65">
              <a:extLst>
                <a:ext uri="{FF2B5EF4-FFF2-40B4-BE49-F238E27FC236}">
                  <a16:creationId xmlns:a16="http://schemas.microsoft.com/office/drawing/2014/main" id="{26AE46BC-C9E7-4FC0-1DC1-9DEBC4B022E6}"/>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36" name="Rectangle 66">
              <a:extLst>
                <a:ext uri="{FF2B5EF4-FFF2-40B4-BE49-F238E27FC236}">
                  <a16:creationId xmlns:a16="http://schemas.microsoft.com/office/drawing/2014/main" id="{A3073935-4FAB-B531-92CB-3A4A595055F2}"/>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37" name="Rectangle 24">
              <a:extLst>
                <a:ext uri="{FF2B5EF4-FFF2-40B4-BE49-F238E27FC236}">
                  <a16:creationId xmlns:a16="http://schemas.microsoft.com/office/drawing/2014/main" id="{6C5225EB-A9A5-37E0-CB78-7865ED3F2D90}"/>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38" name="TextBox 2">
              <a:extLst>
                <a:ext uri="{FF2B5EF4-FFF2-40B4-BE49-F238E27FC236}">
                  <a16:creationId xmlns:a16="http://schemas.microsoft.com/office/drawing/2014/main" id="{37A0B3EC-09D6-7AC7-090B-A430BFE7751B}"/>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39" name="Rectangle 8">
              <a:hlinkClick r:id="rId5" action="ppaction://hlinksldjump"/>
              <a:extLst>
                <a:ext uri="{FF2B5EF4-FFF2-40B4-BE49-F238E27FC236}">
                  <a16:creationId xmlns:a16="http://schemas.microsoft.com/office/drawing/2014/main" id="{EBFD06D7-5FAB-B5DA-D430-BBAD030E8BDA}"/>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40" name="Rectangle 8">
              <a:hlinkClick r:id="rId7" action="ppaction://hlinksldjump"/>
              <a:extLst>
                <a:ext uri="{FF2B5EF4-FFF2-40B4-BE49-F238E27FC236}">
                  <a16:creationId xmlns:a16="http://schemas.microsoft.com/office/drawing/2014/main" id="{533D830A-D2D7-8B97-0EE4-A51982021F37}"/>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41" name="Rectangle 8">
              <a:hlinkClick r:id="rId8" action="ppaction://hlinksldjump"/>
              <a:extLst>
                <a:ext uri="{FF2B5EF4-FFF2-40B4-BE49-F238E27FC236}">
                  <a16:creationId xmlns:a16="http://schemas.microsoft.com/office/drawing/2014/main" id="{C2931BBB-F1FE-A467-C5CE-8902B5925B50}"/>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42" name="Rectangle 8">
              <a:hlinkClick r:id="rId9" action="ppaction://hlinksldjump"/>
              <a:extLst>
                <a:ext uri="{FF2B5EF4-FFF2-40B4-BE49-F238E27FC236}">
                  <a16:creationId xmlns:a16="http://schemas.microsoft.com/office/drawing/2014/main" id="{31F09953-531F-124B-0544-97FD554581E6}"/>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43" name="Rectangle 8">
              <a:hlinkClick r:id="rId10" action="ppaction://hlinksldjump"/>
              <a:extLst>
                <a:ext uri="{FF2B5EF4-FFF2-40B4-BE49-F238E27FC236}">
                  <a16:creationId xmlns:a16="http://schemas.microsoft.com/office/drawing/2014/main" id="{58BC6B76-DE03-8A24-FBCA-A39876EA48E7}"/>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44" name="Rectangle 8">
              <a:hlinkClick r:id="rId11" action="ppaction://hlinksldjump"/>
              <a:extLst>
                <a:ext uri="{FF2B5EF4-FFF2-40B4-BE49-F238E27FC236}">
                  <a16:creationId xmlns:a16="http://schemas.microsoft.com/office/drawing/2014/main" id="{E6C0172A-AEAE-FFCC-4F72-9A6EFEB65F9C}"/>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45" name="Rectangle 8">
              <a:hlinkClick r:id="rId12" action="ppaction://hlinksldjump"/>
              <a:extLst>
                <a:ext uri="{FF2B5EF4-FFF2-40B4-BE49-F238E27FC236}">
                  <a16:creationId xmlns:a16="http://schemas.microsoft.com/office/drawing/2014/main" id="{63A776B7-DB5B-C05D-3468-89BE083D2284}"/>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46" name="Rectangle 8">
              <a:hlinkClick r:id="rId13" action="ppaction://hlinksldjump"/>
              <a:extLst>
                <a:ext uri="{FF2B5EF4-FFF2-40B4-BE49-F238E27FC236}">
                  <a16:creationId xmlns:a16="http://schemas.microsoft.com/office/drawing/2014/main" id="{E7B79E56-D355-E224-DAA1-B031ACAD1C28}"/>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47" name="Rectangle 8">
              <a:hlinkClick r:id="rId14" action="ppaction://hlinksldjump"/>
              <a:extLst>
                <a:ext uri="{FF2B5EF4-FFF2-40B4-BE49-F238E27FC236}">
                  <a16:creationId xmlns:a16="http://schemas.microsoft.com/office/drawing/2014/main" id="{6F8A7E0C-DBF5-9055-D299-8BD38BC8BDCF}"/>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48" name="Rectangle 8">
              <a:hlinkClick r:id="rId15" action="ppaction://hlinksldjump"/>
              <a:extLst>
                <a:ext uri="{FF2B5EF4-FFF2-40B4-BE49-F238E27FC236}">
                  <a16:creationId xmlns:a16="http://schemas.microsoft.com/office/drawing/2014/main" id="{BFBDC9BE-DD75-D0C3-ED59-6F777A8E19D6}"/>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31810292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08525" y="1112838"/>
            <a:ext cx="7483475" cy="3475037"/>
          </a:xfrm>
        </p:spPr>
        <p:txBody>
          <a:bodyPr/>
          <a:lstStyle/>
          <a:p>
            <a:pPr>
              <a:defRPr/>
            </a:pPr>
            <a:r>
              <a:rPr lang="en-US"/>
              <a:t>Thank you</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Convertir</a:t>
            </a:r>
            <a:r>
              <a:rPr lang="en-GB" dirty="0"/>
              <a:t> a Word</a:t>
            </a:r>
          </a:p>
        </p:txBody>
      </p:sp>
      <p:pic>
        <p:nvPicPr>
          <p:cNvPr id="43"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Box 33"/>
          <p:cNvSpPr txBox="1">
            <a:spLocks noChangeArrowheads="1"/>
          </p:cNvSpPr>
          <p:nvPr/>
        </p:nvSpPr>
        <p:spPr bwMode="auto">
          <a:xfrm>
            <a:off x="395999" y="5733174"/>
            <a:ext cx="9271876" cy="1098058"/>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GB" sz="1067" b="1" dirty="0"/>
              <a:t>Click the word “Rediscovered”. </a:t>
            </a:r>
            <a:r>
              <a:rPr lang="en-GB" sz="1067" dirty="0"/>
              <a:t>The word will appear to be changed in Word. We are demonstrating that the document is now completely editable.</a:t>
            </a:r>
          </a:p>
          <a:p>
            <a:pPr algn="l" eaLnBrk="1" hangingPunct="1"/>
            <a:endParaRPr lang="en-GB" sz="1067" dirty="0"/>
          </a:p>
          <a:p>
            <a:pPr algn="l" eaLnBrk="1" hangingPunct="1"/>
            <a:r>
              <a:rPr lang="en-GB" sz="1067" dirty="0"/>
              <a:t>Things to observe in this demonstration include conversion accuracy of layout including colours, tables, columns, and graphics.</a:t>
            </a:r>
          </a:p>
          <a:p>
            <a:pPr algn="l" eaLnBrk="1" hangingPunct="1"/>
            <a:endParaRPr lang="en-GB" sz="1067" dirty="0"/>
          </a:p>
        </p:txBody>
      </p:sp>
      <p:sp>
        <p:nvSpPr>
          <p:cNvPr id="65" name="Rectangle 8">
            <a:hlinkClick r:id="rId5" action="ppaction://hlinksldjump"/>
            <a:extLst>
              <a:ext uri="{FF2B5EF4-FFF2-40B4-BE49-F238E27FC236}">
                <a16:creationId xmlns:a16="http://schemas.microsoft.com/office/drawing/2014/main" id="{3C1B4D05-C928-4883-97F3-680AB21F38B4}"/>
              </a:ext>
            </a:extLst>
          </p:cNvPr>
          <p:cNvSpPr>
            <a:spLocks noChangeArrowheads="1"/>
          </p:cNvSpPr>
          <p:nvPr/>
        </p:nvSpPr>
        <p:spPr bwMode="auto">
          <a:xfrm>
            <a:off x="3022835" y="3214917"/>
            <a:ext cx="2607372" cy="737583"/>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66" name="Oval 65">
            <a:extLst>
              <a:ext uri="{FF2B5EF4-FFF2-40B4-BE49-F238E27FC236}">
                <a16:creationId xmlns:a16="http://schemas.microsoft.com/office/drawing/2014/main" id="{85DFA5B3-D2B1-4C65-8EDE-5C4EECBD2BEF}"/>
              </a:ext>
            </a:extLst>
          </p:cNvPr>
          <p:cNvSpPr/>
          <p:nvPr/>
        </p:nvSpPr>
        <p:spPr bwMode="auto">
          <a:xfrm>
            <a:off x="3878410" y="3428703"/>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grpSp>
        <p:nvGrpSpPr>
          <p:cNvPr id="2" name="Group 1">
            <a:extLst>
              <a:ext uri="{FF2B5EF4-FFF2-40B4-BE49-F238E27FC236}">
                <a16:creationId xmlns:a16="http://schemas.microsoft.com/office/drawing/2014/main" id="{A451C027-A524-7247-DE70-41595FBFBE83}"/>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F9117B83-CEE4-B674-D2BD-9AFC55A6B321}"/>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4A89AB20-679E-F335-2C21-D17855E19BD5}"/>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51FCBC3E-CD0D-01B0-DEC8-BF7B13A6F5A8}"/>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8" name="Rectangle 61">
              <a:extLst>
                <a:ext uri="{FF2B5EF4-FFF2-40B4-BE49-F238E27FC236}">
                  <a16:creationId xmlns:a16="http://schemas.microsoft.com/office/drawing/2014/main" id="{0010D733-6CA0-EFA3-48E6-EBA6C285C388}"/>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9" name="Rectangle 62">
              <a:extLst>
                <a:ext uri="{FF2B5EF4-FFF2-40B4-BE49-F238E27FC236}">
                  <a16:creationId xmlns:a16="http://schemas.microsoft.com/office/drawing/2014/main" id="{A52D6C17-107F-18E1-772F-0F73868E9394}"/>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0" name="Rectangle 63">
              <a:extLst>
                <a:ext uri="{FF2B5EF4-FFF2-40B4-BE49-F238E27FC236}">
                  <a16:creationId xmlns:a16="http://schemas.microsoft.com/office/drawing/2014/main" id="{244AF003-3366-9111-E6BA-836B83692A9E}"/>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1" name="Rectangle 64">
              <a:extLst>
                <a:ext uri="{FF2B5EF4-FFF2-40B4-BE49-F238E27FC236}">
                  <a16:creationId xmlns:a16="http://schemas.microsoft.com/office/drawing/2014/main" id="{69B1EEF2-3D4E-2BFF-B4F5-168EE0999F3D}"/>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2" name="Rectangle 65">
              <a:extLst>
                <a:ext uri="{FF2B5EF4-FFF2-40B4-BE49-F238E27FC236}">
                  <a16:creationId xmlns:a16="http://schemas.microsoft.com/office/drawing/2014/main" id="{63AE6168-3834-7F84-4F71-1FB32746D35C}"/>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3" name="Rectangle 66">
              <a:extLst>
                <a:ext uri="{FF2B5EF4-FFF2-40B4-BE49-F238E27FC236}">
                  <a16:creationId xmlns:a16="http://schemas.microsoft.com/office/drawing/2014/main" id="{4B8A80BC-6A1C-05CB-83B8-9BAB4EE1F0A5}"/>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4" name="Rectangle 24">
              <a:extLst>
                <a:ext uri="{FF2B5EF4-FFF2-40B4-BE49-F238E27FC236}">
                  <a16:creationId xmlns:a16="http://schemas.microsoft.com/office/drawing/2014/main" id="{409A745B-4F64-0DF1-485D-85B1FD514BC7}"/>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5" name="TextBox 2">
              <a:extLst>
                <a:ext uri="{FF2B5EF4-FFF2-40B4-BE49-F238E27FC236}">
                  <a16:creationId xmlns:a16="http://schemas.microsoft.com/office/drawing/2014/main" id="{33332BBF-ED8C-5248-B24D-D00302566A2A}"/>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6" name="Rectangle 8">
              <a:hlinkClick r:id="rId7" action="ppaction://hlinksldjump"/>
              <a:extLst>
                <a:ext uri="{FF2B5EF4-FFF2-40B4-BE49-F238E27FC236}">
                  <a16:creationId xmlns:a16="http://schemas.microsoft.com/office/drawing/2014/main" id="{FB7EE121-BB9C-5A8F-0929-87FAC0AE6675}"/>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7" name="Rectangle 8">
              <a:hlinkClick r:id="rId8" action="ppaction://hlinksldjump"/>
              <a:extLst>
                <a:ext uri="{FF2B5EF4-FFF2-40B4-BE49-F238E27FC236}">
                  <a16:creationId xmlns:a16="http://schemas.microsoft.com/office/drawing/2014/main" id="{9D5354EA-4C71-457F-207C-31204ED13E82}"/>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8" name="Rectangle 8">
              <a:hlinkClick r:id="rId9" action="ppaction://hlinksldjump"/>
              <a:extLst>
                <a:ext uri="{FF2B5EF4-FFF2-40B4-BE49-F238E27FC236}">
                  <a16:creationId xmlns:a16="http://schemas.microsoft.com/office/drawing/2014/main" id="{7FB775AB-6CCC-1E47-2612-FE0727130013}"/>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9" name="Rectangle 8">
              <a:hlinkClick r:id="rId10" action="ppaction://hlinksldjump"/>
              <a:extLst>
                <a:ext uri="{FF2B5EF4-FFF2-40B4-BE49-F238E27FC236}">
                  <a16:creationId xmlns:a16="http://schemas.microsoft.com/office/drawing/2014/main" id="{DCAA10CE-9E11-7A49-3F2F-3BC295E1CE33}"/>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1" action="ppaction://hlinksldjump"/>
              <a:extLst>
                <a:ext uri="{FF2B5EF4-FFF2-40B4-BE49-F238E27FC236}">
                  <a16:creationId xmlns:a16="http://schemas.microsoft.com/office/drawing/2014/main" id="{8231B0A5-78A7-BF5B-0AE7-105AE6BAEAED}"/>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1" name="Rectangle 8">
              <a:hlinkClick r:id="rId12" action="ppaction://hlinksldjump"/>
              <a:extLst>
                <a:ext uri="{FF2B5EF4-FFF2-40B4-BE49-F238E27FC236}">
                  <a16:creationId xmlns:a16="http://schemas.microsoft.com/office/drawing/2014/main" id="{CC951A0F-F30B-664F-A119-8AF8A032909A}"/>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3" action="ppaction://hlinksldjump"/>
              <a:extLst>
                <a:ext uri="{FF2B5EF4-FFF2-40B4-BE49-F238E27FC236}">
                  <a16:creationId xmlns:a16="http://schemas.microsoft.com/office/drawing/2014/main" id="{1C727D7A-CCE5-A4F4-83B1-F234C328F132}"/>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4" action="ppaction://hlinksldjump"/>
              <a:extLst>
                <a:ext uri="{FF2B5EF4-FFF2-40B4-BE49-F238E27FC236}">
                  <a16:creationId xmlns:a16="http://schemas.microsoft.com/office/drawing/2014/main" id="{E0FFD2D2-CBFC-0A88-1B31-08BB25D1C805}"/>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5" action="ppaction://hlinksldjump"/>
              <a:extLst>
                <a:ext uri="{FF2B5EF4-FFF2-40B4-BE49-F238E27FC236}">
                  <a16:creationId xmlns:a16="http://schemas.microsoft.com/office/drawing/2014/main" id="{6EE5E08F-0173-BD19-6262-0C45A7F99B17}"/>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6" action="ppaction://hlinksldjump"/>
              <a:extLst>
                <a:ext uri="{FF2B5EF4-FFF2-40B4-BE49-F238E27FC236}">
                  <a16:creationId xmlns:a16="http://schemas.microsoft.com/office/drawing/2014/main" id="{AFCAE5EB-9655-C230-A6BD-57D6411BC5C5}"/>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3207871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66"/>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66"/>
                                        </p:tgtEl>
                                      </p:cBhvr>
                                    </p:animEffect>
                                    <p:set>
                                      <p:cBhvr>
                                        <p:cTn id="12" dur="1" fill="hold">
                                          <p:stCondLst>
                                            <p:cond delay="1999"/>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44"/>
                                        </p:tgtEl>
                                      </p:cBhvr>
                                    </p:animEffect>
                                    <p:set>
                                      <p:cBhvr>
                                        <p:cTn id="22" dur="1" fill="hold">
                                          <p:stCondLst>
                                            <p:cond delay="1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44" grpId="0" animBg="1"/>
      <p:bldP spid="44" grpId="1" animBg="1"/>
      <p:bldP spid="66" grpId="0" animBg="1"/>
      <p:bldP spid="66" grpId="1" animBg="1"/>
      <p:bldP spid="66"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err="1"/>
              <a:t>Convertir</a:t>
            </a:r>
            <a:r>
              <a:rPr lang="en-GB" dirty="0"/>
              <a:t> a Word</a:t>
            </a:r>
          </a:p>
        </p:txBody>
      </p:sp>
      <p:pic>
        <p:nvPicPr>
          <p:cNvPr id="41" name="Picture 2"/>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a:stretch/>
        </p:blipFill>
        <p:spPr bwMode="auto">
          <a:xfrm>
            <a:off x="437503" y="793997"/>
            <a:ext cx="9188867" cy="4876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10352" y="6147167"/>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33"/>
          <p:cNvSpPr txBox="1">
            <a:spLocks noChangeArrowheads="1"/>
          </p:cNvSpPr>
          <p:nvPr/>
        </p:nvSpPr>
        <p:spPr bwMode="auto">
          <a:xfrm>
            <a:off x="395999" y="5733174"/>
            <a:ext cx="9271876" cy="1098058"/>
          </a:xfrm>
          <a:prstGeom prst="rect">
            <a:avLst/>
          </a:prstGeom>
          <a:solidFill>
            <a:schemeClr val="bg1"/>
          </a:solidFill>
          <a:ln w="6350" cap="rnd">
            <a:solidFill>
              <a:srgbClr val="71AD19"/>
            </a:solidFill>
            <a:miter lim="800000"/>
            <a:headEnd/>
            <a:tailEnd/>
          </a:ln>
        </p:spPr>
        <p:txBody>
          <a:bodyPr wrap="square">
            <a:spAutoFit/>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GB" sz="1200" b="1" u="sng" dirty="0"/>
              <a:t>Notes</a:t>
            </a:r>
          </a:p>
          <a:p>
            <a:pPr algn="l" eaLnBrk="1" hangingPunct="1"/>
            <a:r>
              <a:rPr lang="en-GB" sz="1067" b="1" dirty="0"/>
              <a:t>Click the words “half-mile stretch</a:t>
            </a:r>
            <a:r>
              <a:rPr lang="en-GB" sz="1067" dirty="0"/>
              <a:t>”. Some words will appear to be highlighted in Word. We are demonstrating that the document is now completely editable.</a:t>
            </a:r>
          </a:p>
          <a:p>
            <a:pPr algn="l" eaLnBrk="1" hangingPunct="1"/>
            <a:endParaRPr lang="en-GB" sz="1067" dirty="0"/>
          </a:p>
          <a:p>
            <a:pPr algn="l" eaLnBrk="1" hangingPunct="1"/>
            <a:r>
              <a:rPr lang="en-GB" sz="1067" dirty="0"/>
              <a:t>Things to observe in this demonstration include conversion accuracy of layout including colours, tables, columns, and graphics.</a:t>
            </a:r>
          </a:p>
          <a:p>
            <a:pPr algn="l" eaLnBrk="1" hangingPunct="1"/>
            <a:endParaRPr lang="en-GB" sz="1067" dirty="0"/>
          </a:p>
        </p:txBody>
      </p:sp>
      <p:sp>
        <p:nvSpPr>
          <p:cNvPr id="43" name="Rectangle 8">
            <a:hlinkClick r:id="rId5" action="ppaction://hlinksldjump"/>
          </p:cNvPr>
          <p:cNvSpPr>
            <a:spLocks noChangeArrowheads="1"/>
          </p:cNvSpPr>
          <p:nvPr/>
        </p:nvSpPr>
        <p:spPr bwMode="auto">
          <a:xfrm>
            <a:off x="2565630" y="3755804"/>
            <a:ext cx="1388173" cy="45216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44" name="Oval 43"/>
          <p:cNvSpPr/>
          <p:nvPr/>
        </p:nvSpPr>
        <p:spPr bwMode="auto">
          <a:xfrm>
            <a:off x="2820108" y="3757992"/>
            <a:ext cx="508001" cy="447792"/>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GB" sz="2400" dirty="0">
              <a:solidFill>
                <a:schemeClr val="tx1"/>
              </a:solidFill>
              <a:latin typeface="Arial" charset="0"/>
            </a:endParaRPr>
          </a:p>
        </p:txBody>
      </p:sp>
      <p:grpSp>
        <p:nvGrpSpPr>
          <p:cNvPr id="2" name="Group 1">
            <a:extLst>
              <a:ext uri="{FF2B5EF4-FFF2-40B4-BE49-F238E27FC236}">
                <a16:creationId xmlns:a16="http://schemas.microsoft.com/office/drawing/2014/main" id="{1F25E41B-715F-48C4-D697-CE4B4DADDC11}"/>
              </a:ext>
            </a:extLst>
          </p:cNvPr>
          <p:cNvGrpSpPr/>
          <p:nvPr/>
        </p:nvGrpSpPr>
        <p:grpSpPr>
          <a:xfrm>
            <a:off x="9844649" y="835485"/>
            <a:ext cx="2209161" cy="4946402"/>
            <a:chOff x="9844649" y="835485"/>
            <a:chExt cx="2209161" cy="4946402"/>
          </a:xfrm>
        </p:grpSpPr>
        <p:sp>
          <p:nvSpPr>
            <p:cNvPr id="3" name="Rectangle 39">
              <a:extLst>
                <a:ext uri="{FF2B5EF4-FFF2-40B4-BE49-F238E27FC236}">
                  <a16:creationId xmlns:a16="http://schemas.microsoft.com/office/drawing/2014/main" id="{5B350BC5-4198-8C10-B6C8-750C4CCF9490}"/>
                </a:ext>
              </a:extLst>
            </p:cNvPr>
            <p:cNvSpPr/>
            <p:nvPr/>
          </p:nvSpPr>
          <p:spPr>
            <a:xfrm>
              <a:off x="10012652" y="1319135"/>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Word</a:t>
              </a:r>
            </a:p>
          </p:txBody>
        </p:sp>
        <p:sp>
          <p:nvSpPr>
            <p:cNvPr id="5" name="Rectangle 59">
              <a:extLst>
                <a:ext uri="{FF2B5EF4-FFF2-40B4-BE49-F238E27FC236}">
                  <a16:creationId xmlns:a16="http://schemas.microsoft.com/office/drawing/2014/main" id="{92167F8A-D0A7-3B81-980C-5D2A67449302}"/>
                </a:ext>
              </a:extLst>
            </p:cNvPr>
            <p:cNvSpPr/>
            <p:nvPr/>
          </p:nvSpPr>
          <p:spPr>
            <a:xfrm>
              <a:off x="10012652" y="1769134"/>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Convertir</a:t>
              </a:r>
              <a:r>
                <a:rPr lang="en-US" sz="1467" dirty="0">
                  <a:solidFill>
                    <a:schemeClr val="bg1"/>
                  </a:solidFill>
                </a:rPr>
                <a:t> a Excel</a:t>
              </a:r>
            </a:p>
          </p:txBody>
        </p:sp>
        <p:sp>
          <p:nvSpPr>
            <p:cNvPr id="6" name="Rectangle 60">
              <a:extLst>
                <a:ext uri="{FF2B5EF4-FFF2-40B4-BE49-F238E27FC236}">
                  <a16:creationId xmlns:a16="http://schemas.microsoft.com/office/drawing/2014/main" id="{FC952AD2-C6DE-F452-5FD9-9F47E912B2B8}"/>
                </a:ext>
              </a:extLst>
            </p:cNvPr>
            <p:cNvSpPr/>
            <p:nvPr/>
          </p:nvSpPr>
          <p:spPr>
            <a:xfrm>
              <a:off x="10012652" y="221913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Convertir</a:t>
              </a:r>
              <a:r>
                <a:rPr lang="en-US" sz="1200" dirty="0">
                  <a:solidFill>
                    <a:schemeClr val="bg1"/>
                  </a:solidFill>
                </a:rPr>
                <a:t> a </a:t>
              </a:r>
              <a:r>
                <a:rPr lang="en-US" sz="1200" dirty="0" err="1">
                  <a:solidFill>
                    <a:schemeClr val="bg1"/>
                  </a:solidFill>
                </a:rPr>
                <a:t>Formulario</a:t>
              </a:r>
              <a:endParaRPr lang="en-US" sz="1467" dirty="0">
                <a:solidFill>
                  <a:schemeClr val="bg1"/>
                </a:solidFill>
              </a:endParaRPr>
            </a:p>
          </p:txBody>
        </p:sp>
        <p:sp>
          <p:nvSpPr>
            <p:cNvPr id="8" name="Rectangle 61">
              <a:extLst>
                <a:ext uri="{FF2B5EF4-FFF2-40B4-BE49-F238E27FC236}">
                  <a16:creationId xmlns:a16="http://schemas.microsoft.com/office/drawing/2014/main" id="{AAA32F71-33CA-802D-27C8-B1077C39346F}"/>
                </a:ext>
              </a:extLst>
            </p:cNvPr>
            <p:cNvSpPr/>
            <p:nvPr/>
          </p:nvSpPr>
          <p:spPr>
            <a:xfrm>
              <a:off x="10012652" y="2669132"/>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Busquedas</a:t>
              </a:r>
              <a:endParaRPr lang="en-US" sz="1467" dirty="0">
                <a:solidFill>
                  <a:schemeClr val="bg1"/>
                </a:solidFill>
              </a:endParaRPr>
            </a:p>
          </p:txBody>
        </p:sp>
        <p:sp>
          <p:nvSpPr>
            <p:cNvPr id="9" name="Rectangle 62">
              <a:extLst>
                <a:ext uri="{FF2B5EF4-FFF2-40B4-BE49-F238E27FC236}">
                  <a16:creationId xmlns:a16="http://schemas.microsoft.com/office/drawing/2014/main" id="{229CBA6A-3EA9-3F76-783C-AEA665A8761D}"/>
                </a:ext>
              </a:extLst>
            </p:cNvPr>
            <p:cNvSpPr/>
            <p:nvPr/>
          </p:nvSpPr>
          <p:spPr>
            <a:xfrm>
              <a:off x="10012652" y="3119131"/>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Editar</a:t>
              </a:r>
              <a:r>
                <a:rPr lang="en-US" sz="1467" dirty="0">
                  <a:solidFill>
                    <a:schemeClr val="bg1"/>
                  </a:solidFill>
                </a:rPr>
                <a:t> PDF</a:t>
              </a:r>
            </a:p>
          </p:txBody>
        </p:sp>
        <p:sp>
          <p:nvSpPr>
            <p:cNvPr id="10" name="Rectangle 63">
              <a:extLst>
                <a:ext uri="{FF2B5EF4-FFF2-40B4-BE49-F238E27FC236}">
                  <a16:creationId xmlns:a16="http://schemas.microsoft.com/office/drawing/2014/main" id="{AC107942-CA2F-B53B-87BD-7297B2184328}"/>
                </a:ext>
              </a:extLst>
            </p:cNvPr>
            <p:cNvSpPr/>
            <p:nvPr/>
          </p:nvSpPr>
          <p:spPr>
            <a:xfrm>
              <a:off x="10012652" y="3569130"/>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Montaje</a:t>
              </a:r>
              <a:r>
                <a:rPr lang="en-US" sz="1200" dirty="0">
                  <a:solidFill>
                    <a:schemeClr val="bg1"/>
                  </a:solidFill>
                </a:rPr>
                <a:t> de </a:t>
              </a:r>
              <a:r>
                <a:rPr lang="en-US" sz="1200" dirty="0" err="1">
                  <a:solidFill>
                    <a:schemeClr val="bg1"/>
                  </a:solidFill>
                </a:rPr>
                <a:t>documentos</a:t>
              </a:r>
              <a:endParaRPr lang="en-US" sz="1200" dirty="0">
                <a:solidFill>
                  <a:schemeClr val="bg1"/>
                </a:solidFill>
              </a:endParaRPr>
            </a:p>
          </p:txBody>
        </p:sp>
        <p:sp>
          <p:nvSpPr>
            <p:cNvPr id="11" name="Rectangle 64">
              <a:extLst>
                <a:ext uri="{FF2B5EF4-FFF2-40B4-BE49-F238E27FC236}">
                  <a16:creationId xmlns:a16="http://schemas.microsoft.com/office/drawing/2014/main" id="{362C18EC-1E61-96F2-CC1F-A2E9B90012D5}"/>
                </a:ext>
              </a:extLst>
            </p:cNvPr>
            <p:cNvSpPr/>
            <p:nvPr/>
          </p:nvSpPr>
          <p:spPr>
            <a:xfrm>
              <a:off x="10012652" y="4019129"/>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Redactar</a:t>
              </a:r>
              <a:r>
                <a:rPr lang="en-US" sz="1200" dirty="0">
                  <a:solidFill>
                    <a:schemeClr val="bg1"/>
                  </a:solidFill>
                </a:rPr>
                <a:t> </a:t>
              </a:r>
              <a:r>
                <a:rPr lang="en-US" sz="1200" dirty="0" err="1">
                  <a:solidFill>
                    <a:schemeClr val="bg1"/>
                  </a:solidFill>
                </a:rPr>
                <a:t>Documentos</a:t>
              </a:r>
              <a:endParaRPr lang="en-US" sz="1467" dirty="0">
                <a:solidFill>
                  <a:schemeClr val="bg1"/>
                </a:solidFill>
              </a:endParaRPr>
            </a:p>
          </p:txBody>
        </p:sp>
        <p:sp>
          <p:nvSpPr>
            <p:cNvPr id="12" name="Rectangle 65">
              <a:extLst>
                <a:ext uri="{FF2B5EF4-FFF2-40B4-BE49-F238E27FC236}">
                  <a16:creationId xmlns:a16="http://schemas.microsoft.com/office/drawing/2014/main" id="{86A730AB-36D4-9EEB-388B-B467115AAF74}"/>
                </a:ext>
              </a:extLst>
            </p:cNvPr>
            <p:cNvSpPr/>
            <p:nvPr/>
          </p:nvSpPr>
          <p:spPr>
            <a:xfrm>
              <a:off x="10012652" y="4469128"/>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Comparar</a:t>
              </a:r>
              <a:r>
                <a:rPr lang="en-US" sz="1200" dirty="0">
                  <a:solidFill>
                    <a:schemeClr val="bg1"/>
                  </a:solidFill>
                </a:rPr>
                <a:t> </a:t>
              </a:r>
              <a:r>
                <a:rPr lang="en-US" sz="1200" dirty="0" err="1">
                  <a:solidFill>
                    <a:schemeClr val="bg1"/>
                  </a:solidFill>
                </a:rPr>
                <a:t>Documentos</a:t>
              </a:r>
              <a:endParaRPr lang="en-US" sz="1200" dirty="0">
                <a:solidFill>
                  <a:schemeClr val="bg1"/>
                </a:solidFill>
              </a:endParaRPr>
            </a:p>
          </p:txBody>
        </p:sp>
        <p:sp>
          <p:nvSpPr>
            <p:cNvPr id="13" name="Rectangle 66">
              <a:extLst>
                <a:ext uri="{FF2B5EF4-FFF2-40B4-BE49-F238E27FC236}">
                  <a16:creationId xmlns:a16="http://schemas.microsoft.com/office/drawing/2014/main" id="{69D83622-F30A-C793-102D-BFEFB4C91801}"/>
                </a:ext>
              </a:extLst>
            </p:cNvPr>
            <p:cNvSpPr/>
            <p:nvPr/>
          </p:nvSpPr>
          <p:spPr>
            <a:xfrm>
              <a:off x="10012652" y="4919127"/>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rPr>
                <a:t>Leer a Audio</a:t>
              </a:r>
            </a:p>
          </p:txBody>
        </p:sp>
        <p:sp>
          <p:nvSpPr>
            <p:cNvPr id="14" name="Rectangle 24">
              <a:extLst>
                <a:ext uri="{FF2B5EF4-FFF2-40B4-BE49-F238E27FC236}">
                  <a16:creationId xmlns:a16="http://schemas.microsoft.com/office/drawing/2014/main" id="{53FAD62D-A980-A4BC-806D-8F2961F36B83}"/>
                </a:ext>
              </a:extLst>
            </p:cNvPr>
            <p:cNvSpPr/>
            <p:nvPr/>
          </p:nvSpPr>
          <p:spPr>
            <a:xfrm>
              <a:off x="10012652" y="5369123"/>
              <a:ext cx="1892186" cy="412764"/>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err="1">
                  <a:solidFill>
                    <a:schemeClr val="bg1"/>
                  </a:solidFill>
                </a:rPr>
                <a:t>Flujo</a:t>
              </a:r>
              <a:endParaRPr lang="en-US" sz="1467" dirty="0">
                <a:solidFill>
                  <a:schemeClr val="bg1"/>
                </a:solidFill>
              </a:endParaRPr>
            </a:p>
          </p:txBody>
        </p:sp>
        <p:sp>
          <p:nvSpPr>
            <p:cNvPr id="15" name="TextBox 2">
              <a:extLst>
                <a:ext uri="{FF2B5EF4-FFF2-40B4-BE49-F238E27FC236}">
                  <a16:creationId xmlns:a16="http://schemas.microsoft.com/office/drawing/2014/main" id="{9B9E0F8B-FA8D-687F-3EFE-1DB9C3D37C5E}"/>
                </a:ext>
              </a:extLst>
            </p:cNvPr>
            <p:cNvSpPr txBox="1"/>
            <p:nvPr/>
          </p:nvSpPr>
          <p:spPr>
            <a:xfrm>
              <a:off x="9846414" y="835485"/>
              <a:ext cx="2207396" cy="379656"/>
            </a:xfrm>
            <a:prstGeom prst="rect">
              <a:avLst/>
            </a:prstGeom>
            <a:noFill/>
          </p:spPr>
          <p:txBody>
            <a:bodyPr wrap="square" rtlCol="0">
              <a:spAutoFit/>
            </a:bodyPr>
            <a:lstStyle/>
            <a:p>
              <a:pPr algn="ctr"/>
              <a:r>
                <a:rPr lang="en-GB" sz="1867" b="1" u="sng" dirty="0">
                  <a:solidFill>
                    <a:srgbClr val="00558C"/>
                  </a:solidFill>
                </a:rPr>
                <a:t>DEMO MENU</a:t>
              </a:r>
            </a:p>
          </p:txBody>
        </p:sp>
        <p:sp>
          <p:nvSpPr>
            <p:cNvPr id="16" name="Rectangle 8">
              <a:hlinkClick r:id="rId7" action="ppaction://hlinksldjump"/>
              <a:extLst>
                <a:ext uri="{FF2B5EF4-FFF2-40B4-BE49-F238E27FC236}">
                  <a16:creationId xmlns:a16="http://schemas.microsoft.com/office/drawing/2014/main" id="{37F547FC-BF4A-675D-81F3-3D4CB56F92D6}"/>
                </a:ext>
              </a:extLst>
            </p:cNvPr>
            <p:cNvSpPr>
              <a:spLocks noChangeArrowheads="1"/>
            </p:cNvSpPr>
            <p:nvPr/>
          </p:nvSpPr>
          <p:spPr bwMode="auto">
            <a:xfrm>
              <a:off x="9887131" y="13769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7" name="Rectangle 8">
              <a:hlinkClick r:id="rId8" action="ppaction://hlinksldjump"/>
              <a:extLst>
                <a:ext uri="{FF2B5EF4-FFF2-40B4-BE49-F238E27FC236}">
                  <a16:creationId xmlns:a16="http://schemas.microsoft.com/office/drawing/2014/main" id="{91C2F0EB-2DFA-535A-B5FA-B92A75795DDB}"/>
                </a:ext>
              </a:extLst>
            </p:cNvPr>
            <p:cNvSpPr>
              <a:spLocks noChangeArrowheads="1"/>
            </p:cNvSpPr>
            <p:nvPr/>
          </p:nvSpPr>
          <p:spPr bwMode="auto">
            <a:xfrm>
              <a:off x="9859265" y="180410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18" name="Rectangle 8">
              <a:hlinkClick r:id="rId9" action="ppaction://hlinksldjump"/>
              <a:extLst>
                <a:ext uri="{FF2B5EF4-FFF2-40B4-BE49-F238E27FC236}">
                  <a16:creationId xmlns:a16="http://schemas.microsoft.com/office/drawing/2014/main" id="{214701BB-A6BE-42F3-8B0B-128953919BC2}"/>
                </a:ext>
              </a:extLst>
            </p:cNvPr>
            <p:cNvSpPr>
              <a:spLocks noChangeArrowheads="1"/>
            </p:cNvSpPr>
            <p:nvPr/>
          </p:nvSpPr>
          <p:spPr bwMode="auto">
            <a:xfrm>
              <a:off x="9910585" y="228006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19" name="Rectangle 8">
              <a:hlinkClick r:id="rId10" action="ppaction://hlinksldjump"/>
              <a:extLst>
                <a:ext uri="{FF2B5EF4-FFF2-40B4-BE49-F238E27FC236}">
                  <a16:creationId xmlns:a16="http://schemas.microsoft.com/office/drawing/2014/main" id="{25BF7F48-CCE1-05CD-1BF3-A856EC1784D1}"/>
                </a:ext>
              </a:extLst>
            </p:cNvPr>
            <p:cNvSpPr>
              <a:spLocks noChangeArrowheads="1"/>
            </p:cNvSpPr>
            <p:nvPr/>
          </p:nvSpPr>
          <p:spPr bwMode="auto">
            <a:xfrm>
              <a:off x="9887130" y="271414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dirty="0"/>
            </a:p>
          </p:txBody>
        </p:sp>
        <p:sp>
          <p:nvSpPr>
            <p:cNvPr id="20" name="Rectangle 8">
              <a:hlinkClick r:id="rId11" action="ppaction://hlinksldjump"/>
              <a:extLst>
                <a:ext uri="{FF2B5EF4-FFF2-40B4-BE49-F238E27FC236}">
                  <a16:creationId xmlns:a16="http://schemas.microsoft.com/office/drawing/2014/main" id="{E5827ECB-8DBA-E0D1-AFB8-62C8E18AD20D}"/>
                </a:ext>
              </a:extLst>
            </p:cNvPr>
            <p:cNvSpPr>
              <a:spLocks noChangeArrowheads="1"/>
            </p:cNvSpPr>
            <p:nvPr/>
          </p:nvSpPr>
          <p:spPr bwMode="auto">
            <a:xfrm>
              <a:off x="9872485" y="3151203"/>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1" name="Rectangle 8">
              <a:hlinkClick r:id="rId12" action="ppaction://hlinksldjump"/>
              <a:extLst>
                <a:ext uri="{FF2B5EF4-FFF2-40B4-BE49-F238E27FC236}">
                  <a16:creationId xmlns:a16="http://schemas.microsoft.com/office/drawing/2014/main" id="{378843CF-5360-B6D9-9F91-E10B6AEC731F}"/>
                </a:ext>
              </a:extLst>
            </p:cNvPr>
            <p:cNvSpPr>
              <a:spLocks noChangeArrowheads="1"/>
            </p:cNvSpPr>
            <p:nvPr/>
          </p:nvSpPr>
          <p:spPr bwMode="auto">
            <a:xfrm>
              <a:off x="9859266" y="3596056"/>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2" name="Rectangle 8">
              <a:hlinkClick r:id="rId13" action="ppaction://hlinksldjump"/>
              <a:extLst>
                <a:ext uri="{FF2B5EF4-FFF2-40B4-BE49-F238E27FC236}">
                  <a16:creationId xmlns:a16="http://schemas.microsoft.com/office/drawing/2014/main" id="{2411FE85-20B8-91A6-87AB-7BA03AC31BA1}"/>
                </a:ext>
              </a:extLst>
            </p:cNvPr>
            <p:cNvSpPr>
              <a:spLocks noChangeArrowheads="1"/>
            </p:cNvSpPr>
            <p:nvPr/>
          </p:nvSpPr>
          <p:spPr bwMode="auto">
            <a:xfrm>
              <a:off x="9844649" y="405217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3" name="Rectangle 8">
              <a:hlinkClick r:id="rId14" action="ppaction://hlinksldjump"/>
              <a:extLst>
                <a:ext uri="{FF2B5EF4-FFF2-40B4-BE49-F238E27FC236}">
                  <a16:creationId xmlns:a16="http://schemas.microsoft.com/office/drawing/2014/main" id="{2C04A67F-92C9-3BDC-BB4C-6C908D921224}"/>
                </a:ext>
              </a:extLst>
            </p:cNvPr>
            <p:cNvSpPr>
              <a:spLocks noChangeArrowheads="1"/>
            </p:cNvSpPr>
            <p:nvPr/>
          </p:nvSpPr>
          <p:spPr bwMode="auto">
            <a:xfrm>
              <a:off x="9859266" y="4501618"/>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4" name="Rectangle 8">
              <a:hlinkClick r:id="rId15" action="ppaction://hlinksldjump"/>
              <a:extLst>
                <a:ext uri="{FF2B5EF4-FFF2-40B4-BE49-F238E27FC236}">
                  <a16:creationId xmlns:a16="http://schemas.microsoft.com/office/drawing/2014/main" id="{75C955F1-4861-42B8-3CC2-A7A71F8FBB83}"/>
                </a:ext>
              </a:extLst>
            </p:cNvPr>
            <p:cNvSpPr>
              <a:spLocks noChangeArrowheads="1"/>
            </p:cNvSpPr>
            <p:nvPr/>
          </p:nvSpPr>
          <p:spPr bwMode="auto">
            <a:xfrm>
              <a:off x="9910584" y="4956482"/>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sp>
          <p:nvSpPr>
            <p:cNvPr id="25" name="Rectangle 8">
              <a:hlinkClick r:id="rId16" action="ppaction://hlinksldjump"/>
              <a:extLst>
                <a:ext uri="{FF2B5EF4-FFF2-40B4-BE49-F238E27FC236}">
                  <a16:creationId xmlns:a16="http://schemas.microsoft.com/office/drawing/2014/main" id="{F209B68A-258C-F2E7-C050-7273F58D23DD}"/>
                </a:ext>
              </a:extLst>
            </p:cNvPr>
            <p:cNvSpPr>
              <a:spLocks noChangeArrowheads="1"/>
            </p:cNvSpPr>
            <p:nvPr/>
          </p:nvSpPr>
          <p:spPr bwMode="auto">
            <a:xfrm>
              <a:off x="9910583" y="5376867"/>
              <a:ext cx="2143225" cy="346509"/>
            </a:xfrm>
            <a:prstGeom prst="rect">
              <a:avLst/>
            </a:prstGeom>
            <a:blipFill dpi="0" rotWithShape="1">
              <a:blip r:embed="rId6">
                <a:alphaModFix amt="0"/>
              </a:blip>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endParaRPr lang="en-GB" sz="2400"/>
            </a:p>
          </p:txBody>
        </p:sp>
      </p:grpSp>
    </p:spTree>
    <p:extLst>
      <p:ext uri="{BB962C8B-B14F-4D97-AF65-F5344CB8AC3E}">
        <p14:creationId xmlns:p14="http://schemas.microsoft.com/office/powerpoint/2010/main" val="11839568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2" nodeType="withEffect">
                                  <p:stCondLst>
                                    <p:cond delay="0"/>
                                  </p:stCondLst>
                                  <p:endCondLst>
                                    <p:cond evt="onNext" delay="0">
                                      <p:tgtEl>
                                        <p:sldTgt/>
                                      </p:tgtEl>
                                    </p:cond>
                                  </p:endCondLst>
                                  <p:childTnLst>
                                    <p:set>
                                      <p:cBhvr>
                                        <p:cTn id="6" dur="1" fill="hold">
                                          <p:stCondLst>
                                            <p:cond delay="0"/>
                                          </p:stCondLst>
                                        </p:cTn>
                                        <p:tgtEl>
                                          <p:spTgt spid="44"/>
                                        </p:tgtEl>
                                        <p:attrNameLst>
                                          <p:attrName>style.visibility</p:attrName>
                                        </p:attrNameLst>
                                      </p:cBhvr>
                                      <p:to>
                                        <p:strVal val="visible"/>
                                      </p:to>
                                    </p:set>
                                    <p:animEffect transition="in" filter="fade">
                                      <p:cBhvr>
                                        <p:cTn id="7" dur="2000"/>
                                        <p:tgtEl>
                                          <p:spTgt spid="44"/>
                                        </p:tgtEl>
                                      </p:cBhvr>
                                    </p:animEffect>
                                  </p:childTnLst>
                                </p:cTn>
                              </p:par>
                              <p:par>
                                <p:cTn id="8" presetID="6" presetClass="emph" presetSubtype="0" repeatCount="indefinite" fill="hold" grpId="0" nodeType="withEffect">
                                  <p:stCondLst>
                                    <p:cond delay="0"/>
                                  </p:stCondLst>
                                  <p:endCondLst>
                                    <p:cond evt="onNext" delay="0">
                                      <p:tgtEl>
                                        <p:sldTgt/>
                                      </p:tgtEl>
                                    </p:cond>
                                  </p:endCondLst>
                                  <p:childTnLst>
                                    <p:animScale>
                                      <p:cBhvr>
                                        <p:cTn id="9" dur="2000" fill="hold"/>
                                        <p:tgtEl>
                                          <p:spTgt spid="44"/>
                                        </p:tgtEl>
                                      </p:cBhvr>
                                      <p:by x="150000" y="150000"/>
                                    </p:animScale>
                                  </p:childTnLst>
                                </p:cTn>
                              </p:par>
                              <p:par>
                                <p:cTn id="10" presetID="10" presetClass="exit" presetSubtype="0" repeatCount="indefinite" fill="hold" grpId="1" nodeType="withEffect">
                                  <p:stCondLst>
                                    <p:cond delay="0"/>
                                  </p:stCondLst>
                                  <p:endCondLst>
                                    <p:cond evt="onNext" delay="0">
                                      <p:tgtEl>
                                        <p:sldTgt/>
                                      </p:tgtEl>
                                    </p:cond>
                                  </p:endCondLst>
                                  <p:childTnLst>
                                    <p:animEffect transition="out" filter="fade">
                                      <p:cBhvr>
                                        <p:cTn id="11" dur="2000"/>
                                        <p:tgtEl>
                                          <p:spTgt spid="44"/>
                                        </p:tgtEl>
                                      </p:cBhvr>
                                    </p:animEffect>
                                    <p:set>
                                      <p:cBhvr>
                                        <p:cTn id="12" dur="1" fill="hold">
                                          <p:stCondLst>
                                            <p:cond delay="19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42"/>
                                        </p:tgtEl>
                                      </p:cBhvr>
                                    </p:animEffect>
                                    <p:set>
                                      <p:cBhvr>
                                        <p:cTn id="22" dur="1" fill="hold">
                                          <p:stCondLst>
                                            <p:cond delay="1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42" grpId="0" animBg="1"/>
      <p:bldP spid="42" grpId="1" animBg="1"/>
      <p:bldP spid="44" grpId="0" animBg="1"/>
      <p:bldP spid="44" grpId="1" animBg="1"/>
      <p:bldP spid="44" grpId="2" animBg="1"/>
    </p:bldLst>
  </p:timing>
</p:sld>
</file>

<file path=ppt/theme/theme1.xml><?xml version="1.0" encoding="utf-8"?>
<a:theme xmlns:a="http://schemas.openxmlformats.org/drawingml/2006/main" name="Office Theme">
  <a:themeElements>
    <a:clrScheme name="KOFAX">
      <a:dk1>
        <a:srgbClr val="262626"/>
      </a:dk1>
      <a:lt1>
        <a:sysClr val="window" lastClr="FFFFFF"/>
      </a:lt1>
      <a:dk2>
        <a:srgbClr val="00558C"/>
      </a:dk2>
      <a:lt2>
        <a:srgbClr val="FFFFFF"/>
      </a:lt2>
      <a:accent1>
        <a:srgbClr val="00558C"/>
      </a:accent1>
      <a:accent2>
        <a:srgbClr val="5B9BD5"/>
      </a:accent2>
      <a:accent3>
        <a:srgbClr val="A5A5A5"/>
      </a:accent3>
      <a:accent4>
        <a:srgbClr val="FFC600"/>
      </a:accent4>
      <a:accent5>
        <a:srgbClr val="53565A"/>
      </a:accent5>
      <a:accent6>
        <a:srgbClr val="003960"/>
      </a:accent6>
      <a:hlink>
        <a:srgbClr val="5B9BD5"/>
      </a:hlink>
      <a:folHlink>
        <a:srgbClr val="5B9BD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6D03EAAE3AE14696B605295B42AFAF" ma:contentTypeVersion="18" ma:contentTypeDescription="Create a new document." ma:contentTypeScope="" ma:versionID="5eefc8e06a58b7eb198d004cae175145">
  <xsd:schema xmlns:xsd="http://www.w3.org/2001/XMLSchema" xmlns:xs="http://www.w3.org/2001/XMLSchema" xmlns:p="http://schemas.microsoft.com/office/2006/metadata/properties" xmlns:ns1="http://schemas.microsoft.com/sharepoint/v3" xmlns:ns2="664889df-f1e3-4550-9663-3ba0982cae83" xmlns:ns3="741b17ef-5cb1-4f9b-8d8b-d266818def39" targetNamespace="http://schemas.microsoft.com/office/2006/metadata/properties" ma:root="true" ma:fieldsID="9c05a287b5d7218028f97e9cf29d1944" ns1:_="" ns2:_="" ns3:_="">
    <xsd:import namespace="http://schemas.microsoft.com/sharepoint/v3"/>
    <xsd:import namespace="664889df-f1e3-4550-9663-3ba0982cae83"/>
    <xsd:import namespace="741b17ef-5cb1-4f9b-8d8b-d266818def39"/>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AutoKeyPoints" minOccurs="0"/>
                <xsd:element ref="ns2:MediaServiceKeyPoints" minOccurs="0"/>
                <xsd:element ref="ns2:AssetDescription" minOccurs="0"/>
                <xsd:element ref="ns2:MediaServiceGenerationTime" minOccurs="0"/>
                <xsd:element ref="ns2:MediaServiceEventHashCode" minOccurs="0"/>
                <xsd:element ref="ns2:Product" minOccurs="0"/>
                <xsd:element ref="ns2:AssetType" minOccurs="0"/>
                <xsd:element ref="ns2:LaunchKit" minOccurs="0"/>
                <xsd:element ref="ns2:Vertica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64889df-f1e3-4550-9663-3ba0982cae8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AssetDescription" ma:index="19" nillable="true" ma:displayName="Asset Description" ma:format="Dropdown" ma:internalName="AssetDescription">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Product" ma:index="22" nillable="true" ma:displayName="Product" ma:format="Dropdown" ma:internalName="Product">
      <xsd:simpleType>
        <xsd:restriction base="dms:Choice">
          <xsd:enumeration value="AutoStore"/>
          <xsd:enumeration value="Business Connect"/>
          <xsd:enumeration value="ControlSuite"/>
          <xsd:enumeration value="Copitrak"/>
          <xsd:enumeration value="eCopy ShareScan"/>
          <xsd:enumeration value="Equitrac"/>
          <xsd:enumeration value="Omnipage"/>
          <xsd:enumeration value="Output Manager"/>
          <xsd:enumeration value="PaperPort"/>
          <xsd:enumeration value="Power PDF"/>
          <xsd:enumeration value="SafeCom"/>
          <xsd:enumeration value="Unified Client"/>
        </xsd:restriction>
      </xsd:simpleType>
    </xsd:element>
    <xsd:element name="AssetType" ma:index="23" nillable="true" ma:displayName="Asset Type" ma:format="Dropdown" ma:internalName="AssetType">
      <xsd:simpleType>
        <xsd:restriction base="dms:Choice">
          <xsd:enumeration value="Analyst article"/>
          <xsd:enumeration value="Battlecard"/>
          <xsd:enumeration value="Calculator"/>
          <xsd:enumeration value="Case study"/>
          <xsd:enumeration value="Customer presentation"/>
          <xsd:enumeration value="Demo"/>
          <xsd:enumeration value="eBook"/>
          <xsd:enumeration value="FAQ"/>
          <xsd:enumeration value="Infographic"/>
          <xsd:enumeration value="Positioning and Messaging"/>
          <xsd:enumeration value="Power Brief"/>
          <xsd:enumeration value="Product announcement"/>
          <xsd:enumeration value="Success story"/>
          <xsd:enumeration value="Technical documentation"/>
          <xsd:enumeration value="Sales Training"/>
        </xsd:restriction>
      </xsd:simpleType>
    </xsd:element>
    <xsd:element name="LaunchKit" ma:index="24" nillable="true" ma:displayName="Launch Kit" ma:default="0" ma:format="Dropdown" ma:internalName="LaunchKit">
      <xsd:simpleType>
        <xsd:restriction base="dms:Boolean"/>
      </xsd:simpleType>
    </xsd:element>
    <xsd:element name="Vertical" ma:index="25" nillable="true" ma:displayName="Vertical" ma:format="Dropdown" ma:internalName="Vertical">
      <xsd:simpleType>
        <xsd:restriction base="dms:Choice">
          <xsd:enumeration value="Government"/>
          <xsd:enumeration value="Healthcare"/>
          <xsd:enumeration value="Legal"/>
        </xsd:restriction>
      </xsd:simpleType>
    </xsd:element>
  </xsd:schema>
  <xsd:schema xmlns:xsd="http://www.w3.org/2001/XMLSchema" xmlns:xs="http://www.w3.org/2001/XMLSchema" xmlns:dms="http://schemas.microsoft.com/office/2006/documentManagement/types" xmlns:pc="http://schemas.microsoft.com/office/infopath/2007/PartnerControls" targetNamespace="741b17ef-5cb1-4f9b-8d8b-d266818def39"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AssetDescription xmlns="664889df-f1e3-4550-9663-3ba0982cae83" xsi:nil="true"/>
    <Product xmlns="664889df-f1e3-4550-9663-3ba0982cae83">Power PDF</Product>
    <LaunchKit xmlns="664889df-f1e3-4550-9663-3ba0982cae83">false</LaunchKit>
    <Vertical xmlns="664889df-f1e3-4550-9663-3ba0982cae83" xsi:nil="true"/>
    <AssetType xmlns="664889df-f1e3-4550-9663-3ba0982cae83">Customer presentation</AssetType>
  </documentManagement>
</p:properties>
</file>

<file path=customXml/itemProps1.xml><?xml version="1.0" encoding="utf-8"?>
<ds:datastoreItem xmlns:ds="http://schemas.openxmlformats.org/officeDocument/2006/customXml" ds:itemID="{78CDAE01-E889-4879-AB7D-E09F1DFD04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64889df-f1e3-4550-9663-3ba0982cae83"/>
    <ds:schemaRef ds:uri="741b17ef-5cb1-4f9b-8d8b-d266818def3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129DC24-469B-4E51-9ACD-A2DDC6EC2E2B}">
  <ds:schemaRefs>
    <ds:schemaRef ds:uri="http://schemas.microsoft.com/sharepoint/v3/contenttype/forms"/>
  </ds:schemaRefs>
</ds:datastoreItem>
</file>

<file path=customXml/itemProps3.xml><?xml version="1.0" encoding="utf-8"?>
<ds:datastoreItem xmlns:ds="http://schemas.openxmlformats.org/officeDocument/2006/customXml" ds:itemID="{55E5421A-3251-4CD3-9FF7-3F87E5021ADA}">
  <ds:schemaRefs>
    <ds:schemaRef ds:uri="http://schemas.microsoft.com/sharepoint/v3"/>
    <ds:schemaRef ds:uri="http://purl.org/dc/terms/"/>
    <ds:schemaRef ds:uri="http://schemas.openxmlformats.org/package/2006/metadata/core-properties"/>
    <ds:schemaRef ds:uri="741b17ef-5cb1-4f9b-8d8b-d266818def39"/>
    <ds:schemaRef ds:uri="http://schemas.microsoft.com/office/2006/documentManagement/types"/>
    <ds:schemaRef ds:uri="http://schemas.microsoft.com/office/infopath/2007/PartnerControls"/>
    <ds:schemaRef ds:uri="664889df-f1e3-4550-9663-3ba0982cae83"/>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36021</TotalTime>
  <Words>5604</Words>
  <Application>Microsoft Office PowerPoint</Application>
  <PresentationFormat>Panorámica</PresentationFormat>
  <Paragraphs>1293</Paragraphs>
  <Slides>72</Slides>
  <Notes>72</Notes>
  <HiddenSlides>0</HiddenSlides>
  <MMClips>1</MMClips>
  <ScaleCrop>false</ScaleCrop>
  <HeadingPairs>
    <vt:vector size="8" baseType="variant">
      <vt:variant>
        <vt:lpstr>Fuentes usadas</vt:lpstr>
      </vt:variant>
      <vt:variant>
        <vt:i4>3</vt:i4>
      </vt:variant>
      <vt:variant>
        <vt:lpstr>Tema</vt:lpstr>
      </vt:variant>
      <vt:variant>
        <vt:i4>1</vt:i4>
      </vt:variant>
      <vt:variant>
        <vt:lpstr>Servidores OLE incrustados</vt:lpstr>
      </vt:variant>
      <vt:variant>
        <vt:i4>1</vt:i4>
      </vt:variant>
      <vt:variant>
        <vt:lpstr>Títulos de diapositiva</vt:lpstr>
      </vt:variant>
      <vt:variant>
        <vt:i4>72</vt:i4>
      </vt:variant>
    </vt:vector>
  </HeadingPairs>
  <TitlesOfParts>
    <vt:vector size="77" baseType="lpstr">
      <vt:lpstr>Arial</vt:lpstr>
      <vt:lpstr>Calibri</vt:lpstr>
      <vt:lpstr>TT Norms</vt:lpstr>
      <vt:lpstr>Office Theme</vt:lpstr>
      <vt:lpstr>Packager Shell Object</vt:lpstr>
      <vt:lpstr>Simulador de Power PDF</vt:lpstr>
      <vt:lpstr>Instrucciones del simulador de Power PDF</vt:lpstr>
      <vt:lpstr>Para comenzar: seleccione una demo del menú</vt:lpstr>
      <vt:lpstr>Convertir a Word</vt:lpstr>
      <vt:lpstr>Convertir a Word</vt:lpstr>
      <vt:lpstr>Convertir a Word</vt:lpstr>
      <vt:lpstr>Convertir a Word</vt:lpstr>
      <vt:lpstr>Convertir a Word</vt:lpstr>
      <vt:lpstr>Convertir a Word</vt:lpstr>
      <vt:lpstr>Convertir a Word</vt:lpstr>
      <vt:lpstr>Convertir a Excel</vt:lpstr>
      <vt:lpstr>Convertir a Excel</vt:lpstr>
      <vt:lpstr>Convertir a Excel</vt:lpstr>
      <vt:lpstr>Convertir a Excel</vt:lpstr>
      <vt:lpstr>Convertir a Form</vt:lpstr>
      <vt:lpstr>Convertir a Form</vt:lpstr>
      <vt:lpstr>Convertir a Form</vt:lpstr>
      <vt:lpstr>Convertir a Form</vt:lpstr>
      <vt:lpstr>Convertir a Form</vt:lpstr>
      <vt:lpstr>Convertir a Form</vt:lpstr>
      <vt:lpstr>Busqueda por similaridad</vt:lpstr>
      <vt:lpstr>Busqueda por similaridad</vt:lpstr>
      <vt:lpstr>Busqueda por similaridad</vt:lpstr>
      <vt:lpstr>Busqueda por similaridad</vt:lpstr>
      <vt:lpstr>Busqueda por similaridad</vt:lpstr>
      <vt:lpstr>Busqueda por similaridad</vt:lpstr>
      <vt:lpstr>Busqueda por similaridad</vt:lpstr>
      <vt:lpstr>Busqueda por similaridad</vt:lpstr>
      <vt:lpstr>Busqueda por similaridad</vt:lpstr>
      <vt:lpstr>Editar PDF</vt:lpstr>
      <vt:lpstr>Editar PDF</vt:lpstr>
      <vt:lpstr>Editar PDF</vt:lpstr>
      <vt:lpstr>Edit PDF</vt:lpstr>
      <vt:lpstr>Editar PDF</vt:lpstr>
      <vt:lpstr>Editar PDF</vt:lpstr>
      <vt:lpstr>Editar PDF</vt:lpstr>
      <vt:lpstr>Editar PDF</vt:lpstr>
      <vt:lpstr>Editar PDF</vt:lpstr>
      <vt:lpstr>Montaje de Documentos</vt:lpstr>
      <vt:lpstr>Montaje de Documentos</vt:lpstr>
      <vt:lpstr>Montaje de Documentos</vt:lpstr>
      <vt:lpstr>Montaje de Documentos</vt:lpstr>
      <vt:lpstr>Montaje de Documentos</vt:lpstr>
      <vt:lpstr>Montaje de Documentos</vt:lpstr>
      <vt:lpstr>Montaje de Documentos</vt:lpstr>
      <vt:lpstr>Montaje de Documentos</vt:lpstr>
      <vt:lpstr>Montaje de Documentos</vt:lpstr>
      <vt:lpstr>Montaje de Documentos</vt:lpstr>
      <vt:lpstr>Redactar Documentos</vt:lpstr>
      <vt:lpstr>Redactar Documentos</vt:lpstr>
      <vt:lpstr>Redactar Documentos</vt:lpstr>
      <vt:lpstr>Redactar Documentos</vt:lpstr>
      <vt:lpstr>Redactar Documentos</vt:lpstr>
      <vt:lpstr>Redactar Documentos</vt:lpstr>
      <vt:lpstr>Redactar Documentos</vt:lpstr>
      <vt:lpstr>Redactar Documentos</vt:lpstr>
      <vt:lpstr>Comparar Documentos</vt:lpstr>
      <vt:lpstr>Comparar Documentos</vt:lpstr>
      <vt:lpstr>Comparar Documentos</vt:lpstr>
      <vt:lpstr>Comparar Documentos</vt:lpstr>
      <vt:lpstr>Leer a Audio</vt:lpstr>
      <vt:lpstr>Leer a Audio</vt:lpstr>
      <vt:lpstr>Leer a Audio</vt:lpstr>
      <vt:lpstr>Leer a Audio</vt:lpstr>
      <vt:lpstr>Flujos - Conectando a Actividades de AutoStore</vt:lpstr>
      <vt:lpstr>Flujos - Conectando a Actividades de AutoStore</vt:lpstr>
      <vt:lpstr>Flujos - Conectando a Actividades de AutoStore</vt:lpstr>
      <vt:lpstr>Flujos - Conectando a Actividades de AutoStore</vt:lpstr>
      <vt:lpstr>Flujos - Conectando a Actividades de AutoStore</vt:lpstr>
      <vt:lpstr>Flujos - Conectando a Actividades de AutoStore</vt:lpstr>
      <vt:lpstr>Archivos para Demos</vt:lpstr>
      <vt:lpstr>Thank you</vt:lpstr>
    </vt:vector>
  </TitlesOfParts>
  <Company>Kofax</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Kofax Power PDF</dc:subject>
  <dc:creator>chris.pearce-king@kofax.com</dc:creator>
  <cp:lastModifiedBy>Daniel Monteverde</cp:lastModifiedBy>
  <cp:revision>599</cp:revision>
  <dcterms:created xsi:type="dcterms:W3CDTF">2019-05-24T13:49:59Z</dcterms:created>
  <dcterms:modified xsi:type="dcterms:W3CDTF">2023-01-25T17:52:32Z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0x010100306D03EAAE3AE14696B605295B42AFAF</vt:lpwstr>
  </property>
  <property fmtid="{D5CDD505-2E9C-101B-9397-08002B2CF9AE}" pid="3" name="MSIP_Label_e130eef0-b106-4be4-9041-04ed1aa09543_Enabled">
    <vt:lpwstr>true</vt:lpwstr>
  </property>
  <property fmtid="{D5CDD505-2E9C-101B-9397-08002B2CF9AE}" pid="4" name="MSIP_Label_e130eef0-b106-4be4-9041-04ed1aa09543_SetDate">
    <vt:lpwstr>2022-10-13T10:51:11Z</vt:lpwstr>
  </property>
  <property fmtid="{D5CDD505-2E9C-101B-9397-08002B2CF9AE}" pid="5" name="MSIP_Label_e130eef0-b106-4be4-9041-04ed1aa09543_Method">
    <vt:lpwstr>Privileged</vt:lpwstr>
  </property>
  <property fmtid="{D5CDD505-2E9C-101B-9397-08002B2CF9AE}" pid="6" name="MSIP_Label_e130eef0-b106-4be4-9041-04ed1aa09543_Name">
    <vt:lpwstr>Public</vt:lpwstr>
  </property>
  <property fmtid="{D5CDD505-2E9C-101B-9397-08002B2CF9AE}" pid="7" name="MSIP_Label_e130eef0-b106-4be4-9041-04ed1aa09543_SiteId">
    <vt:lpwstr>dd29478d-624e-429e-b453-fffc969ac768</vt:lpwstr>
  </property>
  <property fmtid="{D5CDD505-2E9C-101B-9397-08002B2CF9AE}" pid="8" name="MSIP_Label_e130eef0-b106-4be4-9041-04ed1aa09543_ActionId">
    <vt:lpwstr>3baaba16-0d8b-4cfd-9c57-b21ff2f99ca7</vt:lpwstr>
  </property>
  <property fmtid="{D5CDD505-2E9C-101B-9397-08002B2CF9AE}" pid="9" name="MSIP_Label_e130eef0-b106-4be4-9041-04ed1aa09543_ContentBits">
    <vt:lpwstr>0</vt:lpwstr>
  </property>
</Properties>
</file>